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076138160" r:id="rId5"/>
    <p:sldId id="288" r:id="rId6"/>
    <p:sldId id="271" r:id="rId7"/>
    <p:sldId id="289" r:id="rId8"/>
    <p:sldId id="2076138161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076138162" r:id="rId19"/>
    <p:sldId id="20761381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076138160"/>
          </p14:sldIdLst>
        </p14:section>
        <p14:section name="Design, Morph, Annotate, Work Together, Tell Me" id="{B9B51309-D148-4332-87C2-07BE32FBCA3B}">
          <p14:sldIdLst>
            <p14:sldId id="288"/>
            <p14:sldId id="271"/>
            <p14:sldId id="289"/>
            <p14:sldId id="2076138161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076138162"/>
            <p14:sldId id="20761381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67" d="100"/>
          <a:sy n="67" d="100"/>
        </p:scale>
        <p:origin x="83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D176EF-DB01-1143-BB19-7BF389CEE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3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566CE-FA0B-524E-8756-8962A82C2D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719999"/>
            <a:ext cx="10753200" cy="4680000"/>
          </a:xfrm>
        </p:spPr>
        <p:txBody>
          <a:bodyPr anchor="ctr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title</a:t>
            </a:r>
            <a:endParaRPr lang="fi-FI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A24D38-83C0-1746-A1AD-5A34C587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6575" y="6287224"/>
            <a:ext cx="603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Etunimi Sukunimi (muokkaa Insert -&gt; Header and Footer -valikosta</a:t>
            </a:r>
          </a:p>
        </p:txBody>
      </p:sp>
    </p:spTree>
    <p:extLst>
      <p:ext uri="{BB962C8B-B14F-4D97-AF65-F5344CB8AC3E}">
        <p14:creationId xmlns:p14="http://schemas.microsoft.com/office/powerpoint/2010/main" val="356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01EE-A4C8-DF0D-3B93-5F11B866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60" y="1539736"/>
            <a:ext cx="7533860" cy="36079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 Serverless Data Analytics Strategy with Microsoft Azure</a:t>
            </a:r>
            <a:b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>
              <a:solidFill>
                <a:srgbClr val="275F1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329070" y="504576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i="1" dirty="0">
                <a:solidFill>
                  <a:srgbClr val="275F19"/>
                </a:solidFill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374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01EE-A4C8-DF0D-3B93-5F11B866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60" y="1539736"/>
            <a:ext cx="7533860" cy="28265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249060" y="357129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dirty="0">
                <a:solidFill>
                  <a:srgbClr val="275F19"/>
                </a:solidFill>
              </a:rPr>
              <a:t>Roberto Freato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553493C-49FA-676A-7560-BE0949D5FA3A}"/>
              </a:ext>
            </a:extLst>
          </p:cNvPr>
          <p:cNvSpPr txBox="1">
            <a:spLocks/>
          </p:cNvSpPr>
          <p:nvPr/>
        </p:nvSpPr>
        <p:spPr>
          <a:xfrm>
            <a:off x="2127140" y="546105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dirty="0">
                <a:solidFill>
                  <a:srgbClr val="275F1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4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38161682"/>
              </p:ext>
            </p:extLst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 you read this line?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And now?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2BD4-0AAD-2248-70BC-B91DCA4F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A88D-8B23-67D4-31E0-117D423E40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11cba-5d5f-47e8-85c3-714651ce006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139</Words>
  <Application>Microsoft Office PowerPoint</Application>
  <PresentationFormat>Widescreen</PresentationFormat>
  <Paragraphs>41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Implement a Serverless Data Analytics Strategy with Microsoft Azure </vt:lpstr>
      <vt:lpstr>once upon a time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2022-06-16T11:49:53Z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