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media/image25.jpg" ContentType="image/jpg"/>
  <Override PartName="/ppt/notesSlides/notesSlide2.xml" ContentType="application/vnd.openxmlformats-officedocument.presentationml.notesSlide+xml"/>
  <Override PartName="/ppt/media/image26.jpg" ContentType="image/jpg"/>
  <Override PartName="/ppt/notesSlides/notesSlide3.xml" ContentType="application/vnd.openxmlformats-officedocument.presentationml.notesSlide+xml"/>
  <Override PartName="/ppt/media/image27.jpg" ContentType="image/jpg"/>
  <Override PartName="/ppt/notesSlides/notesSlide4.xml" ContentType="application/vnd.openxmlformats-officedocument.presentationml.notesSlide+xml"/>
  <Override PartName="/ppt/media/image28.jpg" ContentType="image/jpg"/>
  <Override PartName="/ppt/notesSlides/notesSlide5.xml" ContentType="application/vnd.openxmlformats-officedocument.presentationml.notesSlide+xml"/>
  <Override PartName="/ppt/media/image29.jpg" ContentType="image/jpg"/>
  <Override PartName="/ppt/notesSlides/notesSlide6.xml" ContentType="application/vnd.openxmlformats-officedocument.presentationml.notesSlide+xml"/>
  <Override PartName="/ppt/media/image30.jpg" ContentType="image/jpg"/>
  <Override PartName="/ppt/notesSlides/notesSlide7.xml" ContentType="application/vnd.openxmlformats-officedocument.presentationml.notesSlide+xml"/>
  <Override PartName="/ppt/media/image31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2.jpg" ContentType="image/jp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media/image33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  <p:sldMasterId id="2147483733" r:id="rId6"/>
  </p:sldMasterIdLst>
  <p:notesMasterIdLst>
    <p:notesMasterId r:id="rId25"/>
  </p:notesMasterIdLst>
  <p:sldIdLst>
    <p:sldId id="256" r:id="rId7"/>
    <p:sldId id="258" r:id="rId8"/>
    <p:sldId id="288" r:id="rId9"/>
    <p:sldId id="271" r:id="rId10"/>
    <p:sldId id="289" r:id="rId11"/>
    <p:sldId id="261" r:id="rId12"/>
    <p:sldId id="2076138162" r:id="rId13"/>
    <p:sldId id="264" r:id="rId14"/>
    <p:sldId id="266" r:id="rId15"/>
    <p:sldId id="268" r:id="rId16"/>
    <p:sldId id="267" r:id="rId17"/>
    <p:sldId id="269" r:id="rId18"/>
    <p:sldId id="2076138164" r:id="rId19"/>
    <p:sldId id="270" r:id="rId20"/>
    <p:sldId id="2076138165" r:id="rId21"/>
    <p:sldId id="2076138166" r:id="rId22"/>
    <p:sldId id="262" r:id="rId23"/>
    <p:sldId id="207613816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but amazing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but amazing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0F07-7302-4D46-B354-F3008BD6D2E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BB35E-B110-43DE-8826-0A38FB4C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43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00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1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8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 a Serverless Data Analytics Strategy with Microsoft Azure</a:t>
            </a:r>
            <a:br>
              <a:rPr lang="en-US" dirty="0"/>
            </a:b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0DD7B-F751-822E-648A-F9B0E8434653}"/>
              </a:ext>
            </a:extLst>
          </p:cNvPr>
          <p:cNvSpPr txBox="1">
            <a:spLocks/>
          </p:cNvSpPr>
          <p:nvPr/>
        </p:nvSpPr>
        <p:spPr>
          <a:xfrm>
            <a:off x="3994307" y="5363007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r"/>
            <a:r>
              <a:rPr lang="it-IT" sz="2400" b="0" dirty="0"/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5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 in the back seats?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 a Serverless Data Analytics Strategy with Microsoft Azure</a:t>
            </a:r>
            <a:br>
              <a:rPr lang="en-US" dirty="0"/>
            </a:b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0DD7B-F751-822E-648A-F9B0E8434653}"/>
              </a:ext>
            </a:extLst>
          </p:cNvPr>
          <p:cNvSpPr txBox="1">
            <a:spLocks/>
          </p:cNvSpPr>
          <p:nvPr/>
        </p:nvSpPr>
        <p:spPr>
          <a:xfrm>
            <a:off x="3994307" y="5363007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r"/>
            <a:r>
              <a:rPr lang="it-IT" sz="2400" b="0" dirty="0"/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6556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time, there 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Can you read this line?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 in the back seats?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now?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</Words>
  <Application>Microsoft Office PowerPoint</Application>
  <PresentationFormat>Widescreen</PresentationFormat>
  <Paragraphs>46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1_Tema di Office</vt:lpstr>
      <vt:lpstr>4_Tema di Office</vt:lpstr>
      <vt:lpstr>3_Tema di Office</vt:lpstr>
      <vt:lpstr>2_Tema di Office</vt:lpstr>
      <vt:lpstr>Personalizza struttura</vt:lpstr>
      <vt:lpstr>WelcomeDoc</vt:lpstr>
      <vt:lpstr>Implement a Serverless Data Analytics Strategy with Microsoft Azure </vt:lpstr>
      <vt:lpstr>PowerPoint Presentation</vt:lpstr>
      <vt:lpstr>once upon a time, there was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evolved and scaled the Data Platform</vt:lpstr>
      <vt:lpstr>PowerPoint Presentation</vt:lpstr>
      <vt:lpstr>PowerPoint Presentation</vt:lpstr>
      <vt:lpstr>Implement a Serverless Data Analytics Strategy with Microsoft Azure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Roberto Freato</cp:lastModifiedBy>
  <cp:revision>23</cp:revision>
  <dcterms:created xsi:type="dcterms:W3CDTF">2019-05-12T19:24:58Z</dcterms:created>
  <dcterms:modified xsi:type="dcterms:W3CDTF">2022-06-17T10:31:20Z</dcterms:modified>
</cp:coreProperties>
</file>