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68" r:id="rId5"/>
  </p:sldMasterIdLst>
  <p:notesMasterIdLst>
    <p:notesMasterId r:id="rId22"/>
  </p:notesMasterIdLst>
  <p:handoutMasterIdLst>
    <p:handoutMasterId r:id="rId23"/>
  </p:handoutMasterIdLst>
  <p:sldIdLst>
    <p:sldId id="2076138171" r:id="rId6"/>
    <p:sldId id="288" r:id="rId7"/>
    <p:sldId id="271" r:id="rId8"/>
    <p:sldId id="289" r:id="rId9"/>
    <p:sldId id="261" r:id="rId10"/>
    <p:sldId id="262" r:id="rId11"/>
    <p:sldId id="264" r:id="rId12"/>
    <p:sldId id="266" r:id="rId13"/>
    <p:sldId id="268" r:id="rId14"/>
    <p:sldId id="267" r:id="rId15"/>
    <p:sldId id="269" r:id="rId16"/>
    <p:sldId id="2076138164" r:id="rId17"/>
    <p:sldId id="270" r:id="rId18"/>
    <p:sldId id="2076138165" r:id="rId19"/>
    <p:sldId id="2076138162" r:id="rId20"/>
    <p:sldId id="20761381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076138171"/>
          </p14:sldIdLst>
        </p14:section>
        <p14:section name="Design, Morph, Annotate, Work Together, Tell Me" id="{B9B51309-D148-4332-87C2-07BE32FBCA3B}">
          <p14:sldIdLst>
            <p14:sldId id="288"/>
            <p14:sldId id="271"/>
            <p14:sldId id="289"/>
            <p14:sldId id="261"/>
            <p14:sldId id="262"/>
            <p14:sldId id="264"/>
            <p14:sldId id="266"/>
            <p14:sldId id="268"/>
            <p14:sldId id="267"/>
            <p14:sldId id="269"/>
            <p14:sldId id="2076138164"/>
            <p14:sldId id="270"/>
            <p14:sldId id="2076138165"/>
            <p14:sldId id="2076138162"/>
            <p14:sldId id="20761381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72" d="100"/>
          <a:sy n="72" d="100"/>
        </p:scale>
        <p:origin x="76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52D3E-C9BE-4B06-97AC-B0C01C42C835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88D3FF4-FE0F-4CCA-920E-870843F715A2}">
      <dgm:prSet phldrT="[Text]"/>
      <dgm:spPr/>
      <dgm:t>
        <a:bodyPr/>
        <a:lstStyle/>
        <a:p>
          <a:r>
            <a:rPr lang="it-IT" dirty="0"/>
            <a:t>A business intelligence team performing analysis and getting out insights </a:t>
          </a:r>
          <a:endParaRPr lang="en-US" dirty="0"/>
        </a:p>
      </dgm:t>
    </dgm:pt>
    <dgm:pt modelId="{255CEA43-AFAA-4340-92F6-3E35541B8036}" type="parTrans" cxnId="{88D8869D-72DB-4B52-9F4E-A8DE16DF8F3A}">
      <dgm:prSet/>
      <dgm:spPr/>
      <dgm:t>
        <a:bodyPr/>
        <a:lstStyle/>
        <a:p>
          <a:endParaRPr lang="en-US"/>
        </a:p>
      </dgm:t>
    </dgm:pt>
    <dgm:pt modelId="{1E2E5565-504A-4A69-B80A-B86FF5933CB7}" type="sibTrans" cxnId="{88D8869D-72DB-4B52-9F4E-A8DE16DF8F3A}">
      <dgm:prSet/>
      <dgm:spPr/>
      <dgm:t>
        <a:bodyPr/>
        <a:lstStyle/>
        <a:p>
          <a:endParaRPr lang="en-US"/>
        </a:p>
      </dgm:t>
    </dgm:pt>
    <dgm:pt modelId="{A26C06D3-A5A5-4CAE-B9FA-ECA1738E07DC}">
      <dgm:prSet phldrT="[Text]"/>
      <dgm:spPr/>
      <dgm:t>
        <a:bodyPr/>
        <a:lstStyle/>
        <a:p>
          <a:r>
            <a:rPr lang="it-IT" dirty="0"/>
            <a:t>An entire company depending on those insights</a:t>
          </a:r>
          <a:endParaRPr lang="en-US" dirty="0"/>
        </a:p>
      </dgm:t>
    </dgm:pt>
    <dgm:pt modelId="{48D5D521-83B4-4BA0-BBA5-AAC2781708E0}" type="parTrans" cxnId="{69429638-B177-40A6-AE53-FC8E611582C8}">
      <dgm:prSet/>
      <dgm:spPr/>
      <dgm:t>
        <a:bodyPr/>
        <a:lstStyle/>
        <a:p>
          <a:endParaRPr lang="en-US"/>
        </a:p>
      </dgm:t>
    </dgm:pt>
    <dgm:pt modelId="{3D69CF22-F797-4029-BAF2-0AC092AE6331}" type="sibTrans" cxnId="{69429638-B177-40A6-AE53-FC8E611582C8}">
      <dgm:prSet/>
      <dgm:spPr/>
      <dgm:t>
        <a:bodyPr/>
        <a:lstStyle/>
        <a:p>
          <a:endParaRPr lang="en-US"/>
        </a:p>
      </dgm:t>
    </dgm:pt>
    <dgm:pt modelId="{E035B144-5C01-41ED-9401-1F8F94D44437}">
      <dgm:prSet phldrT="[Text]"/>
      <dgm:spPr/>
      <dgm:t>
        <a:bodyPr/>
        <a:lstStyle/>
        <a:p>
          <a:r>
            <a:rPr lang="it-IT" dirty="0"/>
            <a:t>A small but amazing dev/tech team in charge to build data stuff to do it</a:t>
          </a:r>
        </a:p>
      </dgm:t>
    </dgm:pt>
    <dgm:pt modelId="{6D4DCF41-7533-4170-A159-14CFCC486F62}" type="parTrans" cxnId="{9AA87D63-532E-41CC-B332-EA7BEFDE23CD}">
      <dgm:prSet/>
      <dgm:spPr/>
      <dgm:t>
        <a:bodyPr/>
        <a:lstStyle/>
        <a:p>
          <a:endParaRPr lang="en-US"/>
        </a:p>
      </dgm:t>
    </dgm:pt>
    <dgm:pt modelId="{3224AE52-E269-494F-B4A5-B43D87D9A9E9}" type="sibTrans" cxnId="{9AA87D63-532E-41CC-B332-EA7BEFDE23CD}">
      <dgm:prSet/>
      <dgm:spPr/>
      <dgm:t>
        <a:bodyPr/>
        <a:lstStyle/>
        <a:p>
          <a:endParaRPr lang="en-US"/>
        </a:p>
      </dgm:t>
    </dgm:pt>
    <dgm:pt modelId="{E3390CF6-713F-48A2-A766-B8AA08450151}">
      <dgm:prSet phldrT="[Text]"/>
      <dgm:spPr/>
      <dgm:t>
        <a:bodyPr/>
        <a:lstStyle/>
        <a:p>
          <a:r>
            <a:rPr lang="it-IT" dirty="0"/>
            <a:t>We didn’t know how fast would grow up</a:t>
          </a:r>
        </a:p>
      </dgm:t>
    </dgm:pt>
    <dgm:pt modelId="{E036A3D1-F76A-496E-B2C9-732DAC5114C7}" type="parTrans" cxnId="{DC178AA2-8352-403F-8C24-EA085D6F41E5}">
      <dgm:prSet/>
      <dgm:spPr/>
      <dgm:t>
        <a:bodyPr/>
        <a:lstStyle/>
        <a:p>
          <a:endParaRPr lang="en-US"/>
        </a:p>
      </dgm:t>
    </dgm:pt>
    <dgm:pt modelId="{99C56005-C8D2-411E-ACF8-FA81D61C0DD9}" type="sibTrans" cxnId="{DC178AA2-8352-403F-8C24-EA085D6F41E5}">
      <dgm:prSet/>
      <dgm:spPr/>
      <dgm:t>
        <a:bodyPr/>
        <a:lstStyle/>
        <a:p>
          <a:endParaRPr lang="en-US"/>
        </a:p>
      </dgm:t>
    </dgm:pt>
    <dgm:pt modelId="{8F47846F-BC31-480D-A07B-012A72194B71}">
      <dgm:prSet phldrT="[Text]"/>
      <dgm:spPr/>
      <dgm:t>
        <a:bodyPr/>
        <a:lstStyle/>
        <a:p>
          <a:r>
            <a:rPr lang="it-IT" dirty="0"/>
            <a:t>Didn’t want to overengineer</a:t>
          </a:r>
        </a:p>
      </dgm:t>
    </dgm:pt>
    <dgm:pt modelId="{7716561E-98DA-4DFE-B791-DA7FCC362C4E}" type="parTrans" cxnId="{83E5EBE1-5606-4B6C-82EE-6711690905F9}">
      <dgm:prSet/>
      <dgm:spPr/>
      <dgm:t>
        <a:bodyPr/>
        <a:lstStyle/>
        <a:p>
          <a:endParaRPr lang="en-US"/>
        </a:p>
      </dgm:t>
    </dgm:pt>
    <dgm:pt modelId="{A7853AF8-B6E1-48B1-9E50-594C39B13882}" type="sibTrans" cxnId="{83E5EBE1-5606-4B6C-82EE-6711690905F9}">
      <dgm:prSet/>
      <dgm:spPr/>
      <dgm:t>
        <a:bodyPr/>
        <a:lstStyle/>
        <a:p>
          <a:endParaRPr lang="en-US"/>
        </a:p>
      </dgm:t>
    </dgm:pt>
    <dgm:pt modelId="{5309ADA0-5804-4972-BCCF-678A530BA72C}">
      <dgm:prSet phldrT="[Text]"/>
      <dgm:spPr/>
      <dgm:t>
        <a:bodyPr/>
        <a:lstStyle/>
        <a:p>
          <a:r>
            <a:rPr lang="it-IT" dirty="0"/>
            <a:t>Didn’t know what a Data Platform was, either</a:t>
          </a:r>
        </a:p>
      </dgm:t>
    </dgm:pt>
    <dgm:pt modelId="{92267E05-FD78-42D5-B995-FC1538EFACEE}" type="parTrans" cxnId="{ADA52322-1E85-4962-8E03-2FC15E6683B5}">
      <dgm:prSet/>
      <dgm:spPr/>
      <dgm:t>
        <a:bodyPr/>
        <a:lstStyle/>
        <a:p>
          <a:endParaRPr lang="en-US"/>
        </a:p>
      </dgm:t>
    </dgm:pt>
    <dgm:pt modelId="{9A70F1AE-F5C3-4265-8E77-1C162807B445}" type="sibTrans" cxnId="{ADA52322-1E85-4962-8E03-2FC15E6683B5}">
      <dgm:prSet/>
      <dgm:spPr/>
      <dgm:t>
        <a:bodyPr/>
        <a:lstStyle/>
        <a:p>
          <a:endParaRPr lang="en-US"/>
        </a:p>
      </dgm:t>
    </dgm:pt>
    <dgm:pt modelId="{05BDAE57-5D89-4A41-AEFF-EFC4B990701D}" type="pres">
      <dgm:prSet presAssocID="{07D52D3E-C9BE-4B06-97AC-B0C01C42C835}" presName="linear" presStyleCnt="0">
        <dgm:presLayoutVars>
          <dgm:dir/>
          <dgm:animLvl val="lvl"/>
          <dgm:resizeHandles val="exact"/>
        </dgm:presLayoutVars>
      </dgm:prSet>
      <dgm:spPr/>
    </dgm:pt>
    <dgm:pt modelId="{7109E928-F006-4B75-A4DF-0B490BDC7277}" type="pres">
      <dgm:prSet presAssocID="{D88D3FF4-FE0F-4CCA-920E-870843F715A2}" presName="parentLin" presStyleCnt="0"/>
      <dgm:spPr/>
    </dgm:pt>
    <dgm:pt modelId="{B29397AC-24CC-4096-8491-022F3A462AB6}" type="pres">
      <dgm:prSet presAssocID="{D88D3FF4-FE0F-4CCA-920E-870843F715A2}" presName="parentLeftMargin" presStyleLbl="node1" presStyleIdx="0" presStyleCnt="3"/>
      <dgm:spPr/>
    </dgm:pt>
    <dgm:pt modelId="{1726EDC3-B52A-440A-B03E-718DC64A2590}" type="pres">
      <dgm:prSet presAssocID="{D88D3FF4-FE0F-4CCA-920E-870843F715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F14093-ADF2-40DB-A896-00D4C03520CD}" type="pres">
      <dgm:prSet presAssocID="{D88D3FF4-FE0F-4CCA-920E-870843F715A2}" presName="negativeSpace" presStyleCnt="0"/>
      <dgm:spPr/>
    </dgm:pt>
    <dgm:pt modelId="{4E6DD5AC-390E-4435-A2EB-210D84289F78}" type="pres">
      <dgm:prSet presAssocID="{D88D3FF4-FE0F-4CCA-920E-870843F715A2}" presName="childText" presStyleLbl="conFgAcc1" presStyleIdx="0" presStyleCnt="3">
        <dgm:presLayoutVars>
          <dgm:bulletEnabled val="1"/>
        </dgm:presLayoutVars>
      </dgm:prSet>
      <dgm:spPr/>
    </dgm:pt>
    <dgm:pt modelId="{6F29443E-810C-437C-AC4D-C52B50D88C57}" type="pres">
      <dgm:prSet presAssocID="{1E2E5565-504A-4A69-B80A-B86FF5933CB7}" presName="spaceBetweenRectangles" presStyleCnt="0"/>
      <dgm:spPr/>
    </dgm:pt>
    <dgm:pt modelId="{8523717A-0185-4A6D-B442-4E53619EB406}" type="pres">
      <dgm:prSet presAssocID="{A26C06D3-A5A5-4CAE-B9FA-ECA1738E07DC}" presName="parentLin" presStyleCnt="0"/>
      <dgm:spPr/>
    </dgm:pt>
    <dgm:pt modelId="{970349B4-D2BC-4910-AFE0-221F77058282}" type="pres">
      <dgm:prSet presAssocID="{A26C06D3-A5A5-4CAE-B9FA-ECA1738E07DC}" presName="parentLeftMargin" presStyleLbl="node1" presStyleIdx="0" presStyleCnt="3"/>
      <dgm:spPr/>
    </dgm:pt>
    <dgm:pt modelId="{C07C13DD-902D-437D-A52B-CE8699A9416F}" type="pres">
      <dgm:prSet presAssocID="{A26C06D3-A5A5-4CAE-B9FA-ECA1738E0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250DBB-36FA-406C-88AD-9FA83F123583}" type="pres">
      <dgm:prSet presAssocID="{A26C06D3-A5A5-4CAE-B9FA-ECA1738E07DC}" presName="negativeSpace" presStyleCnt="0"/>
      <dgm:spPr/>
    </dgm:pt>
    <dgm:pt modelId="{BDCF01A9-B82B-474B-8123-3261B5D1305F}" type="pres">
      <dgm:prSet presAssocID="{A26C06D3-A5A5-4CAE-B9FA-ECA1738E07DC}" presName="childText" presStyleLbl="conFgAcc1" presStyleIdx="1" presStyleCnt="3">
        <dgm:presLayoutVars>
          <dgm:bulletEnabled val="1"/>
        </dgm:presLayoutVars>
      </dgm:prSet>
      <dgm:spPr/>
    </dgm:pt>
    <dgm:pt modelId="{3B5D461C-A8DD-4E00-B047-D5F890828B43}" type="pres">
      <dgm:prSet presAssocID="{3D69CF22-F797-4029-BAF2-0AC092AE6331}" presName="spaceBetweenRectangles" presStyleCnt="0"/>
      <dgm:spPr/>
    </dgm:pt>
    <dgm:pt modelId="{28AEFD5C-C741-42E9-9045-2C1D5A855BC5}" type="pres">
      <dgm:prSet presAssocID="{E035B144-5C01-41ED-9401-1F8F94D44437}" presName="parentLin" presStyleCnt="0"/>
      <dgm:spPr/>
    </dgm:pt>
    <dgm:pt modelId="{F6816EB5-1E80-485B-B591-70A4790F1ED5}" type="pres">
      <dgm:prSet presAssocID="{E035B144-5C01-41ED-9401-1F8F94D44437}" presName="parentLeftMargin" presStyleLbl="node1" presStyleIdx="1" presStyleCnt="3"/>
      <dgm:spPr/>
    </dgm:pt>
    <dgm:pt modelId="{48B9DE6D-89DE-4C55-9A7D-F199D1BB73F4}" type="pres">
      <dgm:prSet presAssocID="{E035B144-5C01-41ED-9401-1F8F94D4443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B207CB-B86F-4A72-8192-0C66AF15E64D}" type="pres">
      <dgm:prSet presAssocID="{E035B144-5C01-41ED-9401-1F8F94D44437}" presName="negativeSpace" presStyleCnt="0"/>
      <dgm:spPr/>
    </dgm:pt>
    <dgm:pt modelId="{5EE158DE-6CF3-46BE-A28C-220585E78211}" type="pres">
      <dgm:prSet presAssocID="{E035B144-5C01-41ED-9401-1F8F94D4443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9A2D04-D735-4A16-842A-FAFA09B50958}" type="presOf" srcId="{E035B144-5C01-41ED-9401-1F8F94D44437}" destId="{F6816EB5-1E80-485B-B591-70A4790F1ED5}" srcOrd="0" destOrd="0" presId="urn:microsoft.com/office/officeart/2005/8/layout/list1"/>
    <dgm:cxn modelId="{ADA52322-1E85-4962-8E03-2FC15E6683B5}" srcId="{E035B144-5C01-41ED-9401-1F8F94D44437}" destId="{5309ADA0-5804-4972-BCCF-678A530BA72C}" srcOrd="2" destOrd="0" parTransId="{92267E05-FD78-42D5-B995-FC1538EFACEE}" sibTransId="{9A70F1AE-F5C3-4265-8E77-1C162807B445}"/>
    <dgm:cxn modelId="{3D1CF428-1F91-41A7-80BD-5CEC91047A0B}" type="presOf" srcId="{E3390CF6-713F-48A2-A766-B8AA08450151}" destId="{5EE158DE-6CF3-46BE-A28C-220585E78211}" srcOrd="0" destOrd="0" presId="urn:microsoft.com/office/officeart/2005/8/layout/list1"/>
    <dgm:cxn modelId="{69429638-B177-40A6-AE53-FC8E611582C8}" srcId="{07D52D3E-C9BE-4B06-97AC-B0C01C42C835}" destId="{A26C06D3-A5A5-4CAE-B9FA-ECA1738E07DC}" srcOrd="1" destOrd="0" parTransId="{48D5D521-83B4-4BA0-BBA5-AAC2781708E0}" sibTransId="{3D69CF22-F797-4029-BAF2-0AC092AE6331}"/>
    <dgm:cxn modelId="{09D5F53E-2B44-438C-9FEF-5E73A959AA00}" type="presOf" srcId="{07D52D3E-C9BE-4B06-97AC-B0C01C42C835}" destId="{05BDAE57-5D89-4A41-AEFF-EFC4B990701D}" srcOrd="0" destOrd="0" presId="urn:microsoft.com/office/officeart/2005/8/layout/list1"/>
    <dgm:cxn modelId="{9AA87D63-532E-41CC-B332-EA7BEFDE23CD}" srcId="{07D52D3E-C9BE-4B06-97AC-B0C01C42C835}" destId="{E035B144-5C01-41ED-9401-1F8F94D44437}" srcOrd="2" destOrd="0" parTransId="{6D4DCF41-7533-4170-A159-14CFCC486F62}" sibTransId="{3224AE52-E269-494F-B4A5-B43D87D9A9E9}"/>
    <dgm:cxn modelId="{A0DF074A-2046-4F29-B12E-E68F5A371DD2}" type="presOf" srcId="{D88D3FF4-FE0F-4CCA-920E-870843F715A2}" destId="{1726EDC3-B52A-440A-B03E-718DC64A2590}" srcOrd="1" destOrd="0" presId="urn:microsoft.com/office/officeart/2005/8/layout/list1"/>
    <dgm:cxn modelId="{A84A7075-20EB-406B-A029-90A2A030405F}" type="presOf" srcId="{5309ADA0-5804-4972-BCCF-678A530BA72C}" destId="{5EE158DE-6CF3-46BE-A28C-220585E78211}" srcOrd="0" destOrd="2" presId="urn:microsoft.com/office/officeart/2005/8/layout/list1"/>
    <dgm:cxn modelId="{53D33C76-20A9-44A4-802C-4E5AC8081975}" type="presOf" srcId="{8F47846F-BC31-480D-A07B-012A72194B71}" destId="{5EE158DE-6CF3-46BE-A28C-220585E78211}" srcOrd="0" destOrd="1" presId="urn:microsoft.com/office/officeart/2005/8/layout/list1"/>
    <dgm:cxn modelId="{E4323084-4124-489C-8B62-E99226A0BE98}" type="presOf" srcId="{A26C06D3-A5A5-4CAE-B9FA-ECA1738E07DC}" destId="{970349B4-D2BC-4910-AFE0-221F77058282}" srcOrd="0" destOrd="0" presId="urn:microsoft.com/office/officeart/2005/8/layout/list1"/>
    <dgm:cxn modelId="{88D8869D-72DB-4B52-9F4E-A8DE16DF8F3A}" srcId="{07D52D3E-C9BE-4B06-97AC-B0C01C42C835}" destId="{D88D3FF4-FE0F-4CCA-920E-870843F715A2}" srcOrd="0" destOrd="0" parTransId="{255CEA43-AFAA-4340-92F6-3E35541B8036}" sibTransId="{1E2E5565-504A-4A69-B80A-B86FF5933CB7}"/>
    <dgm:cxn modelId="{DC178AA2-8352-403F-8C24-EA085D6F41E5}" srcId="{E035B144-5C01-41ED-9401-1F8F94D44437}" destId="{E3390CF6-713F-48A2-A766-B8AA08450151}" srcOrd="0" destOrd="0" parTransId="{E036A3D1-F76A-496E-B2C9-732DAC5114C7}" sibTransId="{99C56005-C8D2-411E-ACF8-FA81D61C0DD9}"/>
    <dgm:cxn modelId="{C6FC4DB4-7E08-49B3-950B-2876879E5C9A}" type="presOf" srcId="{D88D3FF4-FE0F-4CCA-920E-870843F715A2}" destId="{B29397AC-24CC-4096-8491-022F3A462AB6}" srcOrd="0" destOrd="0" presId="urn:microsoft.com/office/officeart/2005/8/layout/list1"/>
    <dgm:cxn modelId="{DA77B3E0-7BD4-4EDB-AAC5-A89E0E3346CF}" type="presOf" srcId="{A26C06D3-A5A5-4CAE-B9FA-ECA1738E07DC}" destId="{C07C13DD-902D-437D-A52B-CE8699A9416F}" srcOrd="1" destOrd="0" presId="urn:microsoft.com/office/officeart/2005/8/layout/list1"/>
    <dgm:cxn modelId="{83E5EBE1-5606-4B6C-82EE-6711690905F9}" srcId="{E035B144-5C01-41ED-9401-1F8F94D44437}" destId="{8F47846F-BC31-480D-A07B-012A72194B71}" srcOrd="1" destOrd="0" parTransId="{7716561E-98DA-4DFE-B791-DA7FCC362C4E}" sibTransId="{A7853AF8-B6E1-48B1-9E50-594C39B13882}"/>
    <dgm:cxn modelId="{FB0A25FB-BCA0-4C12-B044-72A318107AC5}" type="presOf" srcId="{E035B144-5C01-41ED-9401-1F8F94D44437}" destId="{48B9DE6D-89DE-4C55-9A7D-F199D1BB73F4}" srcOrd="1" destOrd="0" presId="urn:microsoft.com/office/officeart/2005/8/layout/list1"/>
    <dgm:cxn modelId="{232982FD-1F5A-4C59-A4DB-61822925A257}" type="presParOf" srcId="{05BDAE57-5D89-4A41-AEFF-EFC4B990701D}" destId="{7109E928-F006-4B75-A4DF-0B490BDC7277}" srcOrd="0" destOrd="0" presId="urn:microsoft.com/office/officeart/2005/8/layout/list1"/>
    <dgm:cxn modelId="{0B3B3B24-775E-488F-B2B1-0A6C14255D9C}" type="presParOf" srcId="{7109E928-F006-4B75-A4DF-0B490BDC7277}" destId="{B29397AC-24CC-4096-8491-022F3A462AB6}" srcOrd="0" destOrd="0" presId="urn:microsoft.com/office/officeart/2005/8/layout/list1"/>
    <dgm:cxn modelId="{E9C4E448-CEC5-435E-B8D6-2B3CF81F7890}" type="presParOf" srcId="{7109E928-F006-4B75-A4DF-0B490BDC7277}" destId="{1726EDC3-B52A-440A-B03E-718DC64A2590}" srcOrd="1" destOrd="0" presId="urn:microsoft.com/office/officeart/2005/8/layout/list1"/>
    <dgm:cxn modelId="{3A99FFFD-4DB0-43E8-8074-CF380D19B220}" type="presParOf" srcId="{05BDAE57-5D89-4A41-AEFF-EFC4B990701D}" destId="{B4F14093-ADF2-40DB-A896-00D4C03520CD}" srcOrd="1" destOrd="0" presId="urn:microsoft.com/office/officeart/2005/8/layout/list1"/>
    <dgm:cxn modelId="{587197EB-FA79-4A54-9BF3-E154E98FDDD2}" type="presParOf" srcId="{05BDAE57-5D89-4A41-AEFF-EFC4B990701D}" destId="{4E6DD5AC-390E-4435-A2EB-210D84289F78}" srcOrd="2" destOrd="0" presId="urn:microsoft.com/office/officeart/2005/8/layout/list1"/>
    <dgm:cxn modelId="{E9D96B03-B5E7-4BBC-AC32-6B40A90B4EFD}" type="presParOf" srcId="{05BDAE57-5D89-4A41-AEFF-EFC4B990701D}" destId="{6F29443E-810C-437C-AC4D-C52B50D88C57}" srcOrd="3" destOrd="0" presId="urn:microsoft.com/office/officeart/2005/8/layout/list1"/>
    <dgm:cxn modelId="{E8276068-053A-45ED-A943-33959F697A0D}" type="presParOf" srcId="{05BDAE57-5D89-4A41-AEFF-EFC4B990701D}" destId="{8523717A-0185-4A6D-B442-4E53619EB406}" srcOrd="4" destOrd="0" presId="urn:microsoft.com/office/officeart/2005/8/layout/list1"/>
    <dgm:cxn modelId="{EE56A85B-100A-4A05-BA08-CC382EB35D72}" type="presParOf" srcId="{8523717A-0185-4A6D-B442-4E53619EB406}" destId="{970349B4-D2BC-4910-AFE0-221F77058282}" srcOrd="0" destOrd="0" presId="urn:microsoft.com/office/officeart/2005/8/layout/list1"/>
    <dgm:cxn modelId="{26E0F5C6-A75C-4B3F-95E5-E31E092D7953}" type="presParOf" srcId="{8523717A-0185-4A6D-B442-4E53619EB406}" destId="{C07C13DD-902D-437D-A52B-CE8699A9416F}" srcOrd="1" destOrd="0" presId="urn:microsoft.com/office/officeart/2005/8/layout/list1"/>
    <dgm:cxn modelId="{291C06F8-A00D-44C0-ABFE-7E89047C17A5}" type="presParOf" srcId="{05BDAE57-5D89-4A41-AEFF-EFC4B990701D}" destId="{FB250DBB-36FA-406C-88AD-9FA83F123583}" srcOrd="5" destOrd="0" presId="urn:microsoft.com/office/officeart/2005/8/layout/list1"/>
    <dgm:cxn modelId="{310BA56E-16BD-437C-93C5-FD72E7FD1203}" type="presParOf" srcId="{05BDAE57-5D89-4A41-AEFF-EFC4B990701D}" destId="{BDCF01A9-B82B-474B-8123-3261B5D1305F}" srcOrd="6" destOrd="0" presId="urn:microsoft.com/office/officeart/2005/8/layout/list1"/>
    <dgm:cxn modelId="{F264497F-AA56-43B2-840E-933364C4FDF8}" type="presParOf" srcId="{05BDAE57-5D89-4A41-AEFF-EFC4B990701D}" destId="{3B5D461C-A8DD-4E00-B047-D5F890828B43}" srcOrd="7" destOrd="0" presId="urn:microsoft.com/office/officeart/2005/8/layout/list1"/>
    <dgm:cxn modelId="{C391205C-34FB-4808-9D9A-02CD14880346}" type="presParOf" srcId="{05BDAE57-5D89-4A41-AEFF-EFC4B990701D}" destId="{28AEFD5C-C741-42E9-9045-2C1D5A855BC5}" srcOrd="8" destOrd="0" presId="urn:microsoft.com/office/officeart/2005/8/layout/list1"/>
    <dgm:cxn modelId="{05BA54C3-C486-4570-B0B0-5E78888E6344}" type="presParOf" srcId="{28AEFD5C-C741-42E9-9045-2C1D5A855BC5}" destId="{F6816EB5-1E80-485B-B591-70A4790F1ED5}" srcOrd="0" destOrd="0" presId="urn:microsoft.com/office/officeart/2005/8/layout/list1"/>
    <dgm:cxn modelId="{1D6ACDE2-8974-4C73-BDC7-6902371A9608}" type="presParOf" srcId="{28AEFD5C-C741-42E9-9045-2C1D5A855BC5}" destId="{48B9DE6D-89DE-4C55-9A7D-F199D1BB73F4}" srcOrd="1" destOrd="0" presId="urn:microsoft.com/office/officeart/2005/8/layout/list1"/>
    <dgm:cxn modelId="{E09F6B6F-80CD-44B1-841B-892EED898568}" type="presParOf" srcId="{05BDAE57-5D89-4A41-AEFF-EFC4B990701D}" destId="{0CB207CB-B86F-4A72-8192-0C66AF15E64D}" srcOrd="9" destOrd="0" presId="urn:microsoft.com/office/officeart/2005/8/layout/list1"/>
    <dgm:cxn modelId="{F66E0327-A5A7-4EDB-ABBA-1AE9A7EFCE21}" type="presParOf" srcId="{05BDAE57-5D89-4A41-AEFF-EFC4B990701D}" destId="{5EE158DE-6CF3-46BE-A28C-220585E782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DD5AC-390E-4435-A2EB-210D84289F78}">
      <dsp:nvSpPr>
        <dsp:cNvPr id="0" name=""/>
        <dsp:cNvSpPr/>
      </dsp:nvSpPr>
      <dsp:spPr>
        <a:xfrm>
          <a:off x="0" y="108209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6EDC3-B52A-440A-B03E-718DC64A2590}">
      <dsp:nvSpPr>
        <dsp:cNvPr id="0" name=""/>
        <dsp:cNvSpPr/>
      </dsp:nvSpPr>
      <dsp:spPr>
        <a:xfrm>
          <a:off x="543941" y="83117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business intelligence team performing analysis and getting out insights </a:t>
          </a:r>
          <a:endParaRPr lang="en-US" sz="1700" kern="1200" dirty="0"/>
        </a:p>
      </dsp:txBody>
      <dsp:txXfrm>
        <a:off x="568439" y="855668"/>
        <a:ext cx="7566178" cy="452844"/>
      </dsp:txXfrm>
    </dsp:sp>
    <dsp:sp modelId="{BDCF01A9-B82B-474B-8123-3261B5D1305F}">
      <dsp:nvSpPr>
        <dsp:cNvPr id="0" name=""/>
        <dsp:cNvSpPr/>
      </dsp:nvSpPr>
      <dsp:spPr>
        <a:xfrm>
          <a:off x="0" y="1853210"/>
          <a:ext cx="10878820" cy="4284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C13DD-902D-437D-A52B-CE8699A9416F}">
      <dsp:nvSpPr>
        <dsp:cNvPr id="0" name=""/>
        <dsp:cNvSpPr/>
      </dsp:nvSpPr>
      <dsp:spPr>
        <a:xfrm>
          <a:off x="543941" y="1602290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An entire company depending on those insights</a:t>
          </a:r>
          <a:endParaRPr lang="en-US" sz="1700" kern="1200" dirty="0"/>
        </a:p>
      </dsp:txBody>
      <dsp:txXfrm>
        <a:off x="568439" y="1626788"/>
        <a:ext cx="7566178" cy="452844"/>
      </dsp:txXfrm>
    </dsp:sp>
    <dsp:sp modelId="{5EE158DE-6CF3-46BE-A28C-220585E78211}">
      <dsp:nvSpPr>
        <dsp:cNvPr id="0" name=""/>
        <dsp:cNvSpPr/>
      </dsp:nvSpPr>
      <dsp:spPr>
        <a:xfrm>
          <a:off x="0" y="2624330"/>
          <a:ext cx="10878820" cy="1338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317" tIns="354076" rIns="84431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We didn’t know how fast would grow 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want to overengineer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/>
            <a:t>Didn’t know what a Data Platform was, either</a:t>
          </a:r>
        </a:p>
      </dsp:txBody>
      <dsp:txXfrm>
        <a:off x="0" y="2624330"/>
        <a:ext cx="10878820" cy="1338750"/>
      </dsp:txXfrm>
    </dsp:sp>
    <dsp:sp modelId="{48B9DE6D-89DE-4C55-9A7D-F199D1BB73F4}">
      <dsp:nvSpPr>
        <dsp:cNvPr id="0" name=""/>
        <dsp:cNvSpPr/>
      </dsp:nvSpPr>
      <dsp:spPr>
        <a:xfrm>
          <a:off x="543941" y="2373409"/>
          <a:ext cx="761517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835" tIns="0" rIns="28783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A small but amazing dev/tech team in charge to build data stuff to do it</a:t>
          </a:r>
        </a:p>
      </dsp:txBody>
      <dsp:txXfrm>
        <a:off x="568439" y="2397907"/>
        <a:ext cx="756617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9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BD10-8F95-4F05-B32B-3AB8010C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A86B03-6082-4244-97F9-53694645EB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3321691-098E-4B54-B827-E5C6EA2B4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24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DB4A-4685-43E7-BB08-8EC0E587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ED37C-B1F6-4EA6-B53D-A776BA9A1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DE9E-155E-44FF-BEDB-AA036660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ECD04-0AA0-4587-9577-7CC6A267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2FC9-887A-458C-AF54-7E82E697979E}" type="datetimeFigureOut">
              <a:rPr lang="nl-BE" smtClean="0"/>
              <a:t>24/11/2022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DFF8-386B-4B3D-B59C-6D764397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07D0-F225-4658-B0F8-A1C70BBC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694C3-35E2-4F34-8CA1-D0B320CF0B44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A4EC504-3D00-4E33-94F8-F8CEE685F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7D17-B3FF-4D37-86DD-437C6D04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18F4E-FF76-4C4D-B7B8-647FB7D3E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9ABD4-70B2-4B96-8518-632C3369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73F11F-60CA-4A4A-A8EE-1113E8D54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A5B8-884F-4C36-A3E6-DAA74BB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A383-004C-484C-8D52-6D882321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1A12D7-8A70-4A37-A330-81A527274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5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0DB71-24BC-4B4E-B6B4-C69D726F0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22D0-50D8-43E4-91F2-13139D3B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74E2AD-E294-4AB9-A6BD-D450EFFE3F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9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50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A924FC3-4A77-4D6C-A651-7450D1AC3A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1689682" cy="583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579211-4831-4728-A1BD-9DDF94EFD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867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5658F-A74E-491B-9381-490B7A6A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754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793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02FA-D95D-4591-A151-9F4EF8B5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2473-3FB3-4FE2-97B8-6D57398A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14B8B0-760D-4675-AD73-EF2FC9C553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9DC4-EC48-412A-90FF-E10F86F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D879-9DDE-41D6-AEC7-68CFFC4F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BF42-ECBE-413D-8D3A-26683078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7376-273E-48C5-BA33-DFCF59FF8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A51-1DAF-4D6F-B562-824E78B6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B0F2CE0-F760-4565-A393-4DEF45B4C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6A6D-920A-42CC-B6FF-C2DDC913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C4E3-82AD-414B-86CB-5A03F31E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99508-FF93-4041-B0C0-35449171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65217-C3B0-49B8-9B32-997626F4B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1031C-7C5A-48A4-8F56-CBF284AE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FBF6DF3-B03B-40CC-B8F2-5EF33141A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39" y="6176963"/>
            <a:ext cx="583343" cy="58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9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99C4C-5817-44EA-B9AF-670C27A2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6093A-9DBA-43F0-A55F-B12990D9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3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50F4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3103-8CD5-42C2-ADE3-E068C75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Implement a Serverless Data Analytics Strategy with Microsoft Azure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5C65-AF78-E0DB-D903-BF4C1DE86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dirty="0"/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201282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36bf8c-e6dc-47e6-869c-31dc05756954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4b245b-5903-424a-be61-9293bfaf642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5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4bd8d0-a5ec-4d78-a244-4896cc894ec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47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e5de0fd-b614-4886-a8f2-ef512f97850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3103-8CD5-42C2-ADE3-E068C75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Implement a Serverless Data Analytics Strategy with Microsoft Azure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5C65-AF78-E0DB-D903-BF4C1DE86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400" dirty="0"/>
              <a:t>Roberto Freato</a:t>
            </a:r>
          </a:p>
        </p:txBody>
      </p:sp>
    </p:spTree>
    <p:extLst>
      <p:ext uri="{BB962C8B-B14F-4D97-AF65-F5344CB8AC3E}">
        <p14:creationId xmlns:p14="http://schemas.microsoft.com/office/powerpoint/2010/main" val="374628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D16A-6C4F-135F-517F-F10A1766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upon a time, there 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F831A4-90A3-80BF-A1B4-98FD5F2F0D3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104926"/>
              </p:ext>
            </p:extLst>
          </p:nvPr>
        </p:nvGraphicFramePr>
        <p:xfrm>
          <a:off x="539750" y="1435100"/>
          <a:ext cx="10878820" cy="479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44AD7A-F6E5-2B61-9F4A-CC4C08A82A48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Can you read this line?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3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70280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we evolved and scaled the Data Platform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C164A5-4F07-8785-B236-C55966836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26" y="1851660"/>
            <a:ext cx="11868347" cy="35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32E21-9C9F-F9ED-1097-9AFB06B190E1}"/>
              </a:ext>
            </a:extLst>
          </p:cNvPr>
          <p:cNvSpPr txBox="1"/>
          <p:nvPr/>
        </p:nvSpPr>
        <p:spPr>
          <a:xfrm>
            <a:off x="10831830" y="6627168"/>
            <a:ext cx="136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Even in the back seats?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511-8AF7-1623-49C6-66421A3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glossary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6CF4-4831-E524-ACBB-B72DA05D3B5C}"/>
              </a:ext>
            </a:extLst>
          </p:cNvPr>
          <p:cNvSpPr/>
          <p:nvPr/>
        </p:nvSpPr>
        <p:spPr>
          <a:xfrm>
            <a:off x="4280612" y="3232280"/>
            <a:ext cx="23701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D2FE6-88B3-43ED-47F9-D4E0671E639B}"/>
              </a:ext>
            </a:extLst>
          </p:cNvPr>
          <p:cNvSpPr/>
          <p:nvPr/>
        </p:nvSpPr>
        <p:spPr>
          <a:xfrm>
            <a:off x="5546173" y="2159280"/>
            <a:ext cx="53398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BC3A2-3560-A170-69CE-1357666DE596}"/>
              </a:ext>
            </a:extLst>
          </p:cNvPr>
          <p:cNvSpPr/>
          <p:nvPr/>
        </p:nvSpPr>
        <p:spPr>
          <a:xfrm>
            <a:off x="1398200" y="4205640"/>
            <a:ext cx="36952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Engineering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2B802-8D00-0ABC-E28E-14A88671F910}"/>
              </a:ext>
            </a:extLst>
          </p:cNvPr>
          <p:cNvSpPr/>
          <p:nvPr/>
        </p:nvSpPr>
        <p:spPr>
          <a:xfrm>
            <a:off x="2201812" y="2697029"/>
            <a:ext cx="3510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Landing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992D4-8797-BCB9-FBEF-1890CDDC49BC}"/>
              </a:ext>
            </a:extLst>
          </p:cNvPr>
          <p:cNvSpPr/>
          <p:nvPr/>
        </p:nvSpPr>
        <p:spPr>
          <a:xfrm>
            <a:off x="5259358" y="3928641"/>
            <a:ext cx="4666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6D41C-B3E4-797A-CD9E-1B75739F8A01}"/>
              </a:ext>
            </a:extLst>
          </p:cNvPr>
          <p:cNvSpPr/>
          <p:nvPr/>
        </p:nvSpPr>
        <p:spPr>
          <a:xfrm>
            <a:off x="6830147" y="3044525"/>
            <a:ext cx="2771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D7EE9-9FFC-D6EC-3D83-883CB157FC5B}"/>
              </a:ext>
            </a:extLst>
          </p:cNvPr>
          <p:cNvSpPr/>
          <p:nvPr/>
        </p:nvSpPr>
        <p:spPr>
          <a:xfrm>
            <a:off x="1763252" y="3208724"/>
            <a:ext cx="226703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6D47E-4EAC-8BF4-3E31-F983DE300747}"/>
              </a:ext>
            </a:extLst>
          </p:cNvPr>
          <p:cNvSpPr txBox="1"/>
          <p:nvPr/>
        </p:nvSpPr>
        <p:spPr>
          <a:xfrm>
            <a:off x="11590020" y="6652260"/>
            <a:ext cx="6019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/>
              <a:t>And now?</a:t>
            </a:r>
            <a:endParaRPr lang="en-US" sz="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BA9C-C81C-A7F0-99B3-5AC8851DF0A1}"/>
              </a:ext>
            </a:extLst>
          </p:cNvPr>
          <p:cNvSpPr/>
          <p:nvPr/>
        </p:nvSpPr>
        <p:spPr>
          <a:xfrm>
            <a:off x="3567228" y="4763501"/>
            <a:ext cx="338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Databricks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38EF6-EFC3-5EDE-D41C-53E752AEF0C3}"/>
              </a:ext>
            </a:extLst>
          </p:cNvPr>
          <p:cNvSpPr/>
          <p:nvPr/>
        </p:nvSpPr>
        <p:spPr>
          <a:xfrm>
            <a:off x="6830147" y="4804830"/>
            <a:ext cx="238719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E755-D70D-9E95-7680-5B78FA1A32D3}"/>
              </a:ext>
            </a:extLst>
          </p:cNvPr>
          <p:cNvSpPr/>
          <p:nvPr/>
        </p:nvSpPr>
        <p:spPr>
          <a:xfrm>
            <a:off x="6830147" y="1694139"/>
            <a:ext cx="34681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Movement</a:t>
            </a:r>
          </a:p>
        </p:txBody>
      </p:sp>
    </p:spTree>
    <p:extLst>
      <p:ext uri="{BB962C8B-B14F-4D97-AF65-F5344CB8AC3E}">
        <p14:creationId xmlns:p14="http://schemas.microsoft.com/office/powerpoint/2010/main" val="358717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978b2a0-2cd8-4238-86f3-29bfd42e558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6031dc-b175-4f7d-973f-beb5c8e9adfb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3fd41a-e5a8-482c-9ebe-046bea78026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94e8761-2dbc-4859-834a-c42af4c6d0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7935b61-a253-4997-87a3-4c4195d2114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G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6BA7A133-F812-46C9-83CB-0A7CD6743830}" vid="{3EF3CDB0-5B99-42B6-B881-8A242446819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163</Words>
  <Application>Microsoft Office PowerPoint</Application>
  <PresentationFormat>Widescreen</PresentationFormat>
  <Paragraphs>46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Open Sans</vt:lpstr>
      <vt:lpstr>Open Sans Semibold</vt:lpstr>
      <vt:lpstr>Segoe UI</vt:lpstr>
      <vt:lpstr>Segoe UI Light</vt:lpstr>
      <vt:lpstr>WelcomeDoc</vt:lpstr>
      <vt:lpstr>Office Theme</vt:lpstr>
      <vt:lpstr>Implement a Serverless Data Analytics Strategy with Microsoft Azure</vt:lpstr>
      <vt:lpstr>once upon a time, there was</vt:lpstr>
      <vt:lpstr>how we evolved and scaled the Data Platform</vt:lpstr>
      <vt:lpstr>some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evolved and scaled the Data Platform</vt:lpstr>
      <vt:lpstr>PowerPoint Presentation</vt:lpstr>
      <vt:lpstr>Implement a Serverless Data Analytics Strategy with Microsoft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2022-11-24T08:12:22Z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