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3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9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84694e-0533-47c8-9acb-32438370429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34BF67A5-68D9-7BC6-E929-C1115D59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a11cba-5d5f-47e8-85c3-714651ce006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5781b91-8d4f-44a9-8f32-17171e769e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4ad0d68-67a9-4ed8-b794-90ef49d1adf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84694e-0533-47c8-9acb-32438370429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DE1D41E-0B47-BDE7-F637-196C2E4FE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84694e-0533-47c8-9acb-32438370429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34BF67A5-68D9-7BC6-E929-C1115D59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5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ecfbfb0-1de5-48fb-b6ec-708162d68fa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95b482-1479-414a-bc02-1460369ee47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6c5cb-1ef7-4acd-a4cb-baec5bfcfc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ec3241a-5775-4f96-9bf5-f9d221c1d25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9fea218-6d8b-449d-b8f8-0d8c87e434d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(16:9)</PresentationFormat>
  <Paragraphs>20</Paragraphs>
  <Slides>20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Roberto Freato</cp:lastModifiedBy>
  <cp:revision>2</cp:revision>
  <dcterms:created xsi:type="dcterms:W3CDTF">2022-04-03T15:13:20Z</dcterms:created>
  <dcterms:modified xsi:type="dcterms:W3CDTF">2022-05-07T09:20:35Z</dcterms:modified>
</cp:coreProperties>
</file>