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076138160" r:id="rId5"/>
    <p:sldId id="288" r:id="rId6"/>
    <p:sldId id="271" r:id="rId7"/>
    <p:sldId id="289" r:id="rId8"/>
    <p:sldId id="2076138161" r:id="rId9"/>
    <p:sldId id="261" r:id="rId10"/>
    <p:sldId id="262" r:id="rId11"/>
    <p:sldId id="264" r:id="rId12"/>
    <p:sldId id="266" r:id="rId13"/>
    <p:sldId id="268" r:id="rId14"/>
    <p:sldId id="267" r:id="rId15"/>
    <p:sldId id="269" r:id="rId16"/>
    <p:sldId id="2076138164" r:id="rId17"/>
    <p:sldId id="270" r:id="rId18"/>
    <p:sldId id="2076138165" r:id="rId19"/>
    <p:sldId id="2076138162" r:id="rId20"/>
    <p:sldId id="20761381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076138160"/>
          </p14:sldIdLst>
        </p14:section>
        <p14:section name="Design, Morph, Annotate, Work Together, Tell Me" id="{B9B51309-D148-4332-87C2-07BE32FBCA3B}">
          <p14:sldIdLst>
            <p14:sldId id="288"/>
            <p14:sldId id="271"/>
            <p14:sldId id="289"/>
            <p14:sldId id="2076138161"/>
            <p14:sldId id="261"/>
            <p14:sldId id="262"/>
            <p14:sldId id="264"/>
            <p14:sldId id="266"/>
            <p14:sldId id="268"/>
            <p14:sldId id="267"/>
            <p14:sldId id="269"/>
            <p14:sldId id="2076138164"/>
            <p14:sldId id="270"/>
            <p14:sldId id="2076138165"/>
            <p14:sldId id="2076138162"/>
            <p14:sldId id="20761381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2" autoAdjust="0"/>
  </p:normalViewPr>
  <p:slideViewPr>
    <p:cSldViewPr snapToGrid="0">
      <p:cViewPr>
        <p:scale>
          <a:sx n="50" d="100"/>
          <a:sy n="50" d="100"/>
        </p:scale>
        <p:origin x="1334" y="7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52D3E-C9BE-4B06-97AC-B0C01C42C835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88D3FF4-FE0F-4CCA-920E-870843F715A2}">
      <dgm:prSet phldrT="[Text]"/>
      <dgm:spPr/>
      <dgm:t>
        <a:bodyPr/>
        <a:lstStyle/>
        <a:p>
          <a:r>
            <a:rPr lang="it-IT" dirty="0"/>
            <a:t>A business intelligence team performing analysis and getting out insights </a:t>
          </a:r>
          <a:endParaRPr lang="en-US" dirty="0"/>
        </a:p>
      </dgm:t>
    </dgm:pt>
    <dgm:pt modelId="{255CEA43-AFAA-4340-92F6-3E35541B8036}" type="parTrans" cxnId="{88D8869D-72DB-4B52-9F4E-A8DE16DF8F3A}">
      <dgm:prSet/>
      <dgm:spPr/>
      <dgm:t>
        <a:bodyPr/>
        <a:lstStyle/>
        <a:p>
          <a:endParaRPr lang="en-US"/>
        </a:p>
      </dgm:t>
    </dgm:pt>
    <dgm:pt modelId="{1E2E5565-504A-4A69-B80A-B86FF5933CB7}" type="sibTrans" cxnId="{88D8869D-72DB-4B52-9F4E-A8DE16DF8F3A}">
      <dgm:prSet/>
      <dgm:spPr/>
      <dgm:t>
        <a:bodyPr/>
        <a:lstStyle/>
        <a:p>
          <a:endParaRPr lang="en-US"/>
        </a:p>
      </dgm:t>
    </dgm:pt>
    <dgm:pt modelId="{A26C06D3-A5A5-4CAE-B9FA-ECA1738E07DC}">
      <dgm:prSet phldrT="[Text]"/>
      <dgm:spPr/>
      <dgm:t>
        <a:bodyPr/>
        <a:lstStyle/>
        <a:p>
          <a:r>
            <a:rPr lang="it-IT" dirty="0"/>
            <a:t>An entire company depending on those insights</a:t>
          </a:r>
          <a:endParaRPr lang="en-US" dirty="0"/>
        </a:p>
      </dgm:t>
    </dgm:pt>
    <dgm:pt modelId="{48D5D521-83B4-4BA0-BBA5-AAC2781708E0}" type="parTrans" cxnId="{69429638-B177-40A6-AE53-FC8E611582C8}">
      <dgm:prSet/>
      <dgm:spPr/>
      <dgm:t>
        <a:bodyPr/>
        <a:lstStyle/>
        <a:p>
          <a:endParaRPr lang="en-US"/>
        </a:p>
      </dgm:t>
    </dgm:pt>
    <dgm:pt modelId="{3D69CF22-F797-4029-BAF2-0AC092AE6331}" type="sibTrans" cxnId="{69429638-B177-40A6-AE53-FC8E611582C8}">
      <dgm:prSet/>
      <dgm:spPr/>
      <dgm:t>
        <a:bodyPr/>
        <a:lstStyle/>
        <a:p>
          <a:endParaRPr lang="en-US"/>
        </a:p>
      </dgm:t>
    </dgm:pt>
    <dgm:pt modelId="{E035B144-5C01-41ED-9401-1F8F94D44437}">
      <dgm:prSet phldrT="[Text]"/>
      <dgm:spPr/>
      <dgm:t>
        <a:bodyPr/>
        <a:lstStyle/>
        <a:p>
          <a:r>
            <a:rPr lang="it-IT" dirty="0"/>
            <a:t>A small but amazing dev/tech team in charge to build data stuff to do it</a:t>
          </a:r>
        </a:p>
      </dgm:t>
    </dgm:pt>
    <dgm:pt modelId="{6D4DCF41-7533-4170-A159-14CFCC486F62}" type="parTrans" cxnId="{9AA87D63-532E-41CC-B332-EA7BEFDE23CD}">
      <dgm:prSet/>
      <dgm:spPr/>
      <dgm:t>
        <a:bodyPr/>
        <a:lstStyle/>
        <a:p>
          <a:endParaRPr lang="en-US"/>
        </a:p>
      </dgm:t>
    </dgm:pt>
    <dgm:pt modelId="{3224AE52-E269-494F-B4A5-B43D87D9A9E9}" type="sibTrans" cxnId="{9AA87D63-532E-41CC-B332-EA7BEFDE23CD}">
      <dgm:prSet/>
      <dgm:spPr/>
      <dgm:t>
        <a:bodyPr/>
        <a:lstStyle/>
        <a:p>
          <a:endParaRPr lang="en-US"/>
        </a:p>
      </dgm:t>
    </dgm:pt>
    <dgm:pt modelId="{E3390CF6-713F-48A2-A766-B8AA08450151}">
      <dgm:prSet phldrT="[Text]"/>
      <dgm:spPr/>
      <dgm:t>
        <a:bodyPr/>
        <a:lstStyle/>
        <a:p>
          <a:r>
            <a:rPr lang="it-IT" dirty="0"/>
            <a:t>We didn’t know how fast would grow up</a:t>
          </a:r>
        </a:p>
      </dgm:t>
    </dgm:pt>
    <dgm:pt modelId="{E036A3D1-F76A-496E-B2C9-732DAC5114C7}" type="parTrans" cxnId="{DC178AA2-8352-403F-8C24-EA085D6F41E5}">
      <dgm:prSet/>
      <dgm:spPr/>
      <dgm:t>
        <a:bodyPr/>
        <a:lstStyle/>
        <a:p>
          <a:endParaRPr lang="en-US"/>
        </a:p>
      </dgm:t>
    </dgm:pt>
    <dgm:pt modelId="{99C56005-C8D2-411E-ACF8-FA81D61C0DD9}" type="sibTrans" cxnId="{DC178AA2-8352-403F-8C24-EA085D6F41E5}">
      <dgm:prSet/>
      <dgm:spPr/>
      <dgm:t>
        <a:bodyPr/>
        <a:lstStyle/>
        <a:p>
          <a:endParaRPr lang="en-US"/>
        </a:p>
      </dgm:t>
    </dgm:pt>
    <dgm:pt modelId="{8F47846F-BC31-480D-A07B-012A72194B71}">
      <dgm:prSet phldrT="[Text]"/>
      <dgm:spPr/>
      <dgm:t>
        <a:bodyPr/>
        <a:lstStyle/>
        <a:p>
          <a:r>
            <a:rPr lang="it-IT" dirty="0"/>
            <a:t>Didn’t want to overengineer</a:t>
          </a:r>
        </a:p>
      </dgm:t>
    </dgm:pt>
    <dgm:pt modelId="{7716561E-98DA-4DFE-B791-DA7FCC362C4E}" type="parTrans" cxnId="{83E5EBE1-5606-4B6C-82EE-6711690905F9}">
      <dgm:prSet/>
      <dgm:spPr/>
      <dgm:t>
        <a:bodyPr/>
        <a:lstStyle/>
        <a:p>
          <a:endParaRPr lang="en-US"/>
        </a:p>
      </dgm:t>
    </dgm:pt>
    <dgm:pt modelId="{A7853AF8-B6E1-48B1-9E50-594C39B13882}" type="sibTrans" cxnId="{83E5EBE1-5606-4B6C-82EE-6711690905F9}">
      <dgm:prSet/>
      <dgm:spPr/>
      <dgm:t>
        <a:bodyPr/>
        <a:lstStyle/>
        <a:p>
          <a:endParaRPr lang="en-US"/>
        </a:p>
      </dgm:t>
    </dgm:pt>
    <dgm:pt modelId="{5309ADA0-5804-4972-BCCF-678A530BA72C}">
      <dgm:prSet phldrT="[Text]"/>
      <dgm:spPr/>
      <dgm:t>
        <a:bodyPr/>
        <a:lstStyle/>
        <a:p>
          <a:r>
            <a:rPr lang="it-IT" dirty="0"/>
            <a:t>Didn’t know what a Data Platform was, either</a:t>
          </a:r>
        </a:p>
      </dgm:t>
    </dgm:pt>
    <dgm:pt modelId="{92267E05-FD78-42D5-B995-FC1538EFACEE}" type="parTrans" cxnId="{ADA52322-1E85-4962-8E03-2FC15E6683B5}">
      <dgm:prSet/>
      <dgm:spPr/>
      <dgm:t>
        <a:bodyPr/>
        <a:lstStyle/>
        <a:p>
          <a:endParaRPr lang="en-US"/>
        </a:p>
      </dgm:t>
    </dgm:pt>
    <dgm:pt modelId="{9A70F1AE-F5C3-4265-8E77-1C162807B445}" type="sibTrans" cxnId="{ADA52322-1E85-4962-8E03-2FC15E6683B5}">
      <dgm:prSet/>
      <dgm:spPr/>
      <dgm:t>
        <a:bodyPr/>
        <a:lstStyle/>
        <a:p>
          <a:endParaRPr lang="en-US"/>
        </a:p>
      </dgm:t>
    </dgm:pt>
    <dgm:pt modelId="{05BDAE57-5D89-4A41-AEFF-EFC4B990701D}" type="pres">
      <dgm:prSet presAssocID="{07D52D3E-C9BE-4B06-97AC-B0C01C42C835}" presName="linear" presStyleCnt="0">
        <dgm:presLayoutVars>
          <dgm:dir/>
          <dgm:animLvl val="lvl"/>
          <dgm:resizeHandles val="exact"/>
        </dgm:presLayoutVars>
      </dgm:prSet>
      <dgm:spPr/>
    </dgm:pt>
    <dgm:pt modelId="{7109E928-F006-4B75-A4DF-0B490BDC7277}" type="pres">
      <dgm:prSet presAssocID="{D88D3FF4-FE0F-4CCA-920E-870843F715A2}" presName="parentLin" presStyleCnt="0"/>
      <dgm:spPr/>
    </dgm:pt>
    <dgm:pt modelId="{B29397AC-24CC-4096-8491-022F3A462AB6}" type="pres">
      <dgm:prSet presAssocID="{D88D3FF4-FE0F-4CCA-920E-870843F715A2}" presName="parentLeftMargin" presStyleLbl="node1" presStyleIdx="0" presStyleCnt="3"/>
      <dgm:spPr/>
    </dgm:pt>
    <dgm:pt modelId="{1726EDC3-B52A-440A-B03E-718DC64A2590}" type="pres">
      <dgm:prSet presAssocID="{D88D3FF4-FE0F-4CCA-920E-870843F715A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F14093-ADF2-40DB-A896-00D4C03520CD}" type="pres">
      <dgm:prSet presAssocID="{D88D3FF4-FE0F-4CCA-920E-870843F715A2}" presName="negativeSpace" presStyleCnt="0"/>
      <dgm:spPr/>
    </dgm:pt>
    <dgm:pt modelId="{4E6DD5AC-390E-4435-A2EB-210D84289F78}" type="pres">
      <dgm:prSet presAssocID="{D88D3FF4-FE0F-4CCA-920E-870843F715A2}" presName="childText" presStyleLbl="conFgAcc1" presStyleIdx="0" presStyleCnt="3">
        <dgm:presLayoutVars>
          <dgm:bulletEnabled val="1"/>
        </dgm:presLayoutVars>
      </dgm:prSet>
      <dgm:spPr/>
    </dgm:pt>
    <dgm:pt modelId="{6F29443E-810C-437C-AC4D-C52B50D88C57}" type="pres">
      <dgm:prSet presAssocID="{1E2E5565-504A-4A69-B80A-B86FF5933CB7}" presName="spaceBetweenRectangles" presStyleCnt="0"/>
      <dgm:spPr/>
    </dgm:pt>
    <dgm:pt modelId="{8523717A-0185-4A6D-B442-4E53619EB406}" type="pres">
      <dgm:prSet presAssocID="{A26C06D3-A5A5-4CAE-B9FA-ECA1738E07DC}" presName="parentLin" presStyleCnt="0"/>
      <dgm:spPr/>
    </dgm:pt>
    <dgm:pt modelId="{970349B4-D2BC-4910-AFE0-221F77058282}" type="pres">
      <dgm:prSet presAssocID="{A26C06D3-A5A5-4CAE-B9FA-ECA1738E07DC}" presName="parentLeftMargin" presStyleLbl="node1" presStyleIdx="0" presStyleCnt="3"/>
      <dgm:spPr/>
    </dgm:pt>
    <dgm:pt modelId="{C07C13DD-902D-437D-A52B-CE8699A9416F}" type="pres">
      <dgm:prSet presAssocID="{A26C06D3-A5A5-4CAE-B9FA-ECA1738E07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250DBB-36FA-406C-88AD-9FA83F123583}" type="pres">
      <dgm:prSet presAssocID="{A26C06D3-A5A5-4CAE-B9FA-ECA1738E07DC}" presName="negativeSpace" presStyleCnt="0"/>
      <dgm:spPr/>
    </dgm:pt>
    <dgm:pt modelId="{BDCF01A9-B82B-474B-8123-3261B5D1305F}" type="pres">
      <dgm:prSet presAssocID="{A26C06D3-A5A5-4CAE-B9FA-ECA1738E07DC}" presName="childText" presStyleLbl="conFgAcc1" presStyleIdx="1" presStyleCnt="3">
        <dgm:presLayoutVars>
          <dgm:bulletEnabled val="1"/>
        </dgm:presLayoutVars>
      </dgm:prSet>
      <dgm:spPr/>
    </dgm:pt>
    <dgm:pt modelId="{3B5D461C-A8DD-4E00-B047-D5F890828B43}" type="pres">
      <dgm:prSet presAssocID="{3D69CF22-F797-4029-BAF2-0AC092AE6331}" presName="spaceBetweenRectangles" presStyleCnt="0"/>
      <dgm:spPr/>
    </dgm:pt>
    <dgm:pt modelId="{28AEFD5C-C741-42E9-9045-2C1D5A855BC5}" type="pres">
      <dgm:prSet presAssocID="{E035B144-5C01-41ED-9401-1F8F94D44437}" presName="parentLin" presStyleCnt="0"/>
      <dgm:spPr/>
    </dgm:pt>
    <dgm:pt modelId="{F6816EB5-1E80-485B-B591-70A4790F1ED5}" type="pres">
      <dgm:prSet presAssocID="{E035B144-5C01-41ED-9401-1F8F94D44437}" presName="parentLeftMargin" presStyleLbl="node1" presStyleIdx="1" presStyleCnt="3"/>
      <dgm:spPr/>
    </dgm:pt>
    <dgm:pt modelId="{48B9DE6D-89DE-4C55-9A7D-F199D1BB73F4}" type="pres">
      <dgm:prSet presAssocID="{E035B144-5C01-41ED-9401-1F8F94D4443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CB207CB-B86F-4A72-8192-0C66AF15E64D}" type="pres">
      <dgm:prSet presAssocID="{E035B144-5C01-41ED-9401-1F8F94D44437}" presName="negativeSpace" presStyleCnt="0"/>
      <dgm:spPr/>
    </dgm:pt>
    <dgm:pt modelId="{5EE158DE-6CF3-46BE-A28C-220585E78211}" type="pres">
      <dgm:prSet presAssocID="{E035B144-5C01-41ED-9401-1F8F94D4443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89A2D04-D735-4A16-842A-FAFA09B50958}" type="presOf" srcId="{E035B144-5C01-41ED-9401-1F8F94D44437}" destId="{F6816EB5-1E80-485B-B591-70A4790F1ED5}" srcOrd="0" destOrd="0" presId="urn:microsoft.com/office/officeart/2005/8/layout/list1"/>
    <dgm:cxn modelId="{ADA52322-1E85-4962-8E03-2FC15E6683B5}" srcId="{E035B144-5C01-41ED-9401-1F8F94D44437}" destId="{5309ADA0-5804-4972-BCCF-678A530BA72C}" srcOrd="2" destOrd="0" parTransId="{92267E05-FD78-42D5-B995-FC1538EFACEE}" sibTransId="{9A70F1AE-F5C3-4265-8E77-1C162807B445}"/>
    <dgm:cxn modelId="{3D1CF428-1F91-41A7-80BD-5CEC91047A0B}" type="presOf" srcId="{E3390CF6-713F-48A2-A766-B8AA08450151}" destId="{5EE158DE-6CF3-46BE-A28C-220585E78211}" srcOrd="0" destOrd="0" presId="urn:microsoft.com/office/officeart/2005/8/layout/list1"/>
    <dgm:cxn modelId="{69429638-B177-40A6-AE53-FC8E611582C8}" srcId="{07D52D3E-C9BE-4B06-97AC-B0C01C42C835}" destId="{A26C06D3-A5A5-4CAE-B9FA-ECA1738E07DC}" srcOrd="1" destOrd="0" parTransId="{48D5D521-83B4-4BA0-BBA5-AAC2781708E0}" sibTransId="{3D69CF22-F797-4029-BAF2-0AC092AE6331}"/>
    <dgm:cxn modelId="{09D5F53E-2B44-438C-9FEF-5E73A959AA00}" type="presOf" srcId="{07D52D3E-C9BE-4B06-97AC-B0C01C42C835}" destId="{05BDAE57-5D89-4A41-AEFF-EFC4B990701D}" srcOrd="0" destOrd="0" presId="urn:microsoft.com/office/officeart/2005/8/layout/list1"/>
    <dgm:cxn modelId="{9AA87D63-532E-41CC-B332-EA7BEFDE23CD}" srcId="{07D52D3E-C9BE-4B06-97AC-B0C01C42C835}" destId="{E035B144-5C01-41ED-9401-1F8F94D44437}" srcOrd="2" destOrd="0" parTransId="{6D4DCF41-7533-4170-A159-14CFCC486F62}" sibTransId="{3224AE52-E269-494F-B4A5-B43D87D9A9E9}"/>
    <dgm:cxn modelId="{A0DF074A-2046-4F29-B12E-E68F5A371DD2}" type="presOf" srcId="{D88D3FF4-FE0F-4CCA-920E-870843F715A2}" destId="{1726EDC3-B52A-440A-B03E-718DC64A2590}" srcOrd="1" destOrd="0" presId="urn:microsoft.com/office/officeart/2005/8/layout/list1"/>
    <dgm:cxn modelId="{A84A7075-20EB-406B-A029-90A2A030405F}" type="presOf" srcId="{5309ADA0-5804-4972-BCCF-678A530BA72C}" destId="{5EE158DE-6CF3-46BE-A28C-220585E78211}" srcOrd="0" destOrd="2" presId="urn:microsoft.com/office/officeart/2005/8/layout/list1"/>
    <dgm:cxn modelId="{53D33C76-20A9-44A4-802C-4E5AC8081975}" type="presOf" srcId="{8F47846F-BC31-480D-A07B-012A72194B71}" destId="{5EE158DE-6CF3-46BE-A28C-220585E78211}" srcOrd="0" destOrd="1" presId="urn:microsoft.com/office/officeart/2005/8/layout/list1"/>
    <dgm:cxn modelId="{E4323084-4124-489C-8B62-E99226A0BE98}" type="presOf" srcId="{A26C06D3-A5A5-4CAE-B9FA-ECA1738E07DC}" destId="{970349B4-D2BC-4910-AFE0-221F77058282}" srcOrd="0" destOrd="0" presId="urn:microsoft.com/office/officeart/2005/8/layout/list1"/>
    <dgm:cxn modelId="{88D8869D-72DB-4B52-9F4E-A8DE16DF8F3A}" srcId="{07D52D3E-C9BE-4B06-97AC-B0C01C42C835}" destId="{D88D3FF4-FE0F-4CCA-920E-870843F715A2}" srcOrd="0" destOrd="0" parTransId="{255CEA43-AFAA-4340-92F6-3E35541B8036}" sibTransId="{1E2E5565-504A-4A69-B80A-B86FF5933CB7}"/>
    <dgm:cxn modelId="{DC178AA2-8352-403F-8C24-EA085D6F41E5}" srcId="{E035B144-5C01-41ED-9401-1F8F94D44437}" destId="{E3390CF6-713F-48A2-A766-B8AA08450151}" srcOrd="0" destOrd="0" parTransId="{E036A3D1-F76A-496E-B2C9-732DAC5114C7}" sibTransId="{99C56005-C8D2-411E-ACF8-FA81D61C0DD9}"/>
    <dgm:cxn modelId="{C6FC4DB4-7E08-49B3-950B-2876879E5C9A}" type="presOf" srcId="{D88D3FF4-FE0F-4CCA-920E-870843F715A2}" destId="{B29397AC-24CC-4096-8491-022F3A462AB6}" srcOrd="0" destOrd="0" presId="urn:microsoft.com/office/officeart/2005/8/layout/list1"/>
    <dgm:cxn modelId="{DA77B3E0-7BD4-4EDB-AAC5-A89E0E3346CF}" type="presOf" srcId="{A26C06D3-A5A5-4CAE-B9FA-ECA1738E07DC}" destId="{C07C13DD-902D-437D-A52B-CE8699A9416F}" srcOrd="1" destOrd="0" presId="urn:microsoft.com/office/officeart/2005/8/layout/list1"/>
    <dgm:cxn modelId="{83E5EBE1-5606-4B6C-82EE-6711690905F9}" srcId="{E035B144-5C01-41ED-9401-1F8F94D44437}" destId="{8F47846F-BC31-480D-A07B-012A72194B71}" srcOrd="1" destOrd="0" parTransId="{7716561E-98DA-4DFE-B791-DA7FCC362C4E}" sibTransId="{A7853AF8-B6E1-48B1-9E50-594C39B13882}"/>
    <dgm:cxn modelId="{FB0A25FB-BCA0-4C12-B044-72A318107AC5}" type="presOf" srcId="{E035B144-5C01-41ED-9401-1F8F94D44437}" destId="{48B9DE6D-89DE-4C55-9A7D-F199D1BB73F4}" srcOrd="1" destOrd="0" presId="urn:microsoft.com/office/officeart/2005/8/layout/list1"/>
    <dgm:cxn modelId="{232982FD-1F5A-4C59-A4DB-61822925A257}" type="presParOf" srcId="{05BDAE57-5D89-4A41-AEFF-EFC4B990701D}" destId="{7109E928-F006-4B75-A4DF-0B490BDC7277}" srcOrd="0" destOrd="0" presId="urn:microsoft.com/office/officeart/2005/8/layout/list1"/>
    <dgm:cxn modelId="{0B3B3B24-775E-488F-B2B1-0A6C14255D9C}" type="presParOf" srcId="{7109E928-F006-4B75-A4DF-0B490BDC7277}" destId="{B29397AC-24CC-4096-8491-022F3A462AB6}" srcOrd="0" destOrd="0" presId="urn:microsoft.com/office/officeart/2005/8/layout/list1"/>
    <dgm:cxn modelId="{E9C4E448-CEC5-435E-B8D6-2B3CF81F7890}" type="presParOf" srcId="{7109E928-F006-4B75-A4DF-0B490BDC7277}" destId="{1726EDC3-B52A-440A-B03E-718DC64A2590}" srcOrd="1" destOrd="0" presId="urn:microsoft.com/office/officeart/2005/8/layout/list1"/>
    <dgm:cxn modelId="{3A99FFFD-4DB0-43E8-8074-CF380D19B220}" type="presParOf" srcId="{05BDAE57-5D89-4A41-AEFF-EFC4B990701D}" destId="{B4F14093-ADF2-40DB-A896-00D4C03520CD}" srcOrd="1" destOrd="0" presId="urn:microsoft.com/office/officeart/2005/8/layout/list1"/>
    <dgm:cxn modelId="{587197EB-FA79-4A54-9BF3-E154E98FDDD2}" type="presParOf" srcId="{05BDAE57-5D89-4A41-AEFF-EFC4B990701D}" destId="{4E6DD5AC-390E-4435-A2EB-210D84289F78}" srcOrd="2" destOrd="0" presId="urn:microsoft.com/office/officeart/2005/8/layout/list1"/>
    <dgm:cxn modelId="{E9D96B03-B5E7-4BBC-AC32-6B40A90B4EFD}" type="presParOf" srcId="{05BDAE57-5D89-4A41-AEFF-EFC4B990701D}" destId="{6F29443E-810C-437C-AC4D-C52B50D88C57}" srcOrd="3" destOrd="0" presId="urn:microsoft.com/office/officeart/2005/8/layout/list1"/>
    <dgm:cxn modelId="{E8276068-053A-45ED-A943-33959F697A0D}" type="presParOf" srcId="{05BDAE57-5D89-4A41-AEFF-EFC4B990701D}" destId="{8523717A-0185-4A6D-B442-4E53619EB406}" srcOrd="4" destOrd="0" presId="urn:microsoft.com/office/officeart/2005/8/layout/list1"/>
    <dgm:cxn modelId="{EE56A85B-100A-4A05-BA08-CC382EB35D72}" type="presParOf" srcId="{8523717A-0185-4A6D-B442-4E53619EB406}" destId="{970349B4-D2BC-4910-AFE0-221F77058282}" srcOrd="0" destOrd="0" presId="urn:microsoft.com/office/officeart/2005/8/layout/list1"/>
    <dgm:cxn modelId="{26E0F5C6-A75C-4B3F-95E5-E31E092D7953}" type="presParOf" srcId="{8523717A-0185-4A6D-B442-4E53619EB406}" destId="{C07C13DD-902D-437D-A52B-CE8699A9416F}" srcOrd="1" destOrd="0" presId="urn:microsoft.com/office/officeart/2005/8/layout/list1"/>
    <dgm:cxn modelId="{291C06F8-A00D-44C0-ABFE-7E89047C17A5}" type="presParOf" srcId="{05BDAE57-5D89-4A41-AEFF-EFC4B990701D}" destId="{FB250DBB-36FA-406C-88AD-9FA83F123583}" srcOrd="5" destOrd="0" presId="urn:microsoft.com/office/officeart/2005/8/layout/list1"/>
    <dgm:cxn modelId="{310BA56E-16BD-437C-93C5-FD72E7FD1203}" type="presParOf" srcId="{05BDAE57-5D89-4A41-AEFF-EFC4B990701D}" destId="{BDCF01A9-B82B-474B-8123-3261B5D1305F}" srcOrd="6" destOrd="0" presId="urn:microsoft.com/office/officeart/2005/8/layout/list1"/>
    <dgm:cxn modelId="{F264497F-AA56-43B2-840E-933364C4FDF8}" type="presParOf" srcId="{05BDAE57-5D89-4A41-AEFF-EFC4B990701D}" destId="{3B5D461C-A8DD-4E00-B047-D5F890828B43}" srcOrd="7" destOrd="0" presId="urn:microsoft.com/office/officeart/2005/8/layout/list1"/>
    <dgm:cxn modelId="{C391205C-34FB-4808-9D9A-02CD14880346}" type="presParOf" srcId="{05BDAE57-5D89-4A41-AEFF-EFC4B990701D}" destId="{28AEFD5C-C741-42E9-9045-2C1D5A855BC5}" srcOrd="8" destOrd="0" presId="urn:microsoft.com/office/officeart/2005/8/layout/list1"/>
    <dgm:cxn modelId="{05BA54C3-C486-4570-B0B0-5E78888E6344}" type="presParOf" srcId="{28AEFD5C-C741-42E9-9045-2C1D5A855BC5}" destId="{F6816EB5-1E80-485B-B591-70A4790F1ED5}" srcOrd="0" destOrd="0" presId="urn:microsoft.com/office/officeart/2005/8/layout/list1"/>
    <dgm:cxn modelId="{1D6ACDE2-8974-4C73-BDC7-6902371A9608}" type="presParOf" srcId="{28AEFD5C-C741-42E9-9045-2C1D5A855BC5}" destId="{48B9DE6D-89DE-4C55-9A7D-F199D1BB73F4}" srcOrd="1" destOrd="0" presId="urn:microsoft.com/office/officeart/2005/8/layout/list1"/>
    <dgm:cxn modelId="{E09F6B6F-80CD-44B1-841B-892EED898568}" type="presParOf" srcId="{05BDAE57-5D89-4A41-AEFF-EFC4B990701D}" destId="{0CB207CB-B86F-4A72-8192-0C66AF15E64D}" srcOrd="9" destOrd="0" presId="urn:microsoft.com/office/officeart/2005/8/layout/list1"/>
    <dgm:cxn modelId="{F66E0327-A5A7-4EDB-ABBA-1AE9A7EFCE21}" type="presParOf" srcId="{05BDAE57-5D89-4A41-AEFF-EFC4B990701D}" destId="{5EE158DE-6CF3-46BE-A28C-220585E7821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BE7B60-6B9F-4C8B-9A8D-2845D43EB30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0DF0B2F-0AC4-47D0-BE39-E547B628E0FD}">
      <dgm:prSet phldrT="[Text]"/>
      <dgm:spPr/>
      <dgm:t>
        <a:bodyPr/>
        <a:lstStyle/>
        <a:p>
          <a:r>
            <a:rPr lang="it-IT" dirty="0"/>
            <a:t>App Service</a:t>
          </a:r>
        </a:p>
      </dgm:t>
    </dgm:pt>
    <dgm:pt modelId="{CBACCB02-6051-44DF-BCB0-3469BF1EDDA3}" type="parTrans" cxnId="{B3EF7993-5453-477F-8DCC-68CD7CFD1736}">
      <dgm:prSet/>
      <dgm:spPr/>
      <dgm:t>
        <a:bodyPr/>
        <a:lstStyle/>
        <a:p>
          <a:endParaRPr lang="it-IT"/>
        </a:p>
      </dgm:t>
    </dgm:pt>
    <dgm:pt modelId="{8DB8768F-B0B5-40B7-AB0D-EA3B07C52B7D}" type="sibTrans" cxnId="{B3EF7993-5453-477F-8DCC-68CD7CFD1736}">
      <dgm:prSet/>
      <dgm:spPr/>
      <dgm:t>
        <a:bodyPr/>
        <a:lstStyle/>
        <a:p>
          <a:endParaRPr lang="it-IT"/>
        </a:p>
      </dgm:t>
    </dgm:pt>
    <dgm:pt modelId="{00616169-3D3A-469A-A604-B657382378F9}">
      <dgm:prSet phldrT="[Text]"/>
      <dgm:spPr/>
      <dgm:t>
        <a:bodyPr/>
        <a:lstStyle/>
        <a:p>
          <a:r>
            <a:rPr lang="it-IT" dirty="0"/>
            <a:t>Batch</a:t>
          </a:r>
        </a:p>
      </dgm:t>
    </dgm:pt>
    <dgm:pt modelId="{C5929B4F-A1BD-4368-8D2F-2962E09260B5}" type="parTrans" cxnId="{864B1D0B-91DB-4CF8-A4DA-3ED38128D1FA}">
      <dgm:prSet/>
      <dgm:spPr/>
      <dgm:t>
        <a:bodyPr/>
        <a:lstStyle/>
        <a:p>
          <a:endParaRPr lang="it-IT"/>
        </a:p>
      </dgm:t>
    </dgm:pt>
    <dgm:pt modelId="{B89BCBAE-FCA7-46B2-BE2B-25C842D70EC4}" type="sibTrans" cxnId="{864B1D0B-91DB-4CF8-A4DA-3ED38128D1FA}">
      <dgm:prSet/>
      <dgm:spPr/>
      <dgm:t>
        <a:bodyPr/>
        <a:lstStyle/>
        <a:p>
          <a:endParaRPr lang="it-IT"/>
        </a:p>
      </dgm:t>
    </dgm:pt>
    <dgm:pt modelId="{7C120EC8-98E1-4243-B94E-C181387DFDD7}">
      <dgm:prSet phldrT="[Text]"/>
      <dgm:spPr/>
      <dgm:t>
        <a:bodyPr/>
        <a:lstStyle/>
        <a:p>
          <a:r>
            <a:rPr lang="it-IT" dirty="0"/>
            <a:t>Container Instances</a:t>
          </a:r>
        </a:p>
      </dgm:t>
    </dgm:pt>
    <dgm:pt modelId="{B16CD15E-309A-4FD3-8DA8-9F23EE588E6D}" type="parTrans" cxnId="{480073DE-5BC7-4FC6-8E50-353203E7C3C4}">
      <dgm:prSet/>
      <dgm:spPr/>
      <dgm:t>
        <a:bodyPr/>
        <a:lstStyle/>
        <a:p>
          <a:endParaRPr lang="it-IT"/>
        </a:p>
      </dgm:t>
    </dgm:pt>
    <dgm:pt modelId="{F52D12A3-CEE8-407D-98BE-34BF157759EF}" type="sibTrans" cxnId="{480073DE-5BC7-4FC6-8E50-353203E7C3C4}">
      <dgm:prSet/>
      <dgm:spPr/>
      <dgm:t>
        <a:bodyPr/>
        <a:lstStyle/>
        <a:p>
          <a:endParaRPr lang="it-IT"/>
        </a:p>
      </dgm:t>
    </dgm:pt>
    <dgm:pt modelId="{3C37829F-502F-4446-822A-03FD905F6A25}">
      <dgm:prSet phldrT="[Text]"/>
      <dgm:spPr/>
      <dgm:t>
        <a:bodyPr/>
        <a:lstStyle/>
        <a:p>
          <a:r>
            <a:rPr lang="it-IT" dirty="0"/>
            <a:t>Container Apps</a:t>
          </a:r>
        </a:p>
      </dgm:t>
    </dgm:pt>
    <dgm:pt modelId="{1A16F9FA-1C34-459C-AB56-F98664A4A08F}" type="parTrans" cxnId="{7B576D61-B467-44A7-B57F-6A6D36DFFE2D}">
      <dgm:prSet/>
      <dgm:spPr/>
      <dgm:t>
        <a:bodyPr/>
        <a:lstStyle/>
        <a:p>
          <a:endParaRPr lang="it-IT"/>
        </a:p>
      </dgm:t>
    </dgm:pt>
    <dgm:pt modelId="{241A7538-9516-4E43-9E2E-DAEEFEE6E10B}" type="sibTrans" cxnId="{7B576D61-B467-44A7-B57F-6A6D36DFFE2D}">
      <dgm:prSet/>
      <dgm:spPr/>
      <dgm:t>
        <a:bodyPr/>
        <a:lstStyle/>
        <a:p>
          <a:endParaRPr lang="it-IT"/>
        </a:p>
      </dgm:t>
    </dgm:pt>
    <dgm:pt modelId="{611A4666-76F8-4A03-B370-747B4C215234}" type="pres">
      <dgm:prSet presAssocID="{F7BE7B60-6B9F-4C8B-9A8D-2845D43EB305}" presName="Name0" presStyleCnt="0">
        <dgm:presLayoutVars>
          <dgm:dir/>
          <dgm:resizeHandles val="exact"/>
        </dgm:presLayoutVars>
      </dgm:prSet>
      <dgm:spPr/>
    </dgm:pt>
    <dgm:pt modelId="{8C4D2858-A763-41B6-9E94-A3D781B45687}" type="pres">
      <dgm:prSet presAssocID="{F7BE7B60-6B9F-4C8B-9A8D-2845D43EB305}" presName="arrow" presStyleLbl="bgShp" presStyleIdx="0" presStyleCnt="1"/>
      <dgm:spPr/>
    </dgm:pt>
    <dgm:pt modelId="{6E6ADD75-68B6-4DB8-9FA7-56EF82F0EB7D}" type="pres">
      <dgm:prSet presAssocID="{F7BE7B60-6B9F-4C8B-9A8D-2845D43EB305}" presName="points" presStyleCnt="0"/>
      <dgm:spPr/>
    </dgm:pt>
    <dgm:pt modelId="{0D45D515-875D-4D33-9677-3E8DC3415193}" type="pres">
      <dgm:prSet presAssocID="{C0DF0B2F-0AC4-47D0-BE39-E547B628E0FD}" presName="compositeA" presStyleCnt="0"/>
      <dgm:spPr/>
    </dgm:pt>
    <dgm:pt modelId="{49209668-ADB1-42CA-BEF5-BA3657FC24FC}" type="pres">
      <dgm:prSet presAssocID="{C0DF0B2F-0AC4-47D0-BE39-E547B628E0FD}" presName="textA" presStyleLbl="revTx" presStyleIdx="0" presStyleCnt="4">
        <dgm:presLayoutVars>
          <dgm:bulletEnabled val="1"/>
        </dgm:presLayoutVars>
      </dgm:prSet>
      <dgm:spPr/>
    </dgm:pt>
    <dgm:pt modelId="{8EFFD7B0-188F-4B0E-9AE3-07BD6372C8EF}" type="pres">
      <dgm:prSet presAssocID="{C0DF0B2F-0AC4-47D0-BE39-E547B628E0FD}" presName="circleA" presStyleLbl="node1" presStyleIdx="0" presStyleCnt="4"/>
      <dgm:spPr/>
    </dgm:pt>
    <dgm:pt modelId="{C6EDB58E-D084-4F19-A793-06B2B683CA70}" type="pres">
      <dgm:prSet presAssocID="{C0DF0B2F-0AC4-47D0-BE39-E547B628E0FD}" presName="spaceA" presStyleCnt="0"/>
      <dgm:spPr/>
    </dgm:pt>
    <dgm:pt modelId="{B6B4E6A6-73FA-4F60-B78A-785FBA7D5034}" type="pres">
      <dgm:prSet presAssocID="{8DB8768F-B0B5-40B7-AB0D-EA3B07C52B7D}" presName="space" presStyleCnt="0"/>
      <dgm:spPr/>
    </dgm:pt>
    <dgm:pt modelId="{EA7B9AE4-B4DA-49E1-B951-92130F82D977}" type="pres">
      <dgm:prSet presAssocID="{00616169-3D3A-469A-A604-B657382378F9}" presName="compositeB" presStyleCnt="0"/>
      <dgm:spPr/>
    </dgm:pt>
    <dgm:pt modelId="{C18E009E-9E98-4070-9A7E-04D6884BD1AE}" type="pres">
      <dgm:prSet presAssocID="{00616169-3D3A-469A-A604-B657382378F9}" presName="textB" presStyleLbl="revTx" presStyleIdx="1" presStyleCnt="4">
        <dgm:presLayoutVars>
          <dgm:bulletEnabled val="1"/>
        </dgm:presLayoutVars>
      </dgm:prSet>
      <dgm:spPr/>
    </dgm:pt>
    <dgm:pt modelId="{BB72F20F-9D08-464D-9633-AC6C54DEE697}" type="pres">
      <dgm:prSet presAssocID="{00616169-3D3A-469A-A604-B657382378F9}" presName="circleB" presStyleLbl="node1" presStyleIdx="1" presStyleCnt="4"/>
      <dgm:spPr/>
    </dgm:pt>
    <dgm:pt modelId="{D6D9BBC2-0243-4DD6-8DF2-07E12CA69304}" type="pres">
      <dgm:prSet presAssocID="{00616169-3D3A-469A-A604-B657382378F9}" presName="spaceB" presStyleCnt="0"/>
      <dgm:spPr/>
    </dgm:pt>
    <dgm:pt modelId="{2743089A-EC9F-4A21-AA7A-CEE81A4E3E3E}" type="pres">
      <dgm:prSet presAssocID="{B89BCBAE-FCA7-46B2-BE2B-25C842D70EC4}" presName="space" presStyleCnt="0"/>
      <dgm:spPr/>
    </dgm:pt>
    <dgm:pt modelId="{068B3CD0-4F3F-4B46-8E3A-F2254C191A53}" type="pres">
      <dgm:prSet presAssocID="{7C120EC8-98E1-4243-B94E-C181387DFDD7}" presName="compositeA" presStyleCnt="0"/>
      <dgm:spPr/>
    </dgm:pt>
    <dgm:pt modelId="{C00B396C-0280-4E4E-8757-AC176815E501}" type="pres">
      <dgm:prSet presAssocID="{7C120EC8-98E1-4243-B94E-C181387DFDD7}" presName="textA" presStyleLbl="revTx" presStyleIdx="2" presStyleCnt="4">
        <dgm:presLayoutVars>
          <dgm:bulletEnabled val="1"/>
        </dgm:presLayoutVars>
      </dgm:prSet>
      <dgm:spPr/>
    </dgm:pt>
    <dgm:pt modelId="{65428697-8DAA-4864-926F-E4BA8535FE26}" type="pres">
      <dgm:prSet presAssocID="{7C120EC8-98E1-4243-B94E-C181387DFDD7}" presName="circleA" presStyleLbl="node1" presStyleIdx="2" presStyleCnt="4"/>
      <dgm:spPr/>
    </dgm:pt>
    <dgm:pt modelId="{A8F9823E-F2F1-4EEC-ADF1-E6DB270D894F}" type="pres">
      <dgm:prSet presAssocID="{7C120EC8-98E1-4243-B94E-C181387DFDD7}" presName="spaceA" presStyleCnt="0"/>
      <dgm:spPr/>
    </dgm:pt>
    <dgm:pt modelId="{E892FFC3-4755-4FB4-B456-881EB8999ED9}" type="pres">
      <dgm:prSet presAssocID="{F52D12A3-CEE8-407D-98BE-34BF157759EF}" presName="space" presStyleCnt="0"/>
      <dgm:spPr/>
    </dgm:pt>
    <dgm:pt modelId="{68D01DB5-7E2E-43FA-844F-6D4C343DC6C7}" type="pres">
      <dgm:prSet presAssocID="{3C37829F-502F-4446-822A-03FD905F6A25}" presName="compositeB" presStyleCnt="0"/>
      <dgm:spPr/>
    </dgm:pt>
    <dgm:pt modelId="{033AC0F7-6D08-44F8-9D25-BA589CA9DF99}" type="pres">
      <dgm:prSet presAssocID="{3C37829F-502F-4446-822A-03FD905F6A25}" presName="textB" presStyleLbl="revTx" presStyleIdx="3" presStyleCnt="4">
        <dgm:presLayoutVars>
          <dgm:bulletEnabled val="1"/>
        </dgm:presLayoutVars>
      </dgm:prSet>
      <dgm:spPr/>
    </dgm:pt>
    <dgm:pt modelId="{0812E6A5-103B-4599-9558-1102EA45D2A4}" type="pres">
      <dgm:prSet presAssocID="{3C37829F-502F-4446-822A-03FD905F6A25}" presName="circleB" presStyleLbl="node1" presStyleIdx="3" presStyleCnt="4"/>
      <dgm:spPr/>
    </dgm:pt>
    <dgm:pt modelId="{B5437526-A9A0-4BB9-9069-738EC81E738F}" type="pres">
      <dgm:prSet presAssocID="{3C37829F-502F-4446-822A-03FD905F6A25}" presName="spaceB" presStyleCnt="0"/>
      <dgm:spPr/>
    </dgm:pt>
  </dgm:ptLst>
  <dgm:cxnLst>
    <dgm:cxn modelId="{29472B05-862A-4E0B-AD15-8F960E3CDBE2}" type="presOf" srcId="{7C120EC8-98E1-4243-B94E-C181387DFDD7}" destId="{C00B396C-0280-4E4E-8757-AC176815E501}" srcOrd="0" destOrd="0" presId="urn:microsoft.com/office/officeart/2005/8/layout/hProcess11"/>
    <dgm:cxn modelId="{864B1D0B-91DB-4CF8-A4DA-3ED38128D1FA}" srcId="{F7BE7B60-6B9F-4C8B-9A8D-2845D43EB305}" destId="{00616169-3D3A-469A-A604-B657382378F9}" srcOrd="1" destOrd="0" parTransId="{C5929B4F-A1BD-4368-8D2F-2962E09260B5}" sibTransId="{B89BCBAE-FCA7-46B2-BE2B-25C842D70EC4}"/>
    <dgm:cxn modelId="{08AA1520-5F0F-4AC5-94EA-F2001A9113B8}" type="presOf" srcId="{3C37829F-502F-4446-822A-03FD905F6A25}" destId="{033AC0F7-6D08-44F8-9D25-BA589CA9DF99}" srcOrd="0" destOrd="0" presId="urn:microsoft.com/office/officeart/2005/8/layout/hProcess11"/>
    <dgm:cxn modelId="{7B576D61-B467-44A7-B57F-6A6D36DFFE2D}" srcId="{F7BE7B60-6B9F-4C8B-9A8D-2845D43EB305}" destId="{3C37829F-502F-4446-822A-03FD905F6A25}" srcOrd="3" destOrd="0" parTransId="{1A16F9FA-1C34-459C-AB56-F98664A4A08F}" sibTransId="{241A7538-9516-4E43-9E2E-DAEEFEE6E10B}"/>
    <dgm:cxn modelId="{FC163048-6EEB-44FD-A83B-C0D8C6CDB398}" type="presOf" srcId="{00616169-3D3A-469A-A604-B657382378F9}" destId="{C18E009E-9E98-4070-9A7E-04D6884BD1AE}" srcOrd="0" destOrd="0" presId="urn:microsoft.com/office/officeart/2005/8/layout/hProcess11"/>
    <dgm:cxn modelId="{B3EF7993-5453-477F-8DCC-68CD7CFD1736}" srcId="{F7BE7B60-6B9F-4C8B-9A8D-2845D43EB305}" destId="{C0DF0B2F-0AC4-47D0-BE39-E547B628E0FD}" srcOrd="0" destOrd="0" parTransId="{CBACCB02-6051-44DF-BCB0-3469BF1EDDA3}" sibTransId="{8DB8768F-B0B5-40B7-AB0D-EA3B07C52B7D}"/>
    <dgm:cxn modelId="{46EFB8A2-B27E-44E1-AF37-9C17B372A322}" type="presOf" srcId="{C0DF0B2F-0AC4-47D0-BE39-E547B628E0FD}" destId="{49209668-ADB1-42CA-BEF5-BA3657FC24FC}" srcOrd="0" destOrd="0" presId="urn:microsoft.com/office/officeart/2005/8/layout/hProcess11"/>
    <dgm:cxn modelId="{480073DE-5BC7-4FC6-8E50-353203E7C3C4}" srcId="{F7BE7B60-6B9F-4C8B-9A8D-2845D43EB305}" destId="{7C120EC8-98E1-4243-B94E-C181387DFDD7}" srcOrd="2" destOrd="0" parTransId="{B16CD15E-309A-4FD3-8DA8-9F23EE588E6D}" sibTransId="{F52D12A3-CEE8-407D-98BE-34BF157759EF}"/>
    <dgm:cxn modelId="{4EA890EE-C3EB-4F68-851F-D403E8964849}" type="presOf" srcId="{F7BE7B60-6B9F-4C8B-9A8D-2845D43EB305}" destId="{611A4666-76F8-4A03-B370-747B4C215234}" srcOrd="0" destOrd="0" presId="urn:microsoft.com/office/officeart/2005/8/layout/hProcess11"/>
    <dgm:cxn modelId="{DEA490C4-62D9-4946-8095-271F3CA2C5F8}" type="presParOf" srcId="{611A4666-76F8-4A03-B370-747B4C215234}" destId="{8C4D2858-A763-41B6-9E94-A3D781B45687}" srcOrd="0" destOrd="0" presId="urn:microsoft.com/office/officeart/2005/8/layout/hProcess11"/>
    <dgm:cxn modelId="{0A165F65-9323-40F9-9BD3-E212E972FE75}" type="presParOf" srcId="{611A4666-76F8-4A03-B370-747B4C215234}" destId="{6E6ADD75-68B6-4DB8-9FA7-56EF82F0EB7D}" srcOrd="1" destOrd="0" presId="urn:microsoft.com/office/officeart/2005/8/layout/hProcess11"/>
    <dgm:cxn modelId="{DD63CDF2-C96F-4EEA-B7A0-8EC185E48C82}" type="presParOf" srcId="{6E6ADD75-68B6-4DB8-9FA7-56EF82F0EB7D}" destId="{0D45D515-875D-4D33-9677-3E8DC3415193}" srcOrd="0" destOrd="0" presId="urn:microsoft.com/office/officeart/2005/8/layout/hProcess11"/>
    <dgm:cxn modelId="{FB4E88FC-3B16-4844-BC35-1756D930E748}" type="presParOf" srcId="{0D45D515-875D-4D33-9677-3E8DC3415193}" destId="{49209668-ADB1-42CA-BEF5-BA3657FC24FC}" srcOrd="0" destOrd="0" presId="urn:microsoft.com/office/officeart/2005/8/layout/hProcess11"/>
    <dgm:cxn modelId="{BC991CBC-E897-466A-BF68-975C82886E87}" type="presParOf" srcId="{0D45D515-875D-4D33-9677-3E8DC3415193}" destId="{8EFFD7B0-188F-4B0E-9AE3-07BD6372C8EF}" srcOrd="1" destOrd="0" presId="urn:microsoft.com/office/officeart/2005/8/layout/hProcess11"/>
    <dgm:cxn modelId="{01CD4413-4A2A-4A73-9B32-51FE40135BD2}" type="presParOf" srcId="{0D45D515-875D-4D33-9677-3E8DC3415193}" destId="{C6EDB58E-D084-4F19-A793-06B2B683CA70}" srcOrd="2" destOrd="0" presId="urn:microsoft.com/office/officeart/2005/8/layout/hProcess11"/>
    <dgm:cxn modelId="{D7B8E31E-1827-4563-A0BF-E07C126C3DF4}" type="presParOf" srcId="{6E6ADD75-68B6-4DB8-9FA7-56EF82F0EB7D}" destId="{B6B4E6A6-73FA-4F60-B78A-785FBA7D5034}" srcOrd="1" destOrd="0" presId="urn:microsoft.com/office/officeart/2005/8/layout/hProcess11"/>
    <dgm:cxn modelId="{AC197693-4795-4FCE-8386-6F6C1B371819}" type="presParOf" srcId="{6E6ADD75-68B6-4DB8-9FA7-56EF82F0EB7D}" destId="{EA7B9AE4-B4DA-49E1-B951-92130F82D977}" srcOrd="2" destOrd="0" presId="urn:microsoft.com/office/officeart/2005/8/layout/hProcess11"/>
    <dgm:cxn modelId="{59699CDC-3A85-49EF-A8A6-136D4C016F00}" type="presParOf" srcId="{EA7B9AE4-B4DA-49E1-B951-92130F82D977}" destId="{C18E009E-9E98-4070-9A7E-04D6884BD1AE}" srcOrd="0" destOrd="0" presId="urn:microsoft.com/office/officeart/2005/8/layout/hProcess11"/>
    <dgm:cxn modelId="{D0E38A42-AB0F-4C1A-946F-5431519A27AB}" type="presParOf" srcId="{EA7B9AE4-B4DA-49E1-B951-92130F82D977}" destId="{BB72F20F-9D08-464D-9633-AC6C54DEE697}" srcOrd="1" destOrd="0" presId="urn:microsoft.com/office/officeart/2005/8/layout/hProcess11"/>
    <dgm:cxn modelId="{58F63AC5-47B8-4C64-8F51-5CA83DD843E3}" type="presParOf" srcId="{EA7B9AE4-B4DA-49E1-B951-92130F82D977}" destId="{D6D9BBC2-0243-4DD6-8DF2-07E12CA69304}" srcOrd="2" destOrd="0" presId="urn:microsoft.com/office/officeart/2005/8/layout/hProcess11"/>
    <dgm:cxn modelId="{9324A554-F148-4DB5-AE63-082A7055AAB4}" type="presParOf" srcId="{6E6ADD75-68B6-4DB8-9FA7-56EF82F0EB7D}" destId="{2743089A-EC9F-4A21-AA7A-CEE81A4E3E3E}" srcOrd="3" destOrd="0" presId="urn:microsoft.com/office/officeart/2005/8/layout/hProcess11"/>
    <dgm:cxn modelId="{93208256-6266-4876-976E-C419CF0D336E}" type="presParOf" srcId="{6E6ADD75-68B6-4DB8-9FA7-56EF82F0EB7D}" destId="{068B3CD0-4F3F-4B46-8E3A-F2254C191A53}" srcOrd="4" destOrd="0" presId="urn:microsoft.com/office/officeart/2005/8/layout/hProcess11"/>
    <dgm:cxn modelId="{D4176BB3-645F-4568-A760-E96738E4C7A8}" type="presParOf" srcId="{068B3CD0-4F3F-4B46-8E3A-F2254C191A53}" destId="{C00B396C-0280-4E4E-8757-AC176815E501}" srcOrd="0" destOrd="0" presId="urn:microsoft.com/office/officeart/2005/8/layout/hProcess11"/>
    <dgm:cxn modelId="{5224FEFB-9EAA-48D8-B159-FDB645AE3F02}" type="presParOf" srcId="{068B3CD0-4F3F-4B46-8E3A-F2254C191A53}" destId="{65428697-8DAA-4864-926F-E4BA8535FE26}" srcOrd="1" destOrd="0" presId="urn:microsoft.com/office/officeart/2005/8/layout/hProcess11"/>
    <dgm:cxn modelId="{6A4455CF-6714-40BA-A26F-698468351E9B}" type="presParOf" srcId="{068B3CD0-4F3F-4B46-8E3A-F2254C191A53}" destId="{A8F9823E-F2F1-4EEC-ADF1-E6DB270D894F}" srcOrd="2" destOrd="0" presId="urn:microsoft.com/office/officeart/2005/8/layout/hProcess11"/>
    <dgm:cxn modelId="{9BD835FA-6DAE-4BE5-8161-3374A50F0D6F}" type="presParOf" srcId="{6E6ADD75-68B6-4DB8-9FA7-56EF82F0EB7D}" destId="{E892FFC3-4755-4FB4-B456-881EB8999ED9}" srcOrd="5" destOrd="0" presId="urn:microsoft.com/office/officeart/2005/8/layout/hProcess11"/>
    <dgm:cxn modelId="{D4B41E19-CCE4-41C7-81EB-FE309D49B8FC}" type="presParOf" srcId="{6E6ADD75-68B6-4DB8-9FA7-56EF82F0EB7D}" destId="{68D01DB5-7E2E-43FA-844F-6D4C343DC6C7}" srcOrd="6" destOrd="0" presId="urn:microsoft.com/office/officeart/2005/8/layout/hProcess11"/>
    <dgm:cxn modelId="{9203EBEA-BDA2-4A3E-824C-8DCB7033281A}" type="presParOf" srcId="{68D01DB5-7E2E-43FA-844F-6D4C343DC6C7}" destId="{033AC0F7-6D08-44F8-9D25-BA589CA9DF99}" srcOrd="0" destOrd="0" presId="urn:microsoft.com/office/officeart/2005/8/layout/hProcess11"/>
    <dgm:cxn modelId="{B963CA0E-947E-46BE-9364-2608AF72E0DD}" type="presParOf" srcId="{68D01DB5-7E2E-43FA-844F-6D4C343DC6C7}" destId="{0812E6A5-103B-4599-9558-1102EA45D2A4}" srcOrd="1" destOrd="0" presId="urn:microsoft.com/office/officeart/2005/8/layout/hProcess11"/>
    <dgm:cxn modelId="{A264AD6D-FE8D-49F0-84BE-DC3D1F0F399E}" type="presParOf" srcId="{68D01DB5-7E2E-43FA-844F-6D4C343DC6C7}" destId="{B5437526-A9A0-4BB9-9069-738EC81E738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BE7B60-6B9F-4C8B-9A8D-2845D43EB30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0DF0B2F-0AC4-47D0-BE39-E547B628E0FD}">
      <dgm:prSet phldrT="[Text]"/>
      <dgm:spPr/>
      <dgm:t>
        <a:bodyPr/>
        <a:lstStyle/>
        <a:p>
          <a:r>
            <a:rPr lang="it-IT" dirty="0"/>
            <a:t>App Service</a:t>
          </a:r>
        </a:p>
      </dgm:t>
    </dgm:pt>
    <dgm:pt modelId="{CBACCB02-6051-44DF-BCB0-3469BF1EDDA3}" type="parTrans" cxnId="{B3EF7993-5453-477F-8DCC-68CD7CFD1736}">
      <dgm:prSet/>
      <dgm:spPr/>
      <dgm:t>
        <a:bodyPr/>
        <a:lstStyle/>
        <a:p>
          <a:endParaRPr lang="it-IT"/>
        </a:p>
      </dgm:t>
    </dgm:pt>
    <dgm:pt modelId="{8DB8768F-B0B5-40B7-AB0D-EA3B07C52B7D}" type="sibTrans" cxnId="{B3EF7993-5453-477F-8DCC-68CD7CFD1736}">
      <dgm:prSet/>
      <dgm:spPr/>
      <dgm:t>
        <a:bodyPr/>
        <a:lstStyle/>
        <a:p>
          <a:endParaRPr lang="it-IT"/>
        </a:p>
      </dgm:t>
    </dgm:pt>
    <dgm:pt modelId="{00616169-3D3A-469A-A604-B657382378F9}">
      <dgm:prSet phldrT="[Text]"/>
      <dgm:spPr/>
      <dgm:t>
        <a:bodyPr/>
        <a:lstStyle/>
        <a:p>
          <a:r>
            <a:rPr lang="it-IT" dirty="0"/>
            <a:t>Batch</a:t>
          </a:r>
        </a:p>
      </dgm:t>
    </dgm:pt>
    <dgm:pt modelId="{C5929B4F-A1BD-4368-8D2F-2962E09260B5}" type="parTrans" cxnId="{864B1D0B-91DB-4CF8-A4DA-3ED38128D1FA}">
      <dgm:prSet/>
      <dgm:spPr/>
      <dgm:t>
        <a:bodyPr/>
        <a:lstStyle/>
        <a:p>
          <a:endParaRPr lang="it-IT"/>
        </a:p>
      </dgm:t>
    </dgm:pt>
    <dgm:pt modelId="{B89BCBAE-FCA7-46B2-BE2B-25C842D70EC4}" type="sibTrans" cxnId="{864B1D0B-91DB-4CF8-A4DA-3ED38128D1FA}">
      <dgm:prSet/>
      <dgm:spPr/>
      <dgm:t>
        <a:bodyPr/>
        <a:lstStyle/>
        <a:p>
          <a:endParaRPr lang="it-IT"/>
        </a:p>
      </dgm:t>
    </dgm:pt>
    <dgm:pt modelId="{7C120EC8-98E1-4243-B94E-C181387DFDD7}">
      <dgm:prSet phldrT="[Text]"/>
      <dgm:spPr/>
      <dgm:t>
        <a:bodyPr/>
        <a:lstStyle/>
        <a:p>
          <a:r>
            <a:rPr lang="it-IT" dirty="0"/>
            <a:t>Container Instances</a:t>
          </a:r>
        </a:p>
      </dgm:t>
    </dgm:pt>
    <dgm:pt modelId="{B16CD15E-309A-4FD3-8DA8-9F23EE588E6D}" type="parTrans" cxnId="{480073DE-5BC7-4FC6-8E50-353203E7C3C4}">
      <dgm:prSet/>
      <dgm:spPr/>
      <dgm:t>
        <a:bodyPr/>
        <a:lstStyle/>
        <a:p>
          <a:endParaRPr lang="it-IT"/>
        </a:p>
      </dgm:t>
    </dgm:pt>
    <dgm:pt modelId="{F52D12A3-CEE8-407D-98BE-34BF157759EF}" type="sibTrans" cxnId="{480073DE-5BC7-4FC6-8E50-353203E7C3C4}">
      <dgm:prSet/>
      <dgm:spPr/>
      <dgm:t>
        <a:bodyPr/>
        <a:lstStyle/>
        <a:p>
          <a:endParaRPr lang="it-IT"/>
        </a:p>
      </dgm:t>
    </dgm:pt>
    <dgm:pt modelId="{3C37829F-502F-4446-822A-03FD905F6A25}">
      <dgm:prSet phldrT="[Text]"/>
      <dgm:spPr/>
      <dgm:t>
        <a:bodyPr/>
        <a:lstStyle/>
        <a:p>
          <a:r>
            <a:rPr lang="it-IT" dirty="0"/>
            <a:t>Container Apps</a:t>
          </a:r>
        </a:p>
      </dgm:t>
    </dgm:pt>
    <dgm:pt modelId="{1A16F9FA-1C34-459C-AB56-F98664A4A08F}" type="parTrans" cxnId="{7B576D61-B467-44A7-B57F-6A6D36DFFE2D}">
      <dgm:prSet/>
      <dgm:spPr/>
      <dgm:t>
        <a:bodyPr/>
        <a:lstStyle/>
        <a:p>
          <a:endParaRPr lang="it-IT"/>
        </a:p>
      </dgm:t>
    </dgm:pt>
    <dgm:pt modelId="{241A7538-9516-4E43-9E2E-DAEEFEE6E10B}" type="sibTrans" cxnId="{7B576D61-B467-44A7-B57F-6A6D36DFFE2D}">
      <dgm:prSet/>
      <dgm:spPr/>
      <dgm:t>
        <a:bodyPr/>
        <a:lstStyle/>
        <a:p>
          <a:endParaRPr lang="it-IT"/>
        </a:p>
      </dgm:t>
    </dgm:pt>
    <dgm:pt modelId="{611A4666-76F8-4A03-B370-747B4C215234}" type="pres">
      <dgm:prSet presAssocID="{F7BE7B60-6B9F-4C8B-9A8D-2845D43EB305}" presName="Name0" presStyleCnt="0">
        <dgm:presLayoutVars>
          <dgm:dir/>
          <dgm:resizeHandles val="exact"/>
        </dgm:presLayoutVars>
      </dgm:prSet>
      <dgm:spPr/>
    </dgm:pt>
    <dgm:pt modelId="{8C4D2858-A763-41B6-9E94-A3D781B45687}" type="pres">
      <dgm:prSet presAssocID="{F7BE7B60-6B9F-4C8B-9A8D-2845D43EB305}" presName="arrow" presStyleLbl="bgShp" presStyleIdx="0" presStyleCnt="1"/>
      <dgm:spPr/>
    </dgm:pt>
    <dgm:pt modelId="{6E6ADD75-68B6-4DB8-9FA7-56EF82F0EB7D}" type="pres">
      <dgm:prSet presAssocID="{F7BE7B60-6B9F-4C8B-9A8D-2845D43EB305}" presName="points" presStyleCnt="0"/>
      <dgm:spPr/>
    </dgm:pt>
    <dgm:pt modelId="{0D45D515-875D-4D33-9677-3E8DC3415193}" type="pres">
      <dgm:prSet presAssocID="{C0DF0B2F-0AC4-47D0-BE39-E547B628E0FD}" presName="compositeA" presStyleCnt="0"/>
      <dgm:spPr/>
    </dgm:pt>
    <dgm:pt modelId="{49209668-ADB1-42CA-BEF5-BA3657FC24FC}" type="pres">
      <dgm:prSet presAssocID="{C0DF0B2F-0AC4-47D0-BE39-E547B628E0FD}" presName="textA" presStyleLbl="revTx" presStyleIdx="0" presStyleCnt="4">
        <dgm:presLayoutVars>
          <dgm:bulletEnabled val="1"/>
        </dgm:presLayoutVars>
      </dgm:prSet>
      <dgm:spPr/>
    </dgm:pt>
    <dgm:pt modelId="{8EFFD7B0-188F-4B0E-9AE3-07BD6372C8EF}" type="pres">
      <dgm:prSet presAssocID="{C0DF0B2F-0AC4-47D0-BE39-E547B628E0FD}" presName="circleA" presStyleLbl="node1" presStyleIdx="0" presStyleCnt="4"/>
      <dgm:spPr/>
    </dgm:pt>
    <dgm:pt modelId="{C6EDB58E-D084-4F19-A793-06B2B683CA70}" type="pres">
      <dgm:prSet presAssocID="{C0DF0B2F-0AC4-47D0-BE39-E547B628E0FD}" presName="spaceA" presStyleCnt="0"/>
      <dgm:spPr/>
    </dgm:pt>
    <dgm:pt modelId="{B6B4E6A6-73FA-4F60-B78A-785FBA7D5034}" type="pres">
      <dgm:prSet presAssocID="{8DB8768F-B0B5-40B7-AB0D-EA3B07C52B7D}" presName="space" presStyleCnt="0"/>
      <dgm:spPr/>
    </dgm:pt>
    <dgm:pt modelId="{EA7B9AE4-B4DA-49E1-B951-92130F82D977}" type="pres">
      <dgm:prSet presAssocID="{00616169-3D3A-469A-A604-B657382378F9}" presName="compositeB" presStyleCnt="0"/>
      <dgm:spPr/>
    </dgm:pt>
    <dgm:pt modelId="{C18E009E-9E98-4070-9A7E-04D6884BD1AE}" type="pres">
      <dgm:prSet presAssocID="{00616169-3D3A-469A-A604-B657382378F9}" presName="textB" presStyleLbl="revTx" presStyleIdx="1" presStyleCnt="4">
        <dgm:presLayoutVars>
          <dgm:bulletEnabled val="1"/>
        </dgm:presLayoutVars>
      </dgm:prSet>
      <dgm:spPr/>
    </dgm:pt>
    <dgm:pt modelId="{BB72F20F-9D08-464D-9633-AC6C54DEE697}" type="pres">
      <dgm:prSet presAssocID="{00616169-3D3A-469A-A604-B657382378F9}" presName="circleB" presStyleLbl="node1" presStyleIdx="1" presStyleCnt="4"/>
      <dgm:spPr/>
    </dgm:pt>
    <dgm:pt modelId="{D6D9BBC2-0243-4DD6-8DF2-07E12CA69304}" type="pres">
      <dgm:prSet presAssocID="{00616169-3D3A-469A-A604-B657382378F9}" presName="spaceB" presStyleCnt="0"/>
      <dgm:spPr/>
    </dgm:pt>
    <dgm:pt modelId="{2743089A-EC9F-4A21-AA7A-CEE81A4E3E3E}" type="pres">
      <dgm:prSet presAssocID="{B89BCBAE-FCA7-46B2-BE2B-25C842D70EC4}" presName="space" presStyleCnt="0"/>
      <dgm:spPr/>
    </dgm:pt>
    <dgm:pt modelId="{068B3CD0-4F3F-4B46-8E3A-F2254C191A53}" type="pres">
      <dgm:prSet presAssocID="{7C120EC8-98E1-4243-B94E-C181387DFDD7}" presName="compositeA" presStyleCnt="0"/>
      <dgm:spPr/>
    </dgm:pt>
    <dgm:pt modelId="{C00B396C-0280-4E4E-8757-AC176815E501}" type="pres">
      <dgm:prSet presAssocID="{7C120EC8-98E1-4243-B94E-C181387DFDD7}" presName="textA" presStyleLbl="revTx" presStyleIdx="2" presStyleCnt="4">
        <dgm:presLayoutVars>
          <dgm:bulletEnabled val="1"/>
        </dgm:presLayoutVars>
      </dgm:prSet>
      <dgm:spPr/>
    </dgm:pt>
    <dgm:pt modelId="{65428697-8DAA-4864-926F-E4BA8535FE26}" type="pres">
      <dgm:prSet presAssocID="{7C120EC8-98E1-4243-B94E-C181387DFDD7}" presName="circleA" presStyleLbl="node1" presStyleIdx="2" presStyleCnt="4"/>
      <dgm:spPr/>
    </dgm:pt>
    <dgm:pt modelId="{A8F9823E-F2F1-4EEC-ADF1-E6DB270D894F}" type="pres">
      <dgm:prSet presAssocID="{7C120EC8-98E1-4243-B94E-C181387DFDD7}" presName="spaceA" presStyleCnt="0"/>
      <dgm:spPr/>
    </dgm:pt>
    <dgm:pt modelId="{E892FFC3-4755-4FB4-B456-881EB8999ED9}" type="pres">
      <dgm:prSet presAssocID="{F52D12A3-CEE8-407D-98BE-34BF157759EF}" presName="space" presStyleCnt="0"/>
      <dgm:spPr/>
    </dgm:pt>
    <dgm:pt modelId="{68D01DB5-7E2E-43FA-844F-6D4C343DC6C7}" type="pres">
      <dgm:prSet presAssocID="{3C37829F-502F-4446-822A-03FD905F6A25}" presName="compositeB" presStyleCnt="0"/>
      <dgm:spPr/>
    </dgm:pt>
    <dgm:pt modelId="{033AC0F7-6D08-44F8-9D25-BA589CA9DF99}" type="pres">
      <dgm:prSet presAssocID="{3C37829F-502F-4446-822A-03FD905F6A25}" presName="textB" presStyleLbl="revTx" presStyleIdx="3" presStyleCnt="4">
        <dgm:presLayoutVars>
          <dgm:bulletEnabled val="1"/>
        </dgm:presLayoutVars>
      </dgm:prSet>
      <dgm:spPr/>
    </dgm:pt>
    <dgm:pt modelId="{0812E6A5-103B-4599-9558-1102EA45D2A4}" type="pres">
      <dgm:prSet presAssocID="{3C37829F-502F-4446-822A-03FD905F6A25}" presName="circleB" presStyleLbl="node1" presStyleIdx="3" presStyleCnt="4"/>
      <dgm:spPr/>
    </dgm:pt>
    <dgm:pt modelId="{B5437526-A9A0-4BB9-9069-738EC81E738F}" type="pres">
      <dgm:prSet presAssocID="{3C37829F-502F-4446-822A-03FD905F6A25}" presName="spaceB" presStyleCnt="0"/>
      <dgm:spPr/>
    </dgm:pt>
  </dgm:ptLst>
  <dgm:cxnLst>
    <dgm:cxn modelId="{29472B05-862A-4E0B-AD15-8F960E3CDBE2}" type="presOf" srcId="{7C120EC8-98E1-4243-B94E-C181387DFDD7}" destId="{C00B396C-0280-4E4E-8757-AC176815E501}" srcOrd="0" destOrd="0" presId="urn:microsoft.com/office/officeart/2005/8/layout/hProcess11"/>
    <dgm:cxn modelId="{864B1D0B-91DB-4CF8-A4DA-3ED38128D1FA}" srcId="{F7BE7B60-6B9F-4C8B-9A8D-2845D43EB305}" destId="{00616169-3D3A-469A-A604-B657382378F9}" srcOrd="1" destOrd="0" parTransId="{C5929B4F-A1BD-4368-8D2F-2962E09260B5}" sibTransId="{B89BCBAE-FCA7-46B2-BE2B-25C842D70EC4}"/>
    <dgm:cxn modelId="{08AA1520-5F0F-4AC5-94EA-F2001A9113B8}" type="presOf" srcId="{3C37829F-502F-4446-822A-03FD905F6A25}" destId="{033AC0F7-6D08-44F8-9D25-BA589CA9DF99}" srcOrd="0" destOrd="0" presId="urn:microsoft.com/office/officeart/2005/8/layout/hProcess11"/>
    <dgm:cxn modelId="{7B576D61-B467-44A7-B57F-6A6D36DFFE2D}" srcId="{F7BE7B60-6B9F-4C8B-9A8D-2845D43EB305}" destId="{3C37829F-502F-4446-822A-03FD905F6A25}" srcOrd="3" destOrd="0" parTransId="{1A16F9FA-1C34-459C-AB56-F98664A4A08F}" sibTransId="{241A7538-9516-4E43-9E2E-DAEEFEE6E10B}"/>
    <dgm:cxn modelId="{FC163048-6EEB-44FD-A83B-C0D8C6CDB398}" type="presOf" srcId="{00616169-3D3A-469A-A604-B657382378F9}" destId="{C18E009E-9E98-4070-9A7E-04D6884BD1AE}" srcOrd="0" destOrd="0" presId="urn:microsoft.com/office/officeart/2005/8/layout/hProcess11"/>
    <dgm:cxn modelId="{B3EF7993-5453-477F-8DCC-68CD7CFD1736}" srcId="{F7BE7B60-6B9F-4C8B-9A8D-2845D43EB305}" destId="{C0DF0B2F-0AC4-47D0-BE39-E547B628E0FD}" srcOrd="0" destOrd="0" parTransId="{CBACCB02-6051-44DF-BCB0-3469BF1EDDA3}" sibTransId="{8DB8768F-B0B5-40B7-AB0D-EA3B07C52B7D}"/>
    <dgm:cxn modelId="{46EFB8A2-B27E-44E1-AF37-9C17B372A322}" type="presOf" srcId="{C0DF0B2F-0AC4-47D0-BE39-E547B628E0FD}" destId="{49209668-ADB1-42CA-BEF5-BA3657FC24FC}" srcOrd="0" destOrd="0" presId="urn:microsoft.com/office/officeart/2005/8/layout/hProcess11"/>
    <dgm:cxn modelId="{480073DE-5BC7-4FC6-8E50-353203E7C3C4}" srcId="{F7BE7B60-6B9F-4C8B-9A8D-2845D43EB305}" destId="{7C120EC8-98E1-4243-B94E-C181387DFDD7}" srcOrd="2" destOrd="0" parTransId="{B16CD15E-309A-4FD3-8DA8-9F23EE588E6D}" sibTransId="{F52D12A3-CEE8-407D-98BE-34BF157759EF}"/>
    <dgm:cxn modelId="{4EA890EE-C3EB-4F68-851F-D403E8964849}" type="presOf" srcId="{F7BE7B60-6B9F-4C8B-9A8D-2845D43EB305}" destId="{611A4666-76F8-4A03-B370-747B4C215234}" srcOrd="0" destOrd="0" presId="urn:microsoft.com/office/officeart/2005/8/layout/hProcess11"/>
    <dgm:cxn modelId="{DEA490C4-62D9-4946-8095-271F3CA2C5F8}" type="presParOf" srcId="{611A4666-76F8-4A03-B370-747B4C215234}" destId="{8C4D2858-A763-41B6-9E94-A3D781B45687}" srcOrd="0" destOrd="0" presId="urn:microsoft.com/office/officeart/2005/8/layout/hProcess11"/>
    <dgm:cxn modelId="{0A165F65-9323-40F9-9BD3-E212E972FE75}" type="presParOf" srcId="{611A4666-76F8-4A03-B370-747B4C215234}" destId="{6E6ADD75-68B6-4DB8-9FA7-56EF82F0EB7D}" srcOrd="1" destOrd="0" presId="urn:microsoft.com/office/officeart/2005/8/layout/hProcess11"/>
    <dgm:cxn modelId="{DD63CDF2-C96F-4EEA-B7A0-8EC185E48C82}" type="presParOf" srcId="{6E6ADD75-68B6-4DB8-9FA7-56EF82F0EB7D}" destId="{0D45D515-875D-4D33-9677-3E8DC3415193}" srcOrd="0" destOrd="0" presId="urn:microsoft.com/office/officeart/2005/8/layout/hProcess11"/>
    <dgm:cxn modelId="{FB4E88FC-3B16-4844-BC35-1756D930E748}" type="presParOf" srcId="{0D45D515-875D-4D33-9677-3E8DC3415193}" destId="{49209668-ADB1-42CA-BEF5-BA3657FC24FC}" srcOrd="0" destOrd="0" presId="urn:microsoft.com/office/officeart/2005/8/layout/hProcess11"/>
    <dgm:cxn modelId="{BC991CBC-E897-466A-BF68-975C82886E87}" type="presParOf" srcId="{0D45D515-875D-4D33-9677-3E8DC3415193}" destId="{8EFFD7B0-188F-4B0E-9AE3-07BD6372C8EF}" srcOrd="1" destOrd="0" presId="urn:microsoft.com/office/officeart/2005/8/layout/hProcess11"/>
    <dgm:cxn modelId="{01CD4413-4A2A-4A73-9B32-51FE40135BD2}" type="presParOf" srcId="{0D45D515-875D-4D33-9677-3E8DC3415193}" destId="{C6EDB58E-D084-4F19-A793-06B2B683CA70}" srcOrd="2" destOrd="0" presId="urn:microsoft.com/office/officeart/2005/8/layout/hProcess11"/>
    <dgm:cxn modelId="{D7B8E31E-1827-4563-A0BF-E07C126C3DF4}" type="presParOf" srcId="{6E6ADD75-68B6-4DB8-9FA7-56EF82F0EB7D}" destId="{B6B4E6A6-73FA-4F60-B78A-785FBA7D5034}" srcOrd="1" destOrd="0" presId="urn:microsoft.com/office/officeart/2005/8/layout/hProcess11"/>
    <dgm:cxn modelId="{AC197693-4795-4FCE-8386-6F6C1B371819}" type="presParOf" srcId="{6E6ADD75-68B6-4DB8-9FA7-56EF82F0EB7D}" destId="{EA7B9AE4-B4DA-49E1-B951-92130F82D977}" srcOrd="2" destOrd="0" presId="urn:microsoft.com/office/officeart/2005/8/layout/hProcess11"/>
    <dgm:cxn modelId="{59699CDC-3A85-49EF-A8A6-136D4C016F00}" type="presParOf" srcId="{EA7B9AE4-B4DA-49E1-B951-92130F82D977}" destId="{C18E009E-9E98-4070-9A7E-04D6884BD1AE}" srcOrd="0" destOrd="0" presId="urn:microsoft.com/office/officeart/2005/8/layout/hProcess11"/>
    <dgm:cxn modelId="{D0E38A42-AB0F-4C1A-946F-5431519A27AB}" type="presParOf" srcId="{EA7B9AE4-B4DA-49E1-B951-92130F82D977}" destId="{BB72F20F-9D08-464D-9633-AC6C54DEE697}" srcOrd="1" destOrd="0" presId="urn:microsoft.com/office/officeart/2005/8/layout/hProcess11"/>
    <dgm:cxn modelId="{58F63AC5-47B8-4C64-8F51-5CA83DD843E3}" type="presParOf" srcId="{EA7B9AE4-B4DA-49E1-B951-92130F82D977}" destId="{D6D9BBC2-0243-4DD6-8DF2-07E12CA69304}" srcOrd="2" destOrd="0" presId="urn:microsoft.com/office/officeart/2005/8/layout/hProcess11"/>
    <dgm:cxn modelId="{9324A554-F148-4DB5-AE63-082A7055AAB4}" type="presParOf" srcId="{6E6ADD75-68B6-4DB8-9FA7-56EF82F0EB7D}" destId="{2743089A-EC9F-4A21-AA7A-CEE81A4E3E3E}" srcOrd="3" destOrd="0" presId="urn:microsoft.com/office/officeart/2005/8/layout/hProcess11"/>
    <dgm:cxn modelId="{93208256-6266-4876-976E-C419CF0D336E}" type="presParOf" srcId="{6E6ADD75-68B6-4DB8-9FA7-56EF82F0EB7D}" destId="{068B3CD0-4F3F-4B46-8E3A-F2254C191A53}" srcOrd="4" destOrd="0" presId="urn:microsoft.com/office/officeart/2005/8/layout/hProcess11"/>
    <dgm:cxn modelId="{D4176BB3-645F-4568-A760-E96738E4C7A8}" type="presParOf" srcId="{068B3CD0-4F3F-4B46-8E3A-F2254C191A53}" destId="{C00B396C-0280-4E4E-8757-AC176815E501}" srcOrd="0" destOrd="0" presId="urn:microsoft.com/office/officeart/2005/8/layout/hProcess11"/>
    <dgm:cxn modelId="{5224FEFB-9EAA-48D8-B159-FDB645AE3F02}" type="presParOf" srcId="{068B3CD0-4F3F-4B46-8E3A-F2254C191A53}" destId="{65428697-8DAA-4864-926F-E4BA8535FE26}" srcOrd="1" destOrd="0" presId="urn:microsoft.com/office/officeart/2005/8/layout/hProcess11"/>
    <dgm:cxn modelId="{6A4455CF-6714-40BA-A26F-698468351E9B}" type="presParOf" srcId="{068B3CD0-4F3F-4B46-8E3A-F2254C191A53}" destId="{A8F9823E-F2F1-4EEC-ADF1-E6DB270D894F}" srcOrd="2" destOrd="0" presId="urn:microsoft.com/office/officeart/2005/8/layout/hProcess11"/>
    <dgm:cxn modelId="{9BD835FA-6DAE-4BE5-8161-3374A50F0D6F}" type="presParOf" srcId="{6E6ADD75-68B6-4DB8-9FA7-56EF82F0EB7D}" destId="{E892FFC3-4755-4FB4-B456-881EB8999ED9}" srcOrd="5" destOrd="0" presId="urn:microsoft.com/office/officeart/2005/8/layout/hProcess11"/>
    <dgm:cxn modelId="{D4B41E19-CCE4-41C7-81EB-FE309D49B8FC}" type="presParOf" srcId="{6E6ADD75-68B6-4DB8-9FA7-56EF82F0EB7D}" destId="{68D01DB5-7E2E-43FA-844F-6D4C343DC6C7}" srcOrd="6" destOrd="0" presId="urn:microsoft.com/office/officeart/2005/8/layout/hProcess11"/>
    <dgm:cxn modelId="{9203EBEA-BDA2-4A3E-824C-8DCB7033281A}" type="presParOf" srcId="{68D01DB5-7E2E-43FA-844F-6D4C343DC6C7}" destId="{033AC0F7-6D08-44F8-9D25-BA589CA9DF99}" srcOrd="0" destOrd="0" presId="urn:microsoft.com/office/officeart/2005/8/layout/hProcess11"/>
    <dgm:cxn modelId="{B963CA0E-947E-46BE-9364-2608AF72E0DD}" type="presParOf" srcId="{68D01DB5-7E2E-43FA-844F-6D4C343DC6C7}" destId="{0812E6A5-103B-4599-9558-1102EA45D2A4}" srcOrd="1" destOrd="0" presId="urn:microsoft.com/office/officeart/2005/8/layout/hProcess11"/>
    <dgm:cxn modelId="{A264AD6D-FE8D-49F0-84BE-DC3D1F0F399E}" type="presParOf" srcId="{68D01DB5-7E2E-43FA-844F-6D4C343DC6C7}" destId="{B5437526-A9A0-4BB9-9069-738EC81E738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DD5AC-390E-4435-A2EB-210D84289F78}">
      <dsp:nvSpPr>
        <dsp:cNvPr id="0" name=""/>
        <dsp:cNvSpPr/>
      </dsp:nvSpPr>
      <dsp:spPr>
        <a:xfrm>
          <a:off x="0" y="1082090"/>
          <a:ext cx="10878820" cy="428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6EDC3-B52A-440A-B03E-718DC64A2590}">
      <dsp:nvSpPr>
        <dsp:cNvPr id="0" name=""/>
        <dsp:cNvSpPr/>
      </dsp:nvSpPr>
      <dsp:spPr>
        <a:xfrm>
          <a:off x="543941" y="831170"/>
          <a:ext cx="7615174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835" tIns="0" rIns="28783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A business intelligence team performing analysis and getting out insights </a:t>
          </a:r>
          <a:endParaRPr lang="en-US" sz="1700" kern="1200" dirty="0"/>
        </a:p>
      </dsp:txBody>
      <dsp:txXfrm>
        <a:off x="568439" y="855668"/>
        <a:ext cx="7566178" cy="452844"/>
      </dsp:txXfrm>
    </dsp:sp>
    <dsp:sp modelId="{BDCF01A9-B82B-474B-8123-3261B5D1305F}">
      <dsp:nvSpPr>
        <dsp:cNvPr id="0" name=""/>
        <dsp:cNvSpPr/>
      </dsp:nvSpPr>
      <dsp:spPr>
        <a:xfrm>
          <a:off x="0" y="1853210"/>
          <a:ext cx="10878820" cy="428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C13DD-902D-437D-A52B-CE8699A9416F}">
      <dsp:nvSpPr>
        <dsp:cNvPr id="0" name=""/>
        <dsp:cNvSpPr/>
      </dsp:nvSpPr>
      <dsp:spPr>
        <a:xfrm>
          <a:off x="543941" y="1602290"/>
          <a:ext cx="7615174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835" tIns="0" rIns="28783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An entire company depending on those insights</a:t>
          </a:r>
          <a:endParaRPr lang="en-US" sz="1700" kern="1200" dirty="0"/>
        </a:p>
      </dsp:txBody>
      <dsp:txXfrm>
        <a:off x="568439" y="1626788"/>
        <a:ext cx="7566178" cy="452844"/>
      </dsp:txXfrm>
    </dsp:sp>
    <dsp:sp modelId="{5EE158DE-6CF3-46BE-A28C-220585E78211}">
      <dsp:nvSpPr>
        <dsp:cNvPr id="0" name=""/>
        <dsp:cNvSpPr/>
      </dsp:nvSpPr>
      <dsp:spPr>
        <a:xfrm>
          <a:off x="0" y="2624330"/>
          <a:ext cx="10878820" cy="13387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317" tIns="354076" rIns="84431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/>
            <a:t>We didn’t know how fast would grow up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/>
            <a:t>Didn’t want to overengineer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/>
            <a:t>Didn’t know what a Data Platform was, either</a:t>
          </a:r>
        </a:p>
      </dsp:txBody>
      <dsp:txXfrm>
        <a:off x="0" y="2624330"/>
        <a:ext cx="10878820" cy="1338750"/>
      </dsp:txXfrm>
    </dsp:sp>
    <dsp:sp modelId="{48B9DE6D-89DE-4C55-9A7D-F199D1BB73F4}">
      <dsp:nvSpPr>
        <dsp:cNvPr id="0" name=""/>
        <dsp:cNvSpPr/>
      </dsp:nvSpPr>
      <dsp:spPr>
        <a:xfrm>
          <a:off x="543941" y="2373409"/>
          <a:ext cx="7615174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835" tIns="0" rIns="28783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A small but amazing dev/tech team in charge to build data stuff to do it</a:t>
          </a:r>
        </a:p>
      </dsp:txBody>
      <dsp:txXfrm>
        <a:off x="568439" y="2397907"/>
        <a:ext cx="7566178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D2858-A763-41B6-9E94-A3D781B45687}">
      <dsp:nvSpPr>
        <dsp:cNvPr id="0" name=""/>
        <dsp:cNvSpPr/>
      </dsp:nvSpPr>
      <dsp:spPr>
        <a:xfrm>
          <a:off x="0" y="547537"/>
          <a:ext cx="11055281" cy="7300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09668-ADB1-42CA-BEF5-BA3657FC24FC}">
      <dsp:nvSpPr>
        <dsp:cNvPr id="0" name=""/>
        <dsp:cNvSpPr/>
      </dsp:nvSpPr>
      <dsp:spPr>
        <a:xfrm>
          <a:off x="4979" y="0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App Service</a:t>
          </a:r>
        </a:p>
      </dsp:txBody>
      <dsp:txXfrm>
        <a:off x="4979" y="0"/>
        <a:ext cx="2395130" cy="730050"/>
      </dsp:txXfrm>
    </dsp:sp>
    <dsp:sp modelId="{8EFFD7B0-188F-4B0E-9AE3-07BD6372C8EF}">
      <dsp:nvSpPr>
        <dsp:cNvPr id="0" name=""/>
        <dsp:cNvSpPr/>
      </dsp:nvSpPr>
      <dsp:spPr>
        <a:xfrm>
          <a:off x="1111288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E009E-9E98-4070-9A7E-04D6884BD1AE}">
      <dsp:nvSpPr>
        <dsp:cNvPr id="0" name=""/>
        <dsp:cNvSpPr/>
      </dsp:nvSpPr>
      <dsp:spPr>
        <a:xfrm>
          <a:off x="2519867" y="1095074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Batch</a:t>
          </a:r>
        </a:p>
      </dsp:txBody>
      <dsp:txXfrm>
        <a:off x="2519867" y="1095074"/>
        <a:ext cx="2395130" cy="730050"/>
      </dsp:txXfrm>
    </dsp:sp>
    <dsp:sp modelId="{BB72F20F-9D08-464D-9633-AC6C54DEE697}">
      <dsp:nvSpPr>
        <dsp:cNvPr id="0" name=""/>
        <dsp:cNvSpPr/>
      </dsp:nvSpPr>
      <dsp:spPr>
        <a:xfrm>
          <a:off x="3626176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B396C-0280-4E4E-8757-AC176815E501}">
      <dsp:nvSpPr>
        <dsp:cNvPr id="0" name=""/>
        <dsp:cNvSpPr/>
      </dsp:nvSpPr>
      <dsp:spPr>
        <a:xfrm>
          <a:off x="5034754" y="0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Container Instances</a:t>
          </a:r>
        </a:p>
      </dsp:txBody>
      <dsp:txXfrm>
        <a:off x="5034754" y="0"/>
        <a:ext cx="2395130" cy="730050"/>
      </dsp:txXfrm>
    </dsp:sp>
    <dsp:sp modelId="{65428697-8DAA-4864-926F-E4BA8535FE26}">
      <dsp:nvSpPr>
        <dsp:cNvPr id="0" name=""/>
        <dsp:cNvSpPr/>
      </dsp:nvSpPr>
      <dsp:spPr>
        <a:xfrm>
          <a:off x="6141063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AC0F7-6D08-44F8-9D25-BA589CA9DF99}">
      <dsp:nvSpPr>
        <dsp:cNvPr id="0" name=""/>
        <dsp:cNvSpPr/>
      </dsp:nvSpPr>
      <dsp:spPr>
        <a:xfrm>
          <a:off x="7549642" y="1095074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Container Apps</a:t>
          </a:r>
        </a:p>
      </dsp:txBody>
      <dsp:txXfrm>
        <a:off x="7549642" y="1095074"/>
        <a:ext cx="2395130" cy="730050"/>
      </dsp:txXfrm>
    </dsp:sp>
    <dsp:sp modelId="{0812E6A5-103B-4599-9558-1102EA45D2A4}">
      <dsp:nvSpPr>
        <dsp:cNvPr id="0" name=""/>
        <dsp:cNvSpPr/>
      </dsp:nvSpPr>
      <dsp:spPr>
        <a:xfrm>
          <a:off x="8655951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D2858-A763-41B6-9E94-A3D781B45687}">
      <dsp:nvSpPr>
        <dsp:cNvPr id="0" name=""/>
        <dsp:cNvSpPr/>
      </dsp:nvSpPr>
      <dsp:spPr>
        <a:xfrm>
          <a:off x="0" y="547537"/>
          <a:ext cx="11055281" cy="7300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09668-ADB1-42CA-BEF5-BA3657FC24FC}">
      <dsp:nvSpPr>
        <dsp:cNvPr id="0" name=""/>
        <dsp:cNvSpPr/>
      </dsp:nvSpPr>
      <dsp:spPr>
        <a:xfrm>
          <a:off x="4979" y="0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App Service</a:t>
          </a:r>
        </a:p>
      </dsp:txBody>
      <dsp:txXfrm>
        <a:off x="4979" y="0"/>
        <a:ext cx="2395130" cy="730050"/>
      </dsp:txXfrm>
    </dsp:sp>
    <dsp:sp modelId="{8EFFD7B0-188F-4B0E-9AE3-07BD6372C8EF}">
      <dsp:nvSpPr>
        <dsp:cNvPr id="0" name=""/>
        <dsp:cNvSpPr/>
      </dsp:nvSpPr>
      <dsp:spPr>
        <a:xfrm>
          <a:off x="1111288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E009E-9E98-4070-9A7E-04D6884BD1AE}">
      <dsp:nvSpPr>
        <dsp:cNvPr id="0" name=""/>
        <dsp:cNvSpPr/>
      </dsp:nvSpPr>
      <dsp:spPr>
        <a:xfrm>
          <a:off x="2519867" y="1095074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Batch</a:t>
          </a:r>
        </a:p>
      </dsp:txBody>
      <dsp:txXfrm>
        <a:off x="2519867" y="1095074"/>
        <a:ext cx="2395130" cy="730050"/>
      </dsp:txXfrm>
    </dsp:sp>
    <dsp:sp modelId="{BB72F20F-9D08-464D-9633-AC6C54DEE697}">
      <dsp:nvSpPr>
        <dsp:cNvPr id="0" name=""/>
        <dsp:cNvSpPr/>
      </dsp:nvSpPr>
      <dsp:spPr>
        <a:xfrm>
          <a:off x="3626176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B396C-0280-4E4E-8757-AC176815E501}">
      <dsp:nvSpPr>
        <dsp:cNvPr id="0" name=""/>
        <dsp:cNvSpPr/>
      </dsp:nvSpPr>
      <dsp:spPr>
        <a:xfrm>
          <a:off x="5034754" y="0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Container Instances</a:t>
          </a:r>
        </a:p>
      </dsp:txBody>
      <dsp:txXfrm>
        <a:off x="5034754" y="0"/>
        <a:ext cx="2395130" cy="730050"/>
      </dsp:txXfrm>
    </dsp:sp>
    <dsp:sp modelId="{65428697-8DAA-4864-926F-E4BA8535FE26}">
      <dsp:nvSpPr>
        <dsp:cNvPr id="0" name=""/>
        <dsp:cNvSpPr/>
      </dsp:nvSpPr>
      <dsp:spPr>
        <a:xfrm>
          <a:off x="6141063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AC0F7-6D08-44F8-9D25-BA589CA9DF99}">
      <dsp:nvSpPr>
        <dsp:cNvPr id="0" name=""/>
        <dsp:cNvSpPr/>
      </dsp:nvSpPr>
      <dsp:spPr>
        <a:xfrm>
          <a:off x="7549642" y="1095074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Container Apps</a:t>
          </a:r>
        </a:p>
      </dsp:txBody>
      <dsp:txXfrm>
        <a:off x="7549642" y="1095074"/>
        <a:ext cx="2395130" cy="730050"/>
      </dsp:txXfrm>
    </dsp:sp>
    <dsp:sp modelId="{0812E6A5-103B-4599-9558-1102EA45D2A4}">
      <dsp:nvSpPr>
        <dsp:cNvPr id="0" name=""/>
        <dsp:cNvSpPr/>
      </dsp:nvSpPr>
      <dsp:spPr>
        <a:xfrm>
          <a:off x="8655951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90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D176EF-DB01-1143-BB19-7BF389CEEF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13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566CE-FA0B-524E-8756-8962A82C2D3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719999"/>
            <a:ext cx="10753200" cy="4680000"/>
          </a:xfrm>
        </p:spPr>
        <p:txBody>
          <a:bodyPr anchor="ctr">
            <a:normAutofit/>
          </a:bodyPr>
          <a:lstStyle>
            <a:lvl1pPr algn="ctr">
              <a:defRPr sz="6400"/>
            </a:lvl1pPr>
          </a:lstStyle>
          <a:p>
            <a:r>
              <a:rPr lang="en-US"/>
              <a:t>Click to edit title</a:t>
            </a:r>
            <a:endParaRPr lang="fi-FI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AA24D38-83C0-1746-A1AD-5A34C5874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76575" y="6287224"/>
            <a:ext cx="603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i-FI"/>
              <a:t>Etunimi Sukunimi (muokkaa Insert -&gt; Header and Footer -valikosta</a:t>
            </a:r>
          </a:p>
        </p:txBody>
      </p:sp>
    </p:spTree>
    <p:extLst>
      <p:ext uri="{BB962C8B-B14F-4D97-AF65-F5344CB8AC3E}">
        <p14:creationId xmlns:p14="http://schemas.microsoft.com/office/powerpoint/2010/main" val="3568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3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2CA01EE-A4C8-DF0D-3B93-5F11B8666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57E541B-F969-BE3D-3A6E-0B1E9E570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9060" y="1539736"/>
            <a:ext cx="7533860" cy="360790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75F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 a Serverless Data Analytics Strategy with Microsoft Azure</a:t>
            </a:r>
            <a:br>
              <a:rPr lang="en-US" b="1" dirty="0">
                <a:solidFill>
                  <a:srgbClr val="275F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b="1" dirty="0">
              <a:solidFill>
                <a:srgbClr val="275F1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5E082D3-88AE-4819-EFA0-57ABE570213C}"/>
              </a:ext>
            </a:extLst>
          </p:cNvPr>
          <p:cNvSpPr txBox="1">
            <a:spLocks/>
          </p:cNvSpPr>
          <p:nvPr/>
        </p:nvSpPr>
        <p:spPr>
          <a:xfrm>
            <a:off x="2329070" y="5045766"/>
            <a:ext cx="7533860" cy="544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2400" b="0" i="1" dirty="0">
                <a:solidFill>
                  <a:srgbClr val="275F19"/>
                </a:solidFill>
              </a:rPr>
              <a:t>Roberto Freato</a:t>
            </a:r>
          </a:p>
        </p:txBody>
      </p:sp>
    </p:spTree>
    <p:extLst>
      <p:ext uri="{BB962C8B-B14F-4D97-AF65-F5344CB8AC3E}">
        <p14:creationId xmlns:p14="http://schemas.microsoft.com/office/powerpoint/2010/main" val="237460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7935b61-a253-4997-87a3-4c4195d2114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14b245b-5903-424a-be61-9293bfaf642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336bf8c-e6dc-47e6-869c-31dc0575695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14b245b-5903-424a-be61-9293bfaf642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52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a4bd8d0-a5ec-4d78-a244-4896cc894ec9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70280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we evolved and scaled the Data Platform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99A3DF2-0CBA-51EE-EDCF-CC78E08CAAD5}"/>
              </a:ext>
            </a:extLst>
          </p:cNvPr>
          <p:cNvGraphicFramePr/>
          <p:nvPr/>
        </p:nvGraphicFramePr>
        <p:xfrm>
          <a:off x="547246" y="2639683"/>
          <a:ext cx="11055281" cy="182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BC164A5-4F07-8785-B236-C55966836D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826" y="1851660"/>
            <a:ext cx="11868347" cy="3595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F32E21-9C9F-F9ED-1097-9AFB06B190E1}"/>
              </a:ext>
            </a:extLst>
          </p:cNvPr>
          <p:cNvSpPr txBox="1"/>
          <p:nvPr/>
        </p:nvSpPr>
        <p:spPr>
          <a:xfrm>
            <a:off x="10831830" y="6627168"/>
            <a:ext cx="1360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Even in the back seats?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547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e5de0fd-b614-4886-a8f2-ef512f978502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2CA01EE-A4C8-DF0D-3B93-5F11B8666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57E541B-F969-BE3D-3A6E-0B1E9E570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9060" y="1539736"/>
            <a:ext cx="7533860" cy="282652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75F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5E082D3-88AE-4819-EFA0-57ABE570213C}"/>
              </a:ext>
            </a:extLst>
          </p:cNvPr>
          <p:cNvSpPr txBox="1">
            <a:spLocks/>
          </p:cNvSpPr>
          <p:nvPr/>
        </p:nvSpPr>
        <p:spPr>
          <a:xfrm>
            <a:off x="2249060" y="3571296"/>
            <a:ext cx="7533860" cy="544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2400" b="0" dirty="0">
                <a:solidFill>
                  <a:srgbClr val="275F19"/>
                </a:solidFill>
              </a:rPr>
              <a:t>Roberto Freato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3553493C-49FA-676A-7560-BE0949D5FA3A}"/>
              </a:ext>
            </a:extLst>
          </p:cNvPr>
          <p:cNvSpPr txBox="1">
            <a:spLocks/>
          </p:cNvSpPr>
          <p:nvPr/>
        </p:nvSpPr>
        <p:spPr>
          <a:xfrm>
            <a:off x="2127140" y="5461056"/>
            <a:ext cx="7533860" cy="544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2400" b="0" dirty="0">
                <a:solidFill>
                  <a:srgbClr val="275F1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645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D16A-6C4F-135F-517F-F10A1766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once upon a time, there was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F831A4-90A3-80BF-A1B4-98FD5F2F0D3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912104926"/>
              </p:ext>
            </p:extLst>
          </p:nvPr>
        </p:nvGraphicFramePr>
        <p:xfrm>
          <a:off x="539750" y="1435100"/>
          <a:ext cx="10878820" cy="479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44AD7A-F6E5-2B61-9F4A-CC4C08A82A48}"/>
              </a:ext>
            </a:extLst>
          </p:cNvPr>
          <p:cNvSpPr txBox="1"/>
          <p:nvPr/>
        </p:nvSpPr>
        <p:spPr>
          <a:xfrm>
            <a:off x="10831830" y="6627168"/>
            <a:ext cx="1360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Can you read this line?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5370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70280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we evolved and scaled the Data Platform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99A3DF2-0CBA-51EE-EDCF-CC78E08CA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346079"/>
              </p:ext>
            </p:extLst>
          </p:nvPr>
        </p:nvGraphicFramePr>
        <p:xfrm>
          <a:off x="547246" y="2639683"/>
          <a:ext cx="11055281" cy="182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BC164A5-4F07-8785-B236-C55966836D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826" y="1851660"/>
            <a:ext cx="11868347" cy="3595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F32E21-9C9F-F9ED-1097-9AFB06B190E1}"/>
              </a:ext>
            </a:extLst>
          </p:cNvPr>
          <p:cNvSpPr txBox="1"/>
          <p:nvPr/>
        </p:nvSpPr>
        <p:spPr>
          <a:xfrm>
            <a:off x="10831830" y="6627168"/>
            <a:ext cx="1360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Even in the back seats?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6511-8AF7-1623-49C6-66421A37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some glossary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F16CF4-4831-E524-ACBB-B72DA05D3B5C}"/>
              </a:ext>
            </a:extLst>
          </p:cNvPr>
          <p:cNvSpPr/>
          <p:nvPr/>
        </p:nvSpPr>
        <p:spPr>
          <a:xfrm>
            <a:off x="4280612" y="3232280"/>
            <a:ext cx="23701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8D2FE6-88B3-43ED-47F9-D4E0671E639B}"/>
              </a:ext>
            </a:extLst>
          </p:cNvPr>
          <p:cNvSpPr/>
          <p:nvPr/>
        </p:nvSpPr>
        <p:spPr>
          <a:xfrm>
            <a:off x="5546173" y="2159280"/>
            <a:ext cx="533986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Platform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9BC3A2-3560-A170-69CE-1357666DE596}"/>
              </a:ext>
            </a:extLst>
          </p:cNvPr>
          <p:cNvSpPr/>
          <p:nvPr/>
        </p:nvSpPr>
        <p:spPr>
          <a:xfrm>
            <a:off x="1398200" y="4205640"/>
            <a:ext cx="36952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Engineering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A2B802-8D00-0ABC-E28E-14A88671F910}"/>
              </a:ext>
            </a:extLst>
          </p:cNvPr>
          <p:cNvSpPr/>
          <p:nvPr/>
        </p:nvSpPr>
        <p:spPr>
          <a:xfrm>
            <a:off x="2201812" y="2697029"/>
            <a:ext cx="35100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Landing Storage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992D4-8797-BCB9-FBEF-1890CDDC49BC}"/>
              </a:ext>
            </a:extLst>
          </p:cNvPr>
          <p:cNvSpPr/>
          <p:nvPr/>
        </p:nvSpPr>
        <p:spPr>
          <a:xfrm>
            <a:off x="5259358" y="3928641"/>
            <a:ext cx="46664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Ingestion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96D41C-B3E4-797A-CD9E-1B75739F8A01}"/>
              </a:ext>
            </a:extLst>
          </p:cNvPr>
          <p:cNvSpPr/>
          <p:nvPr/>
        </p:nvSpPr>
        <p:spPr>
          <a:xfrm>
            <a:off x="6830147" y="3044525"/>
            <a:ext cx="27719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Big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D7EE9-9FFC-D6EC-3D83-883CB157FC5B}"/>
              </a:ext>
            </a:extLst>
          </p:cNvPr>
          <p:cNvSpPr/>
          <p:nvPr/>
        </p:nvSpPr>
        <p:spPr>
          <a:xfrm>
            <a:off x="1763252" y="3208724"/>
            <a:ext cx="226703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A6D47E-4EAC-8BF4-3E31-F983DE300747}"/>
              </a:ext>
            </a:extLst>
          </p:cNvPr>
          <p:cNvSpPr txBox="1"/>
          <p:nvPr/>
        </p:nvSpPr>
        <p:spPr>
          <a:xfrm>
            <a:off x="11590020" y="6652260"/>
            <a:ext cx="6019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And now?</a:t>
            </a:r>
            <a:endParaRPr lang="en-US" sz="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ABA9C-C81C-A7F0-99B3-5AC8851DF0A1}"/>
              </a:ext>
            </a:extLst>
          </p:cNvPr>
          <p:cNvSpPr/>
          <p:nvPr/>
        </p:nvSpPr>
        <p:spPr>
          <a:xfrm>
            <a:off x="3567228" y="4763501"/>
            <a:ext cx="338426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Databricks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D38EF6-EFC3-5EDE-D41C-53E752AEF0C3}"/>
              </a:ext>
            </a:extLst>
          </p:cNvPr>
          <p:cNvSpPr/>
          <p:nvPr/>
        </p:nvSpPr>
        <p:spPr>
          <a:xfrm>
            <a:off x="6830147" y="4804830"/>
            <a:ext cx="238719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20E755-D70D-9E95-7680-5B78FA1A32D3}"/>
              </a:ext>
            </a:extLst>
          </p:cNvPr>
          <p:cNvSpPr/>
          <p:nvPr/>
        </p:nvSpPr>
        <p:spPr>
          <a:xfrm>
            <a:off x="6830147" y="1694139"/>
            <a:ext cx="34681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Movement</a:t>
            </a:r>
          </a:p>
        </p:txBody>
      </p:sp>
    </p:spTree>
    <p:extLst>
      <p:ext uri="{BB962C8B-B14F-4D97-AF65-F5344CB8AC3E}">
        <p14:creationId xmlns:p14="http://schemas.microsoft.com/office/powerpoint/2010/main" val="358717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 person standing in front of a large green banner&#10;&#10;Description automatically generated with low confidence">
            <a:extLst>
              <a:ext uri="{FF2B5EF4-FFF2-40B4-BE49-F238E27FC236}">
                <a16:creationId xmlns:a16="http://schemas.microsoft.com/office/drawing/2014/main" id="{4F5691A2-47AA-C237-1E06-C9D88560FA0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1" b="16441"/>
          <a:stretch>
            <a:fillRect/>
          </a:stretch>
        </p:blipFill>
        <p:spPr>
          <a:xfrm>
            <a:off x="-1119840" y="0"/>
            <a:ext cx="13834047" cy="6964680"/>
          </a:xfrm>
        </p:spPr>
      </p:pic>
      <p:pic>
        <p:nvPicPr>
          <p:cNvPr id="13" name="Picture 12" descr="A person standing in front of a large screen&#10;&#10;Description automatically generated with low confidence">
            <a:extLst>
              <a:ext uri="{FF2B5EF4-FFF2-40B4-BE49-F238E27FC236}">
                <a16:creationId xmlns:a16="http://schemas.microsoft.com/office/drawing/2014/main" id="{5E1D13E4-F8EC-9B07-6B29-BF6391CAF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" y="-822960"/>
            <a:ext cx="12192000" cy="9144000"/>
          </a:xfrm>
          <a:prstGeom prst="rect">
            <a:avLst/>
          </a:prstGeom>
        </p:spPr>
      </p:pic>
      <p:pic>
        <p:nvPicPr>
          <p:cNvPr id="22" name="Picture 21" descr="Graphical user interface&#10;&#10;Description automatically generated">
            <a:extLst>
              <a:ext uri="{FF2B5EF4-FFF2-40B4-BE49-F238E27FC236}">
                <a16:creationId xmlns:a16="http://schemas.microsoft.com/office/drawing/2014/main" id="{4B3F89C3-775D-958A-760A-9D7454AE3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585" y="-7863841"/>
            <a:ext cx="12381191" cy="16551359"/>
          </a:xfrm>
          <a:prstGeom prst="rect">
            <a:avLst/>
          </a:prstGeom>
        </p:spPr>
      </p:pic>
      <p:pic>
        <p:nvPicPr>
          <p:cNvPr id="15" name="Picture 14" descr="A person standing in front of a large screen&#10;&#10;Description automatically generated with medium confidence">
            <a:extLst>
              <a:ext uri="{FF2B5EF4-FFF2-40B4-BE49-F238E27FC236}">
                <a16:creationId xmlns:a16="http://schemas.microsoft.com/office/drawing/2014/main" id="{4A47D7AA-3B31-F082-16C4-E61CC44065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6" y="-822960"/>
            <a:ext cx="12192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978b2a0-2cd8-4238-86f3-29bfd42e5580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e6031dc-b175-4f7d-973f-beb5c8e9adfb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63fd41a-e5a8-482c-9ebe-046bea78026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94e8761-2dbc-4859-834a-c42af4c6d04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ED6A94-6CEC-4690-B5D0-3E831BCC769C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158</Words>
  <Application>Microsoft Office PowerPoint</Application>
  <PresentationFormat>Widescreen</PresentationFormat>
  <Paragraphs>47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WelcomeDoc</vt:lpstr>
      <vt:lpstr>Implement a Serverless Data Analytics Strategy with Microsoft Azure </vt:lpstr>
      <vt:lpstr>once upon a time, there was</vt:lpstr>
      <vt:lpstr>how we evolved and scaled the Data Platform</vt:lpstr>
      <vt:lpstr>some glossary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we evolved and scaled the Data Platform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2020-06-10T06:01:23Z</dcterms:created>
  <dcterms:modified xsi:type="dcterms:W3CDTF">2022-06-17T06:50:02Z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