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584694e-0533-47c8-9acb-32438370429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2a11cba-5d5f-47e8-85c3-714651ce006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94e8761-2dbc-4859-834a-c42af4c6d04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4b245b-5903-424a-be61-9293bfaf642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7935b61-a253-4997-87a3-4c4195d2114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336bf8c-e6dc-47e6-869c-31dc0575695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a4bd8d0-a5ec-4d78-a244-4896cc894ec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e5de0fd-b614-4886-a8f2-ef512f97850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5781b91-8d4f-44a9-8f32-17171e769ef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4ad0d68-67a9-4ed8-b794-90ef49d1adf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ecfbfb0-1de5-48fb-b6ec-708162d68fa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e95b482-1479-414a-bc02-1460369ee47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816c5cb-1ef7-4acd-a4cb-baec5bfcfc4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ec3241a-5775-4f96-9bf5-f9d221c1d25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978b2a0-2cd8-4238-86f3-29bfd42e558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e6031dc-b175-4f7d-973f-beb5c8e9adf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9fea218-6d8b-449d-b8f8-0d8c87e434d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63fd41a-e5a8-482c-9ebe-046bea78026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2022-04-03T15:13:20.984Z</dcterms:created>
  <dcterms:modified xsi:type="dcterms:W3CDTF">2022-04-03T15:13:20.984Z</dcterms:modified>
</cp:coreProperties>
</file>