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5"/>
  </p:notesMasterIdLst>
  <p:handoutMasterIdLst>
    <p:handoutMasterId r:id="rId16"/>
  </p:handoutMasterIdLst>
  <p:sldIdLst>
    <p:sldId id="495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498" r:id="rId13"/>
    <p:sldId id="4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258"/>
            <p14:sldId id="259"/>
            <p14:sldId id="260"/>
            <p14:sldId id="261"/>
            <p14:sldId id="264"/>
            <p14:sldId id="265"/>
            <p14:sldId id="266"/>
            <p14:sldId id="498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59A0"/>
    <a:srgbClr val="B4009E"/>
    <a:srgbClr val="414241"/>
    <a:srgbClr val="7030A0"/>
    <a:srgbClr val="047AD7"/>
    <a:srgbClr val="007DDF"/>
    <a:srgbClr val="95CFFF"/>
    <a:srgbClr val="FFFFFF"/>
    <a:srgbClr val="0478D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945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8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6276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529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49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4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0108-F760-498A-BC3F-4667DBF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3CA1-0F23-4BE5-8700-FD0D0D58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CA0-0ABA-4EFE-924C-D972DA3E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B1B5-0905-42AD-B138-A45037C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7E3-2C2F-4ABD-8B32-A8A9E6C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7B4946-C121-6654-7833-F966B08FC0A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30" r:id="rId2"/>
    <p:sldLayoutId id="2147484534" r:id="rId3"/>
    <p:sldLayoutId id="2147484532" r:id="rId4"/>
    <p:sldLayoutId id="2147484538" r:id="rId5"/>
    <p:sldLayoutId id="2147484539" r:id="rId6"/>
    <p:sldLayoutId id="2147484545" r:id="rId7"/>
    <p:sldLayoutId id="2147484520" r:id="rId8"/>
    <p:sldLayoutId id="2147484552" r:id="rId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rgbClr val="047AD7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rgbClr val="047AD7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3FEE82E-ECD6-3254-772F-8FB7685BB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Scalable Azure </a:t>
            </a:r>
            <a:r>
              <a:rPr lang="en-US" sz="4000" dirty="0" err="1"/>
              <a:t>WebJobs</a:t>
            </a:r>
            <a:r>
              <a:rPr lang="en-US" sz="4000" dirty="0"/>
              <a:t> deployments with Azure DevOps and hierarchical YAML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0" y="4132230"/>
            <a:ext cx="10553699" cy="4221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Roberto Freato – Azure MVP / Author / CTO @Witailer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3FEE82E-ECD6-3254-772F-8FB7685BB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Scalable Azure </a:t>
            </a:r>
            <a:r>
              <a:rPr lang="en-US" sz="4000" dirty="0" err="1"/>
              <a:t>WebJobs</a:t>
            </a:r>
            <a:r>
              <a:rPr lang="en-US" sz="4000" dirty="0"/>
              <a:t> deployments with Azure DevOps and hierarchical YAML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0" y="4132230"/>
            <a:ext cx="10553699" cy="4221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Roberto Freato – Azure MVP / Author / CTO @Witailer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933-F354-43E6-B492-BB78BFD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 workloads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A641-6C60-4ECB-9077-6037E6A0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the context of distributed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6FF-4735-429D-AB69-53B6F99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 &amp; WebJobs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7540-AA13-4043-8E15-E5CD05511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way (not the only one) to go up and run in a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79D1-AF99-4E64-9B6F-C5D9F0B5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C7E9-F566-444A-9884-8438CAD23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WebJobs Deployment options: Web Deploy, 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4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589-3AD7-4736-A3C6-A134946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DevOps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0760-F65E-4DFB-94AB-E8891BD15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we cannot scale while deploying webjobs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458A-1201-4F38-A0F2-2B9547F7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ADA1-C9B7-41B5-A057-4E4034F45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that pipeline, and publish a new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F8FA-BB27-4941-86EE-818C24A0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Hierarchical YAML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4A25-AA12-49F5-9AC9-41443D64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save 90% of repeated YAML code (and a lot of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again, </a:t>
            </a:r>
            <a:r>
              <a:rPr lang="it-IT"/>
              <a:t>but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Takeaways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8674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128</Words>
  <Application>Microsoft Office PowerPoint</Application>
  <PresentationFormat>Widescreen</PresentationFormat>
  <Paragraphs>21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Scalable Azure WebJobs deployments with Azure DevOps and hierarchical YAML</vt:lpstr>
      <vt:lpstr>Background workloads</vt:lpstr>
      <vt:lpstr>App Service &amp; WebJobs</vt:lpstr>
      <vt:lpstr>DEMO</vt:lpstr>
      <vt:lpstr>Azure DevOps</vt:lpstr>
      <vt:lpstr>DEMO</vt:lpstr>
      <vt:lpstr>Hierarchical YAML</vt:lpstr>
      <vt:lpstr>DEMO</vt:lpstr>
      <vt:lpstr>Takeaways</vt:lpstr>
      <vt:lpstr>Scalable Azure WebJobs deployments with Azure DevOps and hierarchical YAML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2022-10-11T22:57:43Z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