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39"/>
  </p:notesMasterIdLst>
  <p:sldIdLst>
    <p:sldId id="256" r:id="rId3"/>
    <p:sldId id="257" r:id="rId4"/>
    <p:sldId id="325" r:id="rId5"/>
    <p:sldId id="328" r:id="rId6"/>
    <p:sldId id="327" r:id="rId7"/>
    <p:sldId id="297" r:id="rId8"/>
    <p:sldId id="329" r:id="rId9"/>
    <p:sldId id="334" r:id="rId10"/>
    <p:sldId id="330" r:id="rId11"/>
    <p:sldId id="332" r:id="rId12"/>
    <p:sldId id="331" r:id="rId13"/>
    <p:sldId id="333" r:id="rId14"/>
    <p:sldId id="343" r:id="rId15"/>
    <p:sldId id="326" r:id="rId16"/>
    <p:sldId id="303" r:id="rId17"/>
    <p:sldId id="335" r:id="rId18"/>
    <p:sldId id="352" r:id="rId19"/>
    <p:sldId id="336" r:id="rId20"/>
    <p:sldId id="274" r:id="rId21"/>
    <p:sldId id="337" r:id="rId22"/>
    <p:sldId id="344" r:id="rId23"/>
    <p:sldId id="340" r:id="rId24"/>
    <p:sldId id="341" r:id="rId25"/>
    <p:sldId id="342" r:id="rId26"/>
    <p:sldId id="339" r:id="rId27"/>
    <p:sldId id="349" r:id="rId28"/>
    <p:sldId id="350" r:id="rId29"/>
    <p:sldId id="351" r:id="rId30"/>
    <p:sldId id="345" r:id="rId31"/>
    <p:sldId id="346" r:id="rId32"/>
    <p:sldId id="347" r:id="rId33"/>
    <p:sldId id="348" r:id="rId34"/>
    <p:sldId id="273" r:id="rId35"/>
    <p:sldId id="30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C262"/>
    <a:srgbClr val="475C95"/>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79419" autoAdjust="0"/>
  </p:normalViewPr>
  <p:slideViewPr>
    <p:cSldViewPr snapToGrid="0">
      <p:cViewPr varScale="1">
        <p:scale>
          <a:sx n="88" d="100"/>
          <a:sy n="88" d="100"/>
        </p:scale>
        <p:origin x="858" y="7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ixabay.com/en/medal-bronze-award-championship-1622549/" TargetMode="External"/><Relationship Id="rId1" Type="http://schemas.openxmlformats.org/officeDocument/2006/relationships/image" Target="../media/image9.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11.png"/><Relationship Id="rId4" Type="http://schemas.openxmlformats.org/officeDocument/2006/relationships/hyperlink" Target="https://pixabay.com/en/medal-silver-award-competition-1622529/" TargetMode="External"/></Relationships>
</file>

<file path=ppt/diagrams/_rels/data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ixabay.com/en/medal-bronze-award-championship-1622549/" TargetMode="External"/><Relationship Id="rId1" Type="http://schemas.openxmlformats.org/officeDocument/2006/relationships/image" Target="../media/image9.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11.png"/><Relationship Id="rId4" Type="http://schemas.openxmlformats.org/officeDocument/2006/relationships/hyperlink" Target="https://pixabay.com/en/medal-silver-award-competition-1622529/"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91186-FADA-4835-BAA6-FAC2EEF019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9EDB73-B277-46E8-9EF6-C040A166BC2B}">
      <dgm:prSet/>
      <dgm:spPr/>
      <dgm:t>
        <a:bodyPr/>
        <a:lstStyle/>
        <a:p>
          <a:r>
            <a:rPr lang="en-US" dirty="0">
              <a:solidFill>
                <a:schemeClr val="tx1"/>
              </a:solidFill>
            </a:rPr>
            <a:t>What’s a Data Platform</a:t>
          </a:r>
        </a:p>
      </dgm:t>
    </dgm:pt>
    <dgm:pt modelId="{B5FC6759-9A72-482C-A9B1-84E987129554}" type="parTrans" cxnId="{00E6B239-F080-4F6E-8ECB-7005CD7D6736}">
      <dgm:prSet/>
      <dgm:spPr/>
      <dgm:t>
        <a:bodyPr/>
        <a:lstStyle/>
        <a:p>
          <a:endParaRPr lang="en-US">
            <a:solidFill>
              <a:schemeClr val="tx2"/>
            </a:solidFill>
          </a:endParaRPr>
        </a:p>
      </dgm:t>
    </dgm:pt>
    <dgm:pt modelId="{AE99BA45-A279-4181-AD31-F8714CACE24A}" type="sibTrans" cxnId="{00E6B239-F080-4F6E-8ECB-7005CD7D6736}">
      <dgm:prSet/>
      <dgm:spPr/>
      <dgm:t>
        <a:bodyPr/>
        <a:lstStyle/>
        <a:p>
          <a:endParaRPr lang="en-US">
            <a:solidFill>
              <a:schemeClr val="tx2"/>
            </a:solidFill>
          </a:endParaRPr>
        </a:p>
      </dgm:t>
    </dgm:pt>
    <dgm:pt modelId="{8A5F2752-C14A-4133-8592-0AB34CF4A1CD}">
      <dgm:prSet/>
      <dgm:spPr/>
      <dgm:t>
        <a:bodyPr/>
        <a:lstStyle/>
        <a:p>
          <a:r>
            <a:rPr lang="en-US" dirty="0">
              <a:solidFill>
                <a:schemeClr val="tx1"/>
              </a:solidFill>
            </a:rPr>
            <a:t>Ingestion</a:t>
          </a:r>
        </a:p>
      </dgm:t>
      <dgm:extLst>
        <a:ext uri="{E40237B7-FDA0-4F09-8148-C483321AD2D9}">
          <dgm14:cNvPr xmlns:dgm14="http://schemas.microsoft.com/office/drawing/2010/diagram" id="0" name="" descr="The agenda"/>
        </a:ext>
      </dgm:extLst>
    </dgm:pt>
    <dgm:pt modelId="{CF72CA78-4FB1-42F2-89F3-E93CCE11182A}" type="parTrans" cxnId="{72E8EB23-6189-4D47-A15B-06E122E52E09}">
      <dgm:prSet/>
      <dgm:spPr/>
      <dgm:t>
        <a:bodyPr/>
        <a:lstStyle/>
        <a:p>
          <a:endParaRPr lang="en-US">
            <a:solidFill>
              <a:schemeClr val="tx2"/>
            </a:solidFill>
          </a:endParaRPr>
        </a:p>
      </dgm:t>
    </dgm:pt>
    <dgm:pt modelId="{CD3A927B-A62C-4387-AFEC-A765B22EFF1D}" type="sibTrans" cxnId="{72E8EB23-6189-4D47-A15B-06E122E52E09}">
      <dgm:prSet/>
      <dgm:spPr/>
      <dgm:t>
        <a:bodyPr/>
        <a:lstStyle/>
        <a:p>
          <a:endParaRPr lang="en-US">
            <a:solidFill>
              <a:schemeClr val="tx2"/>
            </a:solidFill>
          </a:endParaRPr>
        </a:p>
      </dgm:t>
    </dgm:pt>
    <dgm:pt modelId="{083C42E2-947B-4638-92F1-36126EDBEC97}">
      <dgm:prSet/>
      <dgm:spPr/>
      <dgm:t>
        <a:bodyPr/>
        <a:lstStyle/>
        <a:p>
          <a:r>
            <a:rPr lang="en-US" dirty="0">
              <a:solidFill>
                <a:schemeClr val="tx1"/>
              </a:solidFill>
            </a:rPr>
            <a:t>Experimenting</a:t>
          </a:r>
        </a:p>
      </dgm:t>
      <dgm:extLst>
        <a:ext uri="{E40237B7-FDA0-4F09-8148-C483321AD2D9}">
          <dgm14:cNvPr xmlns:dgm14="http://schemas.microsoft.com/office/drawing/2010/diagram" id="0" name="" descr="The agenda"/>
        </a:ext>
      </dgm:extLst>
    </dgm:pt>
    <dgm:pt modelId="{D1C70EAD-634A-4550-8E4F-73ABC21A8C7B}" type="parTrans" cxnId="{1737EA95-9EB9-458C-A0D2-E91F44C3975B}">
      <dgm:prSet/>
      <dgm:spPr/>
      <dgm:t>
        <a:bodyPr/>
        <a:lstStyle/>
        <a:p>
          <a:endParaRPr lang="en-US">
            <a:solidFill>
              <a:schemeClr val="tx2"/>
            </a:solidFill>
          </a:endParaRPr>
        </a:p>
      </dgm:t>
    </dgm:pt>
    <dgm:pt modelId="{8D2D519F-68C6-48A6-BD3B-1FA3C909F081}" type="sibTrans" cxnId="{1737EA95-9EB9-458C-A0D2-E91F44C3975B}">
      <dgm:prSet/>
      <dgm:spPr/>
      <dgm:t>
        <a:bodyPr/>
        <a:lstStyle/>
        <a:p>
          <a:endParaRPr lang="en-US">
            <a:solidFill>
              <a:schemeClr val="tx2"/>
            </a:solidFill>
          </a:endParaRPr>
        </a:p>
      </dgm:t>
    </dgm:pt>
    <dgm:pt modelId="{AE6406BB-5C9D-4C8B-B669-BF2129B5A3A6}">
      <dgm:prSet/>
      <dgm:spPr/>
      <dgm:t>
        <a:bodyPr/>
        <a:lstStyle/>
        <a:p>
          <a:r>
            <a:rPr lang="en-US" dirty="0">
              <a:solidFill>
                <a:schemeClr val="tx1"/>
              </a:solidFill>
            </a:rPr>
            <a:t>Storage</a:t>
          </a:r>
        </a:p>
      </dgm:t>
      <dgm:extLst>
        <a:ext uri="{E40237B7-FDA0-4F09-8148-C483321AD2D9}">
          <dgm14:cNvPr xmlns:dgm14="http://schemas.microsoft.com/office/drawing/2010/diagram" id="0" name="" descr="The agenda"/>
        </a:ext>
      </dgm:extLst>
    </dgm:pt>
    <dgm:pt modelId="{5F33E079-5185-4A4C-993A-20A5FB06C05C}" type="parTrans" cxnId="{D4D82972-C3AA-4EAF-8102-FCA06008196B}">
      <dgm:prSet/>
      <dgm:spPr/>
      <dgm:t>
        <a:bodyPr/>
        <a:lstStyle/>
        <a:p>
          <a:endParaRPr lang="en-US">
            <a:solidFill>
              <a:schemeClr val="tx2"/>
            </a:solidFill>
          </a:endParaRPr>
        </a:p>
      </dgm:t>
    </dgm:pt>
    <dgm:pt modelId="{543B3B6C-6897-4737-8917-F2264F9D7664}" type="sibTrans" cxnId="{D4D82972-C3AA-4EAF-8102-FCA06008196B}">
      <dgm:prSet/>
      <dgm:spPr/>
      <dgm:t>
        <a:bodyPr/>
        <a:lstStyle/>
        <a:p>
          <a:endParaRPr lang="en-US">
            <a:solidFill>
              <a:schemeClr val="tx2"/>
            </a:solidFill>
          </a:endParaRPr>
        </a:p>
      </dgm:t>
    </dgm:pt>
    <dgm:pt modelId="{CE88F59D-07B3-48E7-B614-5423C4345C88}">
      <dgm:prSet/>
      <dgm:spPr/>
      <dgm:t>
        <a:bodyPr/>
        <a:lstStyle/>
        <a:p>
          <a:r>
            <a:rPr lang="en-US" dirty="0">
              <a:solidFill>
                <a:schemeClr val="tx1"/>
              </a:solidFill>
            </a:rPr>
            <a:t>Processing</a:t>
          </a:r>
        </a:p>
      </dgm:t>
      <dgm:extLst>
        <a:ext uri="{E40237B7-FDA0-4F09-8148-C483321AD2D9}">
          <dgm14:cNvPr xmlns:dgm14="http://schemas.microsoft.com/office/drawing/2010/diagram" id="0" name="" descr="The agenda"/>
        </a:ext>
      </dgm:extLst>
    </dgm:pt>
    <dgm:pt modelId="{461FADC5-3291-4B95-84E9-26E441D9D05D}" type="parTrans" cxnId="{361CE244-4569-4074-98B1-9D61530C4C68}">
      <dgm:prSet/>
      <dgm:spPr/>
      <dgm:t>
        <a:bodyPr/>
        <a:lstStyle/>
        <a:p>
          <a:endParaRPr lang="it-IT"/>
        </a:p>
      </dgm:t>
    </dgm:pt>
    <dgm:pt modelId="{BA43FF08-ECBA-4306-A4E6-269C0A826F3B}" type="sibTrans" cxnId="{361CE244-4569-4074-98B1-9D61530C4C68}">
      <dgm:prSet/>
      <dgm:spPr/>
      <dgm:t>
        <a:bodyPr/>
        <a:lstStyle/>
        <a:p>
          <a:endParaRPr lang="it-IT"/>
        </a:p>
      </dgm:t>
    </dgm:pt>
    <dgm:pt modelId="{53B68FD2-D2DE-4B4E-A18F-92DC6314F7EC}" type="pres">
      <dgm:prSet presAssocID="{49691186-FADA-4835-BAA6-FAC2EEF019DF}" presName="linear" presStyleCnt="0">
        <dgm:presLayoutVars>
          <dgm:animLvl val="lvl"/>
          <dgm:resizeHandles val="exact"/>
        </dgm:presLayoutVars>
      </dgm:prSet>
      <dgm:spPr/>
    </dgm:pt>
    <dgm:pt modelId="{7675C243-4DF7-42F5-8BBB-68045242BA60}" type="pres">
      <dgm:prSet presAssocID="{4A9EDB73-B277-46E8-9EF6-C040A166BC2B}" presName="parentText" presStyleLbl="node1" presStyleIdx="0" presStyleCnt="5">
        <dgm:presLayoutVars>
          <dgm:chMax val="0"/>
          <dgm:bulletEnabled val="1"/>
        </dgm:presLayoutVars>
      </dgm:prSet>
      <dgm:spPr/>
    </dgm:pt>
    <dgm:pt modelId="{A0126643-0A26-4827-AB80-C90A945C1AFB}" type="pres">
      <dgm:prSet presAssocID="{AE99BA45-A279-4181-AD31-F8714CACE24A}" presName="spacer" presStyleCnt="0"/>
      <dgm:spPr/>
    </dgm:pt>
    <dgm:pt modelId="{522704CB-168A-4EAD-94E1-68D0739D8444}" type="pres">
      <dgm:prSet presAssocID="{8A5F2752-C14A-4133-8592-0AB34CF4A1CD}" presName="parentText" presStyleLbl="node1" presStyleIdx="1" presStyleCnt="5">
        <dgm:presLayoutVars>
          <dgm:chMax val="0"/>
          <dgm:bulletEnabled val="1"/>
        </dgm:presLayoutVars>
      </dgm:prSet>
      <dgm:spPr/>
    </dgm:pt>
    <dgm:pt modelId="{786EE196-E21A-4754-86CF-E76F4781F2EB}" type="pres">
      <dgm:prSet presAssocID="{CD3A927B-A62C-4387-AFEC-A765B22EFF1D}" presName="spacer" presStyleCnt="0"/>
      <dgm:spPr/>
    </dgm:pt>
    <dgm:pt modelId="{F4166AD2-5329-4747-A8FA-4AC003472DC6}" type="pres">
      <dgm:prSet presAssocID="{AE6406BB-5C9D-4C8B-B669-BF2129B5A3A6}" presName="parentText" presStyleLbl="node1" presStyleIdx="2" presStyleCnt="5">
        <dgm:presLayoutVars>
          <dgm:chMax val="0"/>
          <dgm:bulletEnabled val="1"/>
        </dgm:presLayoutVars>
      </dgm:prSet>
      <dgm:spPr/>
    </dgm:pt>
    <dgm:pt modelId="{96265483-1520-4AFC-B612-C2AB194D62C3}" type="pres">
      <dgm:prSet presAssocID="{543B3B6C-6897-4737-8917-F2264F9D7664}" presName="spacer" presStyleCnt="0"/>
      <dgm:spPr/>
    </dgm:pt>
    <dgm:pt modelId="{B7932F6A-E8E1-41BE-BB88-830AAF42FF92}" type="pres">
      <dgm:prSet presAssocID="{083C42E2-947B-4638-92F1-36126EDBEC97}" presName="parentText" presStyleLbl="node1" presStyleIdx="3" presStyleCnt="5">
        <dgm:presLayoutVars>
          <dgm:chMax val="0"/>
          <dgm:bulletEnabled val="1"/>
        </dgm:presLayoutVars>
      </dgm:prSet>
      <dgm:spPr/>
    </dgm:pt>
    <dgm:pt modelId="{CF8590C8-1264-4E75-BCC0-279F032F0A10}" type="pres">
      <dgm:prSet presAssocID="{8D2D519F-68C6-48A6-BD3B-1FA3C909F081}" presName="spacer" presStyleCnt="0"/>
      <dgm:spPr/>
    </dgm:pt>
    <dgm:pt modelId="{8B7B4508-1404-4E0A-B78F-C6ED9030CF0B}" type="pres">
      <dgm:prSet presAssocID="{CE88F59D-07B3-48E7-B614-5423C4345C88}" presName="parentText" presStyleLbl="node1" presStyleIdx="4" presStyleCnt="5">
        <dgm:presLayoutVars>
          <dgm:chMax val="0"/>
          <dgm:bulletEnabled val="1"/>
        </dgm:presLayoutVars>
      </dgm:prSet>
      <dgm:spPr/>
    </dgm:pt>
  </dgm:ptLst>
  <dgm:cxnLst>
    <dgm:cxn modelId="{72E8EB23-6189-4D47-A15B-06E122E52E09}" srcId="{49691186-FADA-4835-BAA6-FAC2EEF019DF}" destId="{8A5F2752-C14A-4133-8592-0AB34CF4A1CD}" srcOrd="1" destOrd="0" parTransId="{CF72CA78-4FB1-42F2-89F3-E93CCE11182A}" sibTransId="{CD3A927B-A62C-4387-AFEC-A765B22EFF1D}"/>
    <dgm:cxn modelId="{00E6B239-F080-4F6E-8ECB-7005CD7D6736}" srcId="{49691186-FADA-4835-BAA6-FAC2EEF019DF}" destId="{4A9EDB73-B277-46E8-9EF6-C040A166BC2B}" srcOrd="0" destOrd="0" parTransId="{B5FC6759-9A72-482C-A9B1-84E987129554}" sibTransId="{AE99BA45-A279-4181-AD31-F8714CACE24A}"/>
    <dgm:cxn modelId="{1553A75E-7A69-43C7-AAE7-081C5B59F667}" type="presOf" srcId="{8A5F2752-C14A-4133-8592-0AB34CF4A1CD}" destId="{522704CB-168A-4EAD-94E1-68D0739D8444}" srcOrd="0" destOrd="0" presId="urn:microsoft.com/office/officeart/2005/8/layout/vList2"/>
    <dgm:cxn modelId="{82F9C662-AA66-4A5E-8D70-42919FF53E7F}" type="presOf" srcId="{CE88F59D-07B3-48E7-B614-5423C4345C88}" destId="{8B7B4508-1404-4E0A-B78F-C6ED9030CF0B}" srcOrd="0" destOrd="0" presId="urn:microsoft.com/office/officeart/2005/8/layout/vList2"/>
    <dgm:cxn modelId="{361CE244-4569-4074-98B1-9D61530C4C68}" srcId="{49691186-FADA-4835-BAA6-FAC2EEF019DF}" destId="{CE88F59D-07B3-48E7-B614-5423C4345C88}" srcOrd="4" destOrd="0" parTransId="{461FADC5-3291-4B95-84E9-26E441D9D05D}" sibTransId="{BA43FF08-ECBA-4306-A4E6-269C0A826F3B}"/>
    <dgm:cxn modelId="{DCD17148-8BEE-47FE-990D-DA418553A898}" type="presOf" srcId="{AE6406BB-5C9D-4C8B-B669-BF2129B5A3A6}" destId="{F4166AD2-5329-4747-A8FA-4AC003472DC6}" srcOrd="0" destOrd="0" presId="urn:microsoft.com/office/officeart/2005/8/layout/vList2"/>
    <dgm:cxn modelId="{D4D82972-C3AA-4EAF-8102-FCA06008196B}" srcId="{49691186-FADA-4835-BAA6-FAC2EEF019DF}" destId="{AE6406BB-5C9D-4C8B-B669-BF2129B5A3A6}" srcOrd="2" destOrd="0" parTransId="{5F33E079-5185-4A4C-993A-20A5FB06C05C}" sibTransId="{543B3B6C-6897-4737-8917-F2264F9D7664}"/>
    <dgm:cxn modelId="{1737EA95-9EB9-458C-A0D2-E91F44C3975B}" srcId="{49691186-FADA-4835-BAA6-FAC2EEF019DF}" destId="{083C42E2-947B-4638-92F1-36126EDBEC97}" srcOrd="3" destOrd="0" parTransId="{D1C70EAD-634A-4550-8E4F-73ABC21A8C7B}" sibTransId="{8D2D519F-68C6-48A6-BD3B-1FA3C909F081}"/>
    <dgm:cxn modelId="{EB8B12A8-FDA0-4442-9B62-269E908200F7}" type="presOf" srcId="{4A9EDB73-B277-46E8-9EF6-C040A166BC2B}" destId="{7675C243-4DF7-42F5-8BBB-68045242BA60}" srcOrd="0" destOrd="0" presId="urn:microsoft.com/office/officeart/2005/8/layout/vList2"/>
    <dgm:cxn modelId="{6FA34CDB-EBA5-4F5D-B40E-9B4796A35C65}" type="presOf" srcId="{083C42E2-947B-4638-92F1-36126EDBEC97}" destId="{B7932F6A-E8E1-41BE-BB88-830AAF42FF92}" srcOrd="0" destOrd="0" presId="urn:microsoft.com/office/officeart/2005/8/layout/vList2"/>
    <dgm:cxn modelId="{7481ADDD-FC0A-4067-A1F3-323B394D812B}" type="presOf" srcId="{49691186-FADA-4835-BAA6-FAC2EEF019DF}" destId="{53B68FD2-D2DE-4B4E-A18F-92DC6314F7EC}" srcOrd="0" destOrd="0" presId="urn:microsoft.com/office/officeart/2005/8/layout/vList2"/>
    <dgm:cxn modelId="{2AEAC01E-079F-4793-B295-C91BD4A402DD}" type="presParOf" srcId="{53B68FD2-D2DE-4B4E-A18F-92DC6314F7EC}" destId="{7675C243-4DF7-42F5-8BBB-68045242BA60}" srcOrd="0" destOrd="0" presId="urn:microsoft.com/office/officeart/2005/8/layout/vList2"/>
    <dgm:cxn modelId="{4898D0A0-19EB-4658-97E6-03CD7245689B}" type="presParOf" srcId="{53B68FD2-D2DE-4B4E-A18F-92DC6314F7EC}" destId="{A0126643-0A26-4827-AB80-C90A945C1AFB}" srcOrd="1" destOrd="0" presId="urn:microsoft.com/office/officeart/2005/8/layout/vList2"/>
    <dgm:cxn modelId="{36038CD0-ECF1-49A9-9256-C47F765EB6FF}" type="presParOf" srcId="{53B68FD2-D2DE-4B4E-A18F-92DC6314F7EC}" destId="{522704CB-168A-4EAD-94E1-68D0739D8444}" srcOrd="2" destOrd="0" presId="urn:microsoft.com/office/officeart/2005/8/layout/vList2"/>
    <dgm:cxn modelId="{DC641031-1D0C-48E4-BDDE-4E1F845CBF7F}" type="presParOf" srcId="{53B68FD2-D2DE-4B4E-A18F-92DC6314F7EC}" destId="{786EE196-E21A-4754-86CF-E76F4781F2EB}" srcOrd="3" destOrd="0" presId="urn:microsoft.com/office/officeart/2005/8/layout/vList2"/>
    <dgm:cxn modelId="{18EE3A84-EED6-4499-ADD3-F4603762F1DC}" type="presParOf" srcId="{53B68FD2-D2DE-4B4E-A18F-92DC6314F7EC}" destId="{F4166AD2-5329-4747-A8FA-4AC003472DC6}" srcOrd="4" destOrd="0" presId="urn:microsoft.com/office/officeart/2005/8/layout/vList2"/>
    <dgm:cxn modelId="{69748EBA-B456-4F63-AE66-E638960452AF}" type="presParOf" srcId="{53B68FD2-D2DE-4B4E-A18F-92DC6314F7EC}" destId="{96265483-1520-4AFC-B612-C2AB194D62C3}" srcOrd="5" destOrd="0" presId="urn:microsoft.com/office/officeart/2005/8/layout/vList2"/>
    <dgm:cxn modelId="{CD617852-8478-4C92-9223-B39DE2B5F206}" type="presParOf" srcId="{53B68FD2-D2DE-4B4E-A18F-92DC6314F7EC}" destId="{B7932F6A-E8E1-41BE-BB88-830AAF42FF92}" srcOrd="6" destOrd="0" presId="urn:microsoft.com/office/officeart/2005/8/layout/vList2"/>
    <dgm:cxn modelId="{E2FB1920-A072-47F9-9FC8-AD3827BDDC63}" type="presParOf" srcId="{53B68FD2-D2DE-4B4E-A18F-92DC6314F7EC}" destId="{CF8590C8-1264-4E75-BCC0-279F032F0A10}" srcOrd="7" destOrd="0" presId="urn:microsoft.com/office/officeart/2005/8/layout/vList2"/>
    <dgm:cxn modelId="{BEDDDA69-945A-4F0E-84B8-C029B4B57672}" type="presParOf" srcId="{53B68FD2-D2DE-4B4E-A18F-92DC6314F7EC}" destId="{8B7B4508-1404-4E0A-B78F-C6ED9030CF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Volume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r>
            <a:rPr lang="en-US" dirty="0"/>
            <a:t>Velocity</a:t>
          </a:r>
          <a:endParaRPr lang="it-IT" dirty="0"/>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dirty="0"/>
            <a:t>Variety</a:t>
          </a:r>
          <a:endParaRPr lang="it-IT" dirty="0"/>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r>
            <a:rPr lang="en-US" dirty="0"/>
            <a:t>The quantity of ingested and analyzed data</a:t>
          </a:r>
          <a:endParaRPr lang="it-IT" dirty="0"/>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E89A8-B46E-40A1-A63F-57BE7952AD5D}">
      <dgm:prSet phldrT="[Text]"/>
      <dgm:spPr/>
      <dgm:t>
        <a:bodyPr/>
        <a:lstStyle/>
        <a:p>
          <a:r>
            <a:rPr lang="en-US" dirty="0"/>
            <a:t>The speed this data comes from the sources</a:t>
          </a:r>
          <a:endParaRPr lang="it-IT" dirty="0"/>
        </a:p>
      </dgm:t>
    </dgm:pt>
    <dgm:pt modelId="{9F508AA6-CCEF-4391-9685-B4644996A25D}" type="parTrans" cxnId="{2600379F-B87A-4C24-904E-37736ADE014B}">
      <dgm:prSet/>
      <dgm:spPr/>
      <dgm:t>
        <a:bodyPr/>
        <a:lstStyle/>
        <a:p>
          <a:endParaRPr lang="it-IT"/>
        </a:p>
      </dgm:t>
    </dgm:pt>
    <dgm:pt modelId="{E4A92EFA-9B2B-41C1-A5E1-DCD8B5A9AC4A}" type="sibTrans" cxnId="{2600379F-B87A-4C24-904E-37736ADE014B}">
      <dgm:prSet/>
      <dgm:spPr/>
      <dgm:t>
        <a:bodyPr/>
        <a:lstStyle/>
        <a:p>
          <a:endParaRPr lang="it-IT"/>
        </a:p>
      </dgm:t>
    </dgm:pt>
    <dgm:pt modelId="{386712BA-1C59-421A-9491-A9055A1C9392}">
      <dgm:prSet phldrT="[Text]"/>
      <dgm:spPr/>
      <dgm:t>
        <a:bodyPr/>
        <a:lstStyle/>
        <a:p>
          <a:r>
            <a:rPr lang="en-US" dirty="0"/>
            <a:t>The different types of datasets in terms of structure and semantic</a:t>
          </a:r>
          <a:endParaRPr lang="it-IT" dirty="0"/>
        </a:p>
      </dgm:t>
    </dgm:pt>
    <dgm:pt modelId="{31C31089-2193-4965-86B1-CCBC6755A97C}" type="parTrans" cxnId="{C4B4D499-9AEF-468F-B2B4-E230F21D677E}">
      <dgm:prSet/>
      <dgm:spPr/>
      <dgm:t>
        <a:bodyPr/>
        <a:lstStyle/>
        <a:p>
          <a:endParaRPr lang="it-IT"/>
        </a:p>
      </dgm:t>
    </dgm:pt>
    <dgm:pt modelId="{C13AE15D-76DA-463A-8A41-2B68FD6155B4}" type="sibTrans" cxnId="{C4B4D499-9AEF-468F-B2B4-E230F21D677E}">
      <dgm:prSet/>
      <dgm:spPr/>
      <dgm:t>
        <a:bodyPr/>
        <a:lstStyle/>
        <a:p>
          <a:endParaRPr lang="it-IT"/>
        </a:p>
      </dgm:t>
    </dgm:pt>
    <dgm:pt modelId="{754C049C-ADFE-45E0-BD85-F024A1C176D2}" type="pres">
      <dgm:prSet presAssocID="{EA2BE29C-F2A9-4B9A-9382-3F4652917DE3}" presName="list" presStyleCnt="0">
        <dgm:presLayoutVars>
          <dgm:dir/>
          <dgm:animLvl val="lvl"/>
        </dgm:presLayoutVars>
      </dgm:prSet>
      <dgm:spPr/>
    </dgm:pt>
    <dgm:pt modelId="{67F5CB91-AD72-4A87-8E3B-5F1358B1B7C4}" type="pres">
      <dgm:prSet presAssocID="{7D1FBF71-F83F-4D99-BD41-ABA631B64940}" presName="posSpace" presStyleCnt="0"/>
      <dgm:spPr/>
    </dgm:pt>
    <dgm:pt modelId="{53A8CAF1-4000-4EA3-B192-A635A8546A8D}" type="pres">
      <dgm:prSet presAssocID="{7D1FBF71-F83F-4D99-BD41-ABA631B64940}" presName="vertFlow" presStyleCnt="0"/>
      <dgm:spPr/>
    </dgm:pt>
    <dgm:pt modelId="{60044748-15DB-4FC3-9333-236D316A08ED}" type="pres">
      <dgm:prSet presAssocID="{7D1FBF71-F83F-4D99-BD41-ABA631B64940}" presName="topSpace" presStyleCnt="0"/>
      <dgm:spPr/>
    </dgm:pt>
    <dgm:pt modelId="{3193154E-090A-4A5C-92A3-0B862A12552E}" type="pres">
      <dgm:prSet presAssocID="{7D1FBF71-F83F-4D99-BD41-ABA631B64940}" presName="firstComp" presStyleCnt="0"/>
      <dgm:spPr/>
    </dgm:pt>
    <dgm:pt modelId="{6B8B648A-7A10-42E7-A80B-82A7A88AEB6B}" type="pres">
      <dgm:prSet presAssocID="{7D1FBF71-F83F-4D99-BD41-ABA631B64940}" presName="firstChild" presStyleLbl="bgAccFollowNode1" presStyleIdx="0" presStyleCnt="3"/>
      <dgm:spPr/>
    </dgm:pt>
    <dgm:pt modelId="{414E69FE-32D5-4375-9C50-4C81B4181D17}" type="pres">
      <dgm:prSet presAssocID="{7D1FBF71-F83F-4D99-BD41-ABA631B64940}" presName="firstChildTx" presStyleLbl="bgAccFollowNode1" presStyleIdx="0" presStyleCnt="3">
        <dgm:presLayoutVars>
          <dgm:bulletEnabled val="1"/>
        </dgm:presLayoutVars>
      </dgm:prSet>
      <dgm:spPr/>
    </dgm:pt>
    <dgm:pt modelId="{03857B1D-2902-4545-90BB-752C6F2A2F8A}" type="pres">
      <dgm:prSet presAssocID="{7D1FBF71-F83F-4D99-BD41-ABA631B64940}" presName="negSpace" presStyleCnt="0"/>
      <dgm:spPr/>
    </dgm:pt>
    <dgm:pt modelId="{4712AE1D-6E20-45CB-85A2-D5D4D52514F1}" type="pres">
      <dgm:prSet presAssocID="{7D1FBF71-F83F-4D99-BD41-ABA631B64940}" presName="circle" presStyleLbl="node1" presStyleIdx="0" presStyleCnt="3"/>
      <dgm:spPr/>
    </dgm:pt>
    <dgm:pt modelId="{BBF3F925-CDC5-40B7-AA09-C3CADB308F2C}" type="pres">
      <dgm:prSet presAssocID="{96D06C43-41FA-498E-9835-C4A70AFBEB4E}" presName="transSpace" presStyleCnt="0"/>
      <dgm:spPr/>
    </dgm:pt>
    <dgm:pt modelId="{F47D03D6-6BDE-465B-A5C1-67CF1D0BD4D6}" type="pres">
      <dgm:prSet presAssocID="{9B875A61-CA36-4BA4-97BF-4478A70DEB6C}" presName="posSpace" presStyleCnt="0"/>
      <dgm:spPr/>
    </dgm:pt>
    <dgm:pt modelId="{B6A61194-621F-4A5C-82A4-9421F70D8180}" type="pres">
      <dgm:prSet presAssocID="{9B875A61-CA36-4BA4-97BF-4478A70DEB6C}" presName="vertFlow" presStyleCnt="0"/>
      <dgm:spPr/>
    </dgm:pt>
    <dgm:pt modelId="{93208E9F-E376-4116-8AEC-EC41DBAEC655}" type="pres">
      <dgm:prSet presAssocID="{9B875A61-CA36-4BA4-97BF-4478A70DEB6C}" presName="topSpace" presStyleCnt="0"/>
      <dgm:spPr/>
    </dgm:pt>
    <dgm:pt modelId="{0827A2D7-F7A8-4CD7-891F-F2B4F4175AC3}" type="pres">
      <dgm:prSet presAssocID="{9B875A61-CA36-4BA4-97BF-4478A70DEB6C}" presName="firstComp" presStyleCnt="0"/>
      <dgm:spPr/>
    </dgm:pt>
    <dgm:pt modelId="{76086A2F-8426-4F40-8B5A-7C5F883791CB}" type="pres">
      <dgm:prSet presAssocID="{9B875A61-CA36-4BA4-97BF-4478A70DEB6C}" presName="firstChild" presStyleLbl="bgAccFollowNode1" presStyleIdx="1" presStyleCnt="3"/>
      <dgm:spPr/>
    </dgm:pt>
    <dgm:pt modelId="{07F10E8B-487A-46E2-B089-DFB6C8499F84}" type="pres">
      <dgm:prSet presAssocID="{9B875A61-CA36-4BA4-97BF-4478A70DEB6C}" presName="firstChildTx" presStyleLbl="bgAccFollowNode1" presStyleIdx="1" presStyleCnt="3">
        <dgm:presLayoutVars>
          <dgm:bulletEnabled val="1"/>
        </dgm:presLayoutVars>
      </dgm:prSet>
      <dgm:spPr/>
    </dgm:pt>
    <dgm:pt modelId="{E8DB8036-BDFF-4A3E-AE9E-6181FF343C24}" type="pres">
      <dgm:prSet presAssocID="{9B875A61-CA36-4BA4-97BF-4478A70DEB6C}" presName="negSpace" presStyleCnt="0"/>
      <dgm:spPr/>
    </dgm:pt>
    <dgm:pt modelId="{E6F2C3F5-D41D-4AF1-8B5E-E7FA3B546F94}" type="pres">
      <dgm:prSet presAssocID="{9B875A61-CA36-4BA4-97BF-4478A70DEB6C}" presName="circle" presStyleLbl="node1" presStyleIdx="1" presStyleCnt="3"/>
      <dgm:spPr/>
    </dgm:pt>
    <dgm:pt modelId="{9198A5D9-57F9-4E92-AADA-46B72699776D}" type="pres">
      <dgm:prSet presAssocID="{838D1C1B-5D2E-42FC-B9D8-337CCE063CF9}" presName="transSpace" presStyleCnt="0"/>
      <dgm:spPr/>
    </dgm:pt>
    <dgm:pt modelId="{28E5812C-C20E-409C-9A2E-FF61008C6BAD}" type="pres">
      <dgm:prSet presAssocID="{263A09B5-A4A1-4A04-B17D-137A03F803AE}" presName="posSpace" presStyleCnt="0"/>
      <dgm:spPr/>
    </dgm:pt>
    <dgm:pt modelId="{49CA2DC8-3087-49A3-A649-B1B92D9AEE17}" type="pres">
      <dgm:prSet presAssocID="{263A09B5-A4A1-4A04-B17D-137A03F803AE}" presName="vertFlow" presStyleCnt="0"/>
      <dgm:spPr/>
    </dgm:pt>
    <dgm:pt modelId="{21B4FCDE-945B-4A92-A8C7-3B4281A57893}" type="pres">
      <dgm:prSet presAssocID="{263A09B5-A4A1-4A04-B17D-137A03F803AE}" presName="topSpace" presStyleCnt="0"/>
      <dgm:spPr/>
    </dgm:pt>
    <dgm:pt modelId="{75BAE44D-8EE5-4EA6-83EA-A75241251C34}" type="pres">
      <dgm:prSet presAssocID="{263A09B5-A4A1-4A04-B17D-137A03F803AE}" presName="firstComp" presStyleCnt="0"/>
      <dgm:spPr/>
    </dgm:pt>
    <dgm:pt modelId="{CFAFA86A-6105-45B1-90FC-46CAA5B8DD68}" type="pres">
      <dgm:prSet presAssocID="{263A09B5-A4A1-4A04-B17D-137A03F803AE}" presName="firstChild" presStyleLbl="bgAccFollowNode1" presStyleIdx="2" presStyleCnt="3"/>
      <dgm:spPr/>
    </dgm:pt>
    <dgm:pt modelId="{6A815BC1-8F86-4C97-9C6D-3ECE54640544}" type="pres">
      <dgm:prSet presAssocID="{263A09B5-A4A1-4A04-B17D-137A03F803AE}" presName="firstChildTx" presStyleLbl="bgAccFollowNode1" presStyleIdx="2" presStyleCnt="3">
        <dgm:presLayoutVars>
          <dgm:bulletEnabled val="1"/>
        </dgm:presLayoutVars>
      </dgm:prSet>
      <dgm:spPr/>
    </dgm:pt>
    <dgm:pt modelId="{90DFA355-7257-4657-A7B1-21A2B2DB5A83}" type="pres">
      <dgm:prSet presAssocID="{263A09B5-A4A1-4A04-B17D-137A03F803AE}" presName="negSpace" presStyleCnt="0"/>
      <dgm:spPr/>
    </dgm:pt>
    <dgm:pt modelId="{B4DFDA38-C9DF-42E2-946E-81617D41CB7B}" type="pres">
      <dgm:prSet presAssocID="{263A09B5-A4A1-4A04-B17D-137A03F803AE}" presName="circle" presStyleLbl="node1" presStyleIdx="2" presStyleCnt="3"/>
      <dgm:spPr/>
    </dgm:pt>
  </dgm:ptLst>
  <dgm:cxnLst>
    <dgm:cxn modelId="{1D435601-3828-41C9-A376-77D7F5E76F31}" srcId="{EA2BE29C-F2A9-4B9A-9382-3F4652917DE3}" destId="{7D1FBF71-F83F-4D99-BD41-ABA631B64940}" srcOrd="0" destOrd="0" parTransId="{D7C2F473-F388-4247-831B-9DB4639BAAEE}" sibTransId="{96D06C43-41FA-498E-9835-C4A70AFBEB4E}"/>
    <dgm:cxn modelId="{861C9215-A001-4180-9A97-12EBC7A5609B}" srcId="{EA2BE29C-F2A9-4B9A-9382-3F4652917DE3}" destId="{263A09B5-A4A1-4A04-B17D-137A03F803AE}" srcOrd="2" destOrd="0" parTransId="{0E1DD870-CA10-40F2-BF01-69B9B80D5A64}" sibTransId="{29FA9250-08A2-4F23-A08C-5F4ABCD2BFD7}"/>
    <dgm:cxn modelId="{0F7E4427-554C-495C-81C4-5D4F26AF4D7B}" srcId="{EA2BE29C-F2A9-4B9A-9382-3F4652917DE3}" destId="{9B875A61-CA36-4BA4-97BF-4478A70DEB6C}" srcOrd="1" destOrd="0" parTransId="{0ADC2153-DB7C-4383-B937-665C71523F1A}" sibTransId="{838D1C1B-5D2E-42FC-B9D8-337CCE063CF9}"/>
    <dgm:cxn modelId="{664E6D2F-FF26-4F67-8E05-D9D99278BD4A}" type="presOf" srcId="{7D1FBF71-F83F-4D99-BD41-ABA631B64940}" destId="{4712AE1D-6E20-45CB-85A2-D5D4D52514F1}" srcOrd="0" destOrd="0" presId="urn:microsoft.com/office/officeart/2005/8/layout/hList9"/>
    <dgm:cxn modelId="{D6430042-AC4D-4D90-9B83-5580B758B45C}" type="presOf" srcId="{9B875A61-CA36-4BA4-97BF-4478A70DEB6C}" destId="{E6F2C3F5-D41D-4AF1-8B5E-E7FA3B546F94}" srcOrd="0" destOrd="0" presId="urn:microsoft.com/office/officeart/2005/8/layout/hList9"/>
    <dgm:cxn modelId="{1E4A354A-D472-428E-B263-B71BECFAA932}" type="presOf" srcId="{386712BA-1C59-421A-9491-A9055A1C9392}" destId="{CFAFA86A-6105-45B1-90FC-46CAA5B8DD68}" srcOrd="0" destOrd="0" presId="urn:microsoft.com/office/officeart/2005/8/layout/hList9"/>
    <dgm:cxn modelId="{70E4676F-6090-4440-A6D3-5D8B5DD6791B}" type="presOf" srcId="{C48C761C-F027-4E2D-A732-B4DEF681A2FE}" destId="{414E69FE-32D5-4375-9C50-4C81B4181D17}" srcOrd="1" destOrd="0" presId="urn:microsoft.com/office/officeart/2005/8/layout/hList9"/>
    <dgm:cxn modelId="{51632D7A-9960-4BE4-839F-77B52CD87872}" srcId="{7D1FBF71-F83F-4D99-BD41-ABA631B64940}" destId="{C48C761C-F027-4E2D-A732-B4DEF681A2FE}" srcOrd="0" destOrd="0" parTransId="{D043A98C-27F2-409F-83F8-ABAC889E8A37}" sibTransId="{7A93F9B3-75E2-47BC-811F-2895C79ACBCA}"/>
    <dgm:cxn modelId="{CEE78B91-44AC-4635-AFF7-BCF27CAE2D73}" type="presOf" srcId="{263A09B5-A4A1-4A04-B17D-137A03F803AE}" destId="{B4DFDA38-C9DF-42E2-946E-81617D41CB7B}" srcOrd="0" destOrd="0" presId="urn:microsoft.com/office/officeart/2005/8/layout/hList9"/>
    <dgm:cxn modelId="{C4B4D499-9AEF-468F-B2B4-E230F21D677E}" srcId="{263A09B5-A4A1-4A04-B17D-137A03F803AE}" destId="{386712BA-1C59-421A-9491-A9055A1C9392}" srcOrd="0" destOrd="0" parTransId="{31C31089-2193-4965-86B1-CCBC6755A97C}" sibTransId="{C13AE15D-76DA-463A-8A41-2B68FD6155B4}"/>
    <dgm:cxn modelId="{2600379F-B87A-4C24-904E-37736ADE014B}" srcId="{9B875A61-CA36-4BA4-97BF-4478A70DEB6C}" destId="{D44E89A8-B46E-40A1-A63F-57BE7952AD5D}" srcOrd="0" destOrd="0" parTransId="{9F508AA6-CCEF-4391-9685-B4644996A25D}" sibTransId="{E4A92EFA-9B2B-41C1-A5E1-DCD8B5A9AC4A}"/>
    <dgm:cxn modelId="{3994F8D9-72EC-4E7D-BDEF-EBA525AE27E4}" type="presOf" srcId="{C48C761C-F027-4E2D-A732-B4DEF681A2FE}" destId="{6B8B648A-7A10-42E7-A80B-82A7A88AEB6B}" srcOrd="0" destOrd="0" presId="urn:microsoft.com/office/officeart/2005/8/layout/hList9"/>
    <dgm:cxn modelId="{ECE91CF1-F731-4617-845B-57AFB7052AD3}" type="presOf" srcId="{D44E89A8-B46E-40A1-A63F-57BE7952AD5D}" destId="{76086A2F-8426-4F40-8B5A-7C5F883791CB}" srcOrd="0" destOrd="0" presId="urn:microsoft.com/office/officeart/2005/8/layout/hList9"/>
    <dgm:cxn modelId="{B62C68F8-47CB-45D8-8359-86C4D2D9DBBC}" type="presOf" srcId="{EA2BE29C-F2A9-4B9A-9382-3F4652917DE3}" destId="{754C049C-ADFE-45E0-BD85-F024A1C176D2}" srcOrd="0" destOrd="0" presId="urn:microsoft.com/office/officeart/2005/8/layout/hList9"/>
    <dgm:cxn modelId="{19C846FA-130B-4ED9-A7EA-E9559D1CDBA4}" type="presOf" srcId="{D44E89A8-B46E-40A1-A63F-57BE7952AD5D}" destId="{07F10E8B-487A-46E2-B089-DFB6C8499F84}" srcOrd="1" destOrd="0" presId="urn:microsoft.com/office/officeart/2005/8/layout/hList9"/>
    <dgm:cxn modelId="{D5B0EBFE-D7DA-471A-84C0-921A20C64BBC}" type="presOf" srcId="{386712BA-1C59-421A-9491-A9055A1C9392}" destId="{6A815BC1-8F86-4C97-9C6D-3ECE54640544}" srcOrd="1" destOrd="0" presId="urn:microsoft.com/office/officeart/2005/8/layout/hList9"/>
    <dgm:cxn modelId="{3CA5D311-3F5B-4DC3-8D26-F6B1C59E24A1}" type="presParOf" srcId="{754C049C-ADFE-45E0-BD85-F024A1C176D2}" destId="{67F5CB91-AD72-4A87-8E3B-5F1358B1B7C4}" srcOrd="0" destOrd="0" presId="urn:microsoft.com/office/officeart/2005/8/layout/hList9"/>
    <dgm:cxn modelId="{D111BFF3-DF87-45E7-9A60-3E9EFDE0712A}" type="presParOf" srcId="{754C049C-ADFE-45E0-BD85-F024A1C176D2}" destId="{53A8CAF1-4000-4EA3-B192-A635A8546A8D}" srcOrd="1" destOrd="0" presId="urn:microsoft.com/office/officeart/2005/8/layout/hList9"/>
    <dgm:cxn modelId="{6F0946D8-B63E-4FCF-9A0F-210A0D4DE4AA}" type="presParOf" srcId="{53A8CAF1-4000-4EA3-B192-A635A8546A8D}" destId="{60044748-15DB-4FC3-9333-236D316A08ED}" srcOrd="0" destOrd="0" presId="urn:microsoft.com/office/officeart/2005/8/layout/hList9"/>
    <dgm:cxn modelId="{12811C0C-3C9B-4DEB-A801-0C54F1068BCB}" type="presParOf" srcId="{53A8CAF1-4000-4EA3-B192-A635A8546A8D}" destId="{3193154E-090A-4A5C-92A3-0B862A12552E}" srcOrd="1" destOrd="0" presId="urn:microsoft.com/office/officeart/2005/8/layout/hList9"/>
    <dgm:cxn modelId="{CFE90396-7ECB-4B3F-8169-255F0988208D}" type="presParOf" srcId="{3193154E-090A-4A5C-92A3-0B862A12552E}" destId="{6B8B648A-7A10-42E7-A80B-82A7A88AEB6B}" srcOrd="0" destOrd="0" presId="urn:microsoft.com/office/officeart/2005/8/layout/hList9"/>
    <dgm:cxn modelId="{48102B61-23F9-42E6-A735-BEBB1FB04FB0}" type="presParOf" srcId="{3193154E-090A-4A5C-92A3-0B862A12552E}" destId="{414E69FE-32D5-4375-9C50-4C81B4181D17}" srcOrd="1" destOrd="0" presId="urn:microsoft.com/office/officeart/2005/8/layout/hList9"/>
    <dgm:cxn modelId="{F282CFCC-23AB-4B49-9FC3-0CA5941709A0}" type="presParOf" srcId="{754C049C-ADFE-45E0-BD85-F024A1C176D2}" destId="{03857B1D-2902-4545-90BB-752C6F2A2F8A}" srcOrd="2" destOrd="0" presId="urn:microsoft.com/office/officeart/2005/8/layout/hList9"/>
    <dgm:cxn modelId="{6B63F611-918A-4C87-ABBD-5843A65EE60C}" type="presParOf" srcId="{754C049C-ADFE-45E0-BD85-F024A1C176D2}" destId="{4712AE1D-6E20-45CB-85A2-D5D4D52514F1}" srcOrd="3" destOrd="0" presId="urn:microsoft.com/office/officeart/2005/8/layout/hList9"/>
    <dgm:cxn modelId="{0F6F76C7-AF2E-4458-B277-6E5C43B61FE8}" type="presParOf" srcId="{754C049C-ADFE-45E0-BD85-F024A1C176D2}" destId="{BBF3F925-CDC5-40B7-AA09-C3CADB308F2C}" srcOrd="4" destOrd="0" presId="urn:microsoft.com/office/officeart/2005/8/layout/hList9"/>
    <dgm:cxn modelId="{3964AFE9-1D35-4C34-9D58-EAC0EFE83886}" type="presParOf" srcId="{754C049C-ADFE-45E0-BD85-F024A1C176D2}" destId="{F47D03D6-6BDE-465B-A5C1-67CF1D0BD4D6}" srcOrd="5" destOrd="0" presId="urn:microsoft.com/office/officeart/2005/8/layout/hList9"/>
    <dgm:cxn modelId="{A04F5ECF-E4B0-4341-B36E-74229E17AE51}" type="presParOf" srcId="{754C049C-ADFE-45E0-BD85-F024A1C176D2}" destId="{B6A61194-621F-4A5C-82A4-9421F70D8180}" srcOrd="6" destOrd="0" presId="urn:microsoft.com/office/officeart/2005/8/layout/hList9"/>
    <dgm:cxn modelId="{87523B73-DADA-41B3-91FE-2FA0EC1B312E}" type="presParOf" srcId="{B6A61194-621F-4A5C-82A4-9421F70D8180}" destId="{93208E9F-E376-4116-8AEC-EC41DBAEC655}" srcOrd="0" destOrd="0" presId="urn:microsoft.com/office/officeart/2005/8/layout/hList9"/>
    <dgm:cxn modelId="{32FAA6AC-73BA-4ACC-ABAD-6D184C27EE85}" type="presParOf" srcId="{B6A61194-621F-4A5C-82A4-9421F70D8180}" destId="{0827A2D7-F7A8-4CD7-891F-F2B4F4175AC3}" srcOrd="1" destOrd="0" presId="urn:microsoft.com/office/officeart/2005/8/layout/hList9"/>
    <dgm:cxn modelId="{C861824A-17E0-4E8B-9ACD-CF50CDED7956}" type="presParOf" srcId="{0827A2D7-F7A8-4CD7-891F-F2B4F4175AC3}" destId="{76086A2F-8426-4F40-8B5A-7C5F883791CB}" srcOrd="0" destOrd="0" presId="urn:microsoft.com/office/officeart/2005/8/layout/hList9"/>
    <dgm:cxn modelId="{03DE7033-BC4B-4B92-81C0-5226A1FE4DFD}" type="presParOf" srcId="{0827A2D7-F7A8-4CD7-891F-F2B4F4175AC3}" destId="{07F10E8B-487A-46E2-B089-DFB6C8499F84}" srcOrd="1" destOrd="0" presId="urn:microsoft.com/office/officeart/2005/8/layout/hList9"/>
    <dgm:cxn modelId="{9B8536F3-45CA-4BC3-8055-245A22F55F13}" type="presParOf" srcId="{754C049C-ADFE-45E0-BD85-F024A1C176D2}" destId="{E8DB8036-BDFF-4A3E-AE9E-6181FF343C24}" srcOrd="7" destOrd="0" presId="urn:microsoft.com/office/officeart/2005/8/layout/hList9"/>
    <dgm:cxn modelId="{1AC73679-4DD5-4E0C-A687-73F76E774CA5}" type="presParOf" srcId="{754C049C-ADFE-45E0-BD85-F024A1C176D2}" destId="{E6F2C3F5-D41D-4AF1-8B5E-E7FA3B546F94}" srcOrd="8" destOrd="0" presId="urn:microsoft.com/office/officeart/2005/8/layout/hList9"/>
    <dgm:cxn modelId="{5E42C49F-521B-438D-89BE-6D97502C759F}" type="presParOf" srcId="{754C049C-ADFE-45E0-BD85-F024A1C176D2}" destId="{9198A5D9-57F9-4E92-AADA-46B72699776D}" srcOrd="9" destOrd="0" presId="urn:microsoft.com/office/officeart/2005/8/layout/hList9"/>
    <dgm:cxn modelId="{3961FC37-6AFD-4BF2-88E0-13D35399E3CF}" type="presParOf" srcId="{754C049C-ADFE-45E0-BD85-F024A1C176D2}" destId="{28E5812C-C20E-409C-9A2E-FF61008C6BAD}" srcOrd="10" destOrd="0" presId="urn:microsoft.com/office/officeart/2005/8/layout/hList9"/>
    <dgm:cxn modelId="{68ECCFB2-0666-4A24-BAEC-8C0E6EA2AA3C}" type="presParOf" srcId="{754C049C-ADFE-45E0-BD85-F024A1C176D2}" destId="{49CA2DC8-3087-49A3-A649-B1B92D9AEE17}" srcOrd="11" destOrd="0" presId="urn:microsoft.com/office/officeart/2005/8/layout/hList9"/>
    <dgm:cxn modelId="{ED682362-00D8-4A88-8E68-14B284402584}" type="presParOf" srcId="{49CA2DC8-3087-49A3-A649-B1B92D9AEE17}" destId="{21B4FCDE-945B-4A92-A8C7-3B4281A57893}" srcOrd="0" destOrd="0" presId="urn:microsoft.com/office/officeart/2005/8/layout/hList9"/>
    <dgm:cxn modelId="{E1DD986D-E28F-4529-9EF4-8536F6194042}" type="presParOf" srcId="{49CA2DC8-3087-49A3-A649-B1B92D9AEE17}" destId="{75BAE44D-8EE5-4EA6-83EA-A75241251C34}" srcOrd="1" destOrd="0" presId="urn:microsoft.com/office/officeart/2005/8/layout/hList9"/>
    <dgm:cxn modelId="{3FD23FA7-2D66-42CF-A542-FEBCFFAE189B}" type="presParOf" srcId="{75BAE44D-8EE5-4EA6-83EA-A75241251C34}" destId="{CFAFA86A-6105-45B1-90FC-46CAA5B8DD68}" srcOrd="0" destOrd="0" presId="urn:microsoft.com/office/officeart/2005/8/layout/hList9"/>
    <dgm:cxn modelId="{D52B5A70-C5BA-493A-9FF6-CAB166C40375}" type="presParOf" srcId="{75BAE44D-8EE5-4EA6-83EA-A75241251C34}" destId="{6A815BC1-8F86-4C97-9C6D-3ECE54640544}" srcOrd="1" destOrd="0" presId="urn:microsoft.com/office/officeart/2005/8/layout/hList9"/>
    <dgm:cxn modelId="{96DA7761-E178-4C8E-B3FF-91CA1FD2E8AA}" type="presParOf" srcId="{754C049C-ADFE-45E0-BD85-F024A1C176D2}" destId="{90DFA355-7257-4657-A7B1-21A2B2DB5A83}" srcOrd="12" destOrd="0" presId="urn:microsoft.com/office/officeart/2005/8/layout/hList9"/>
    <dgm:cxn modelId="{CE2CC19B-00CC-499F-A7E0-7F5279FC5C56}" type="presParOf" srcId="{754C049C-ADFE-45E0-BD85-F024A1C176D2}" destId="{B4DFDA38-C9DF-42E2-946E-81617D41CB7B}"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pPr algn="l"/>
          <a:r>
            <a:rPr lang="en-US" b="1" dirty="0">
              <a:solidFill>
                <a:srgbClr val="475C95"/>
              </a:solidFill>
            </a:rPr>
            <a:t>Bronze</a:t>
          </a:r>
          <a:endParaRPr lang="it-IT" b="1"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pPr algn="l"/>
          <a:r>
            <a:rPr lang="en-US" b="1" dirty="0">
              <a:solidFill>
                <a:srgbClr val="475C95"/>
              </a:solidFill>
            </a:rPr>
            <a:t>Silver</a:t>
          </a:r>
          <a:endParaRPr lang="it-IT" b="1" dirty="0">
            <a:solidFill>
              <a:srgbClr val="475C95"/>
            </a:solidFill>
          </a:endParaRPr>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b="1" dirty="0">
              <a:solidFill>
                <a:srgbClr val="475C95"/>
              </a:solidFill>
            </a:rPr>
            <a:t>Gold</a:t>
          </a:r>
          <a:endParaRPr lang="it-IT" b="1" dirty="0">
            <a:solidFill>
              <a:srgbClr val="475C95"/>
            </a:solidFill>
          </a:endParaRPr>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pPr algn="l"/>
          <a:r>
            <a:rPr lang="en-US" dirty="0">
              <a:solidFill>
                <a:srgbClr val="475C95"/>
              </a:solidFill>
            </a:rPr>
            <a:t>Different formats</a:t>
          </a:r>
          <a:endParaRPr lang="it-IT" dirty="0">
            <a:solidFill>
              <a:srgbClr val="475C95"/>
            </a:solidFill>
          </a:endParaRPr>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AF221-7795-45A4-AB88-0350404A1441}">
      <dgm:prSet phldrT="[Text]"/>
      <dgm:spPr/>
      <dgm:t>
        <a:bodyPr/>
        <a:lstStyle/>
        <a:p>
          <a:pPr algn="l"/>
          <a:r>
            <a:rPr lang="it-IT" dirty="0">
              <a:solidFill>
                <a:srgbClr val="475C95"/>
              </a:solidFill>
            </a:rPr>
            <a:t>Much quantity</a:t>
          </a:r>
        </a:p>
      </dgm:t>
    </dgm:pt>
    <dgm:pt modelId="{DC4BCAB9-45E9-44EF-B38A-8C39B37AEC93}" type="parTrans" cxnId="{D408381D-1FB2-47A8-B226-86B2A3934D26}">
      <dgm:prSet/>
      <dgm:spPr/>
      <dgm:t>
        <a:bodyPr/>
        <a:lstStyle/>
        <a:p>
          <a:endParaRPr lang="it-IT"/>
        </a:p>
      </dgm:t>
    </dgm:pt>
    <dgm:pt modelId="{FC958BD4-557A-4CEC-9002-C9803CC49CB4}" type="sibTrans" cxnId="{D408381D-1FB2-47A8-B226-86B2A3934D26}">
      <dgm:prSet/>
      <dgm:spPr/>
      <dgm:t>
        <a:bodyPr/>
        <a:lstStyle/>
        <a:p>
          <a:endParaRPr lang="it-IT"/>
        </a:p>
      </dgm:t>
    </dgm:pt>
    <dgm:pt modelId="{9355C937-AC39-4651-BF5B-B0D8DCDC0032}">
      <dgm:prSet phldrT="[Text]"/>
      <dgm:spPr/>
      <dgm:t>
        <a:bodyPr/>
        <a:lstStyle/>
        <a:p>
          <a:pPr algn="l"/>
          <a:r>
            <a:rPr lang="it-IT" dirty="0">
              <a:solidFill>
                <a:srgbClr val="475C95"/>
              </a:solidFill>
            </a:rPr>
            <a:t>Consistency is not guaranteed</a:t>
          </a:r>
        </a:p>
      </dgm:t>
    </dgm:pt>
    <dgm:pt modelId="{3B298D54-9BE7-4C97-AE53-CCC146CC6F38}" type="parTrans" cxnId="{67DD96D7-119C-42B4-A641-AEC9E95D3AFD}">
      <dgm:prSet/>
      <dgm:spPr/>
      <dgm:t>
        <a:bodyPr/>
        <a:lstStyle/>
        <a:p>
          <a:endParaRPr lang="it-IT"/>
        </a:p>
      </dgm:t>
    </dgm:pt>
    <dgm:pt modelId="{BF767EC4-A6CC-4782-965D-EA5BE366F713}" type="sibTrans" cxnId="{67DD96D7-119C-42B4-A641-AEC9E95D3AFD}">
      <dgm:prSet/>
      <dgm:spPr/>
      <dgm:t>
        <a:bodyPr/>
        <a:lstStyle/>
        <a:p>
          <a:endParaRPr lang="it-IT"/>
        </a:p>
      </dgm:t>
    </dgm:pt>
    <dgm:pt modelId="{16983B5E-1E42-4E53-93E0-91D09A04B6B2}">
      <dgm:prSet phldrT="[Text]"/>
      <dgm:spPr/>
      <dgm:t>
        <a:bodyPr/>
        <a:lstStyle/>
        <a:p>
          <a:pPr algn="l"/>
          <a:r>
            <a:rPr lang="it-IT" dirty="0">
              <a:solidFill>
                <a:srgbClr val="475C95"/>
              </a:solidFill>
            </a:rPr>
            <a:t>Data is filtered and cleaned</a:t>
          </a:r>
        </a:p>
      </dgm:t>
    </dgm:pt>
    <dgm:pt modelId="{6A1D4FE5-C0F0-43B5-B931-258D7039B420}" type="parTrans" cxnId="{74E4B6D0-2712-4EFC-9819-B06DB1415373}">
      <dgm:prSet/>
      <dgm:spPr/>
      <dgm:t>
        <a:bodyPr/>
        <a:lstStyle/>
        <a:p>
          <a:endParaRPr lang="it-IT"/>
        </a:p>
      </dgm:t>
    </dgm:pt>
    <dgm:pt modelId="{CA6DBB45-672A-40E0-B535-4824DED7A442}" type="sibTrans" cxnId="{74E4B6D0-2712-4EFC-9819-B06DB1415373}">
      <dgm:prSet/>
      <dgm:spPr/>
      <dgm:t>
        <a:bodyPr/>
        <a:lstStyle/>
        <a:p>
          <a:endParaRPr lang="it-IT"/>
        </a:p>
      </dgm:t>
    </dgm:pt>
    <dgm:pt modelId="{16DF5546-F482-4018-B863-0EF64D7240A5}">
      <dgm:prSet phldrT="[Text]"/>
      <dgm:spPr/>
      <dgm:t>
        <a:bodyPr/>
        <a:lstStyle/>
        <a:p>
          <a:pPr algn="l"/>
          <a:r>
            <a:rPr lang="it-IT" dirty="0">
              <a:solidFill>
                <a:srgbClr val="475C95"/>
              </a:solidFill>
            </a:rPr>
            <a:t>Quality increases</a:t>
          </a:r>
        </a:p>
      </dgm:t>
    </dgm:pt>
    <dgm:pt modelId="{03C10ECB-932C-4B59-9F58-C20CBEB00771}" type="parTrans" cxnId="{67158848-D81F-46BE-9A6C-0985B3D7E146}">
      <dgm:prSet/>
      <dgm:spPr/>
      <dgm:t>
        <a:bodyPr/>
        <a:lstStyle/>
        <a:p>
          <a:endParaRPr lang="it-IT"/>
        </a:p>
      </dgm:t>
    </dgm:pt>
    <dgm:pt modelId="{CA637841-8390-4043-A9F2-61CC5F883DF3}" type="sibTrans" cxnId="{67158848-D81F-46BE-9A6C-0985B3D7E146}">
      <dgm:prSet/>
      <dgm:spPr/>
      <dgm:t>
        <a:bodyPr/>
        <a:lstStyle/>
        <a:p>
          <a:endParaRPr lang="it-IT"/>
        </a:p>
      </dgm:t>
    </dgm:pt>
    <dgm:pt modelId="{87694FDD-E096-4EDB-9213-B74DAA5DD18A}">
      <dgm:prSet phldrT="[Text]"/>
      <dgm:spPr/>
      <dgm:t>
        <a:bodyPr/>
        <a:lstStyle/>
        <a:p>
          <a:pPr algn="l"/>
          <a:r>
            <a:rPr lang="it-IT" dirty="0">
              <a:solidFill>
                <a:srgbClr val="475C95"/>
              </a:solidFill>
            </a:rPr>
            <a:t>It is the single source of truth</a:t>
          </a:r>
        </a:p>
      </dgm:t>
    </dgm:pt>
    <dgm:pt modelId="{EFF3E1F5-0A9B-478D-9932-EF38F81C5DB0}" type="parTrans" cxnId="{243EF7D9-8CC9-49C9-A519-AE766FAD2D11}">
      <dgm:prSet/>
      <dgm:spPr/>
      <dgm:t>
        <a:bodyPr/>
        <a:lstStyle/>
        <a:p>
          <a:endParaRPr lang="it-IT"/>
        </a:p>
      </dgm:t>
    </dgm:pt>
    <dgm:pt modelId="{B2A644AC-6926-476D-81AA-3CA3E6E64B72}" type="sibTrans" cxnId="{243EF7D9-8CC9-49C9-A519-AE766FAD2D11}">
      <dgm:prSet/>
      <dgm:spPr/>
      <dgm:t>
        <a:bodyPr/>
        <a:lstStyle/>
        <a:p>
          <a:endParaRPr lang="it-IT"/>
        </a:p>
      </dgm:t>
    </dgm:pt>
    <dgm:pt modelId="{18D6D24E-6B46-4E8B-A014-510A44A9919C}">
      <dgm:prSet phldrT="[Text]"/>
      <dgm:spPr/>
      <dgm:t>
        <a:bodyPr/>
        <a:lstStyle/>
        <a:p>
          <a:r>
            <a:rPr lang="it-IT" dirty="0">
              <a:solidFill>
                <a:srgbClr val="475C95"/>
              </a:solidFill>
            </a:rPr>
            <a:t>Data is ready for consumption</a:t>
          </a:r>
        </a:p>
      </dgm:t>
    </dgm:pt>
    <dgm:pt modelId="{8BE0B70D-481E-471F-9B5D-797F1F7B8D1D}" type="parTrans" cxnId="{8145D348-B5B7-43A8-AB6E-E550B68EC477}">
      <dgm:prSet/>
      <dgm:spPr/>
      <dgm:t>
        <a:bodyPr/>
        <a:lstStyle/>
        <a:p>
          <a:endParaRPr lang="it-IT"/>
        </a:p>
      </dgm:t>
    </dgm:pt>
    <dgm:pt modelId="{B8C3DD2B-B0AD-4936-B8B4-11648220C4B3}" type="sibTrans" cxnId="{8145D348-B5B7-43A8-AB6E-E550B68EC477}">
      <dgm:prSet/>
      <dgm:spPr/>
      <dgm:t>
        <a:bodyPr/>
        <a:lstStyle/>
        <a:p>
          <a:endParaRPr lang="it-IT"/>
        </a:p>
      </dgm:t>
    </dgm:pt>
    <dgm:pt modelId="{00529EA2-F5C0-4E8A-8B2D-FDF18E261D60}">
      <dgm:prSet phldrT="[Text]"/>
      <dgm:spPr/>
      <dgm:t>
        <a:bodyPr/>
        <a:lstStyle/>
        <a:p>
          <a:r>
            <a:rPr lang="it-IT" dirty="0">
              <a:solidFill>
                <a:srgbClr val="475C95"/>
              </a:solidFill>
            </a:rPr>
            <a:t>Often is aggregated</a:t>
          </a:r>
        </a:p>
      </dgm:t>
    </dgm:pt>
    <dgm:pt modelId="{F01E127C-0F6E-400C-B52D-39CC717FBFFF}" type="parTrans" cxnId="{B3579E5B-BAA2-4838-BE6B-EDFDCBA8CBAF}">
      <dgm:prSet/>
      <dgm:spPr/>
      <dgm:t>
        <a:bodyPr/>
        <a:lstStyle/>
        <a:p>
          <a:endParaRPr lang="it-IT"/>
        </a:p>
      </dgm:t>
    </dgm:pt>
    <dgm:pt modelId="{C0EF1021-A64F-4332-A90C-67FEC962EAF8}" type="sibTrans" cxnId="{B3579E5B-BAA2-4838-BE6B-EDFDCBA8CBAF}">
      <dgm:prSet/>
      <dgm:spPr/>
      <dgm:t>
        <a:bodyPr/>
        <a:lstStyle/>
        <a:p>
          <a:endParaRPr lang="it-IT"/>
        </a:p>
      </dgm:t>
    </dgm:pt>
    <dgm:pt modelId="{9CEFC57D-469B-42D8-97B3-2EFAFE247B2C}">
      <dgm:prSet phldrT="[Text]"/>
      <dgm:spPr/>
      <dgm:t>
        <a:bodyPr/>
        <a:lstStyle/>
        <a:p>
          <a:r>
            <a:rPr lang="it-IT" dirty="0">
              <a:solidFill>
                <a:srgbClr val="475C95"/>
              </a:solidFill>
            </a:rPr>
            <a:t>Can represent a Data Product</a:t>
          </a:r>
        </a:p>
      </dgm:t>
    </dgm:pt>
    <dgm:pt modelId="{AD76A9F2-FFC5-4268-8E30-A7B5B99ABB55}" type="parTrans" cxnId="{1775081A-0321-4BE4-A04E-0F97D37F3844}">
      <dgm:prSet/>
      <dgm:spPr/>
      <dgm:t>
        <a:bodyPr/>
        <a:lstStyle/>
        <a:p>
          <a:endParaRPr lang="it-IT"/>
        </a:p>
      </dgm:t>
    </dgm:pt>
    <dgm:pt modelId="{271D5D3F-832B-4872-A323-F378A9A4FE21}" type="sibTrans" cxnId="{1775081A-0321-4BE4-A04E-0F97D37F3844}">
      <dgm:prSet/>
      <dgm:spPr/>
      <dgm:t>
        <a:bodyPr/>
        <a:lstStyle/>
        <a:p>
          <a:endParaRPr lang="it-IT"/>
        </a:p>
      </dgm:t>
    </dgm:pt>
    <dgm:pt modelId="{2BE22D66-96A0-4170-8B43-98E6F4B0F0FC}">
      <dgm:prSet phldrT="[Text]"/>
      <dgm:spPr/>
      <dgm:t>
        <a:bodyPr/>
        <a:lstStyle/>
        <a:p>
          <a:r>
            <a:rPr lang="it-IT" dirty="0">
              <a:solidFill>
                <a:srgbClr val="475C95"/>
              </a:solidFill>
            </a:rPr>
            <a:t>Can be the source for other gold</a:t>
          </a:r>
        </a:p>
      </dgm:t>
    </dgm:pt>
    <dgm:pt modelId="{64B91660-21E4-43A2-A235-F27CF8100697}" type="parTrans" cxnId="{14A7DB90-45A0-40E9-8778-C0293E015E85}">
      <dgm:prSet/>
      <dgm:spPr/>
      <dgm:t>
        <a:bodyPr/>
        <a:lstStyle/>
        <a:p>
          <a:endParaRPr lang="it-IT"/>
        </a:p>
      </dgm:t>
    </dgm:pt>
    <dgm:pt modelId="{76239E78-4698-4BA9-82F4-20D368EA92CC}" type="sibTrans" cxnId="{14A7DB90-45A0-40E9-8778-C0293E015E85}">
      <dgm:prSet/>
      <dgm:spPr/>
      <dgm:t>
        <a:bodyPr/>
        <a:lstStyle/>
        <a:p>
          <a:endParaRPr lang="it-IT"/>
        </a:p>
      </dgm:t>
    </dgm:pt>
    <dgm:pt modelId="{0A2CCC5B-0FA5-491E-9059-1DC2CE4749A3}" type="pres">
      <dgm:prSet presAssocID="{EA2BE29C-F2A9-4B9A-9382-3F4652917DE3}" presName="Name0" presStyleCnt="0">
        <dgm:presLayoutVars>
          <dgm:dir/>
          <dgm:resizeHandles val="exact"/>
        </dgm:presLayoutVars>
      </dgm:prSet>
      <dgm:spPr/>
    </dgm:pt>
    <dgm:pt modelId="{B18162F2-FD62-4CBA-99A6-FA350C7539FC}" type="pres">
      <dgm:prSet presAssocID="{EA2BE29C-F2A9-4B9A-9382-3F4652917DE3}" presName="fgShape" presStyleLbl="fgShp" presStyleIdx="0" presStyleCnt="1"/>
      <dgm:spPr/>
    </dgm:pt>
    <dgm:pt modelId="{F5210E24-766F-4FB7-B140-1E1BB736AE60}" type="pres">
      <dgm:prSet presAssocID="{EA2BE29C-F2A9-4B9A-9382-3F4652917DE3}" presName="linComp" presStyleCnt="0"/>
      <dgm:spPr/>
    </dgm:pt>
    <dgm:pt modelId="{C8B3FE84-1188-4F5C-B174-F0FB6D59ADFD}" type="pres">
      <dgm:prSet presAssocID="{7D1FBF71-F83F-4D99-BD41-ABA631B64940}" presName="compNode" presStyleCnt="0"/>
      <dgm:spPr/>
    </dgm:pt>
    <dgm:pt modelId="{C4FBE072-3AB0-417D-814E-9F1FD97B0540}" type="pres">
      <dgm:prSet presAssocID="{7D1FBF71-F83F-4D99-BD41-ABA631B64940}" presName="bkgdShape" presStyleLbl="node1" presStyleIdx="0" presStyleCnt="3"/>
      <dgm:spPr/>
    </dgm:pt>
    <dgm:pt modelId="{BDA04962-A5AC-44B3-8987-EA9C4C667385}" type="pres">
      <dgm:prSet presAssocID="{7D1FBF71-F83F-4D99-BD41-ABA631B64940}" presName="nodeTx" presStyleLbl="node1" presStyleIdx="0" presStyleCnt="3">
        <dgm:presLayoutVars>
          <dgm:bulletEnabled val="1"/>
        </dgm:presLayoutVars>
      </dgm:prSet>
      <dgm:spPr/>
    </dgm:pt>
    <dgm:pt modelId="{C652884B-E216-4263-8432-1BA479CF6287}" type="pres">
      <dgm:prSet presAssocID="{7D1FBF71-F83F-4D99-BD41-ABA631B64940}" presName="invisiNode" presStyleLbl="node1" presStyleIdx="0" presStyleCnt="3"/>
      <dgm:spPr/>
    </dgm:pt>
    <dgm:pt modelId="{25B904B3-0230-4D65-A459-7A7262C3C199}" type="pres">
      <dgm:prSet presAssocID="{7D1FBF71-F83F-4D99-BD41-ABA631B64940}"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4581BBE6-10B1-4A0E-BF66-FD993E900EB6}" type="pres">
      <dgm:prSet presAssocID="{96D06C43-41FA-498E-9835-C4A70AFBEB4E}" presName="sibTrans" presStyleLbl="sibTrans2D1" presStyleIdx="0" presStyleCnt="0"/>
      <dgm:spPr/>
    </dgm:pt>
    <dgm:pt modelId="{BC8D559F-4F44-40F2-8D82-B44E05E76AA3}" type="pres">
      <dgm:prSet presAssocID="{9B875A61-CA36-4BA4-97BF-4478A70DEB6C}" presName="compNode" presStyleCnt="0"/>
      <dgm:spPr/>
    </dgm:pt>
    <dgm:pt modelId="{FC0F3F64-5A6A-42D2-8DC9-73A1A4B06052}" type="pres">
      <dgm:prSet presAssocID="{9B875A61-CA36-4BA4-97BF-4478A70DEB6C}" presName="bkgdShape" presStyleLbl="node1" presStyleIdx="1" presStyleCnt="3"/>
      <dgm:spPr/>
    </dgm:pt>
    <dgm:pt modelId="{2D91EFAB-6A74-4589-8A49-E71295FC69CD}" type="pres">
      <dgm:prSet presAssocID="{9B875A61-CA36-4BA4-97BF-4478A70DEB6C}" presName="nodeTx" presStyleLbl="node1" presStyleIdx="1" presStyleCnt="3">
        <dgm:presLayoutVars>
          <dgm:bulletEnabled val="1"/>
        </dgm:presLayoutVars>
      </dgm:prSet>
      <dgm:spPr/>
    </dgm:pt>
    <dgm:pt modelId="{5EC33E90-2B32-4051-9F3E-326F20E8EF5B}" type="pres">
      <dgm:prSet presAssocID="{9B875A61-CA36-4BA4-97BF-4478A70DEB6C}" presName="invisiNode" presStyleLbl="node1" presStyleIdx="1" presStyleCnt="3"/>
      <dgm:spPr/>
    </dgm:pt>
    <dgm:pt modelId="{49EAA4F0-B97B-4BBD-A035-915A1339B2F4}" type="pres">
      <dgm:prSet presAssocID="{9B875A61-CA36-4BA4-97BF-4478A70DEB6C}"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BEC21E73-525D-4820-B45B-5D208C5C7DBB}" type="pres">
      <dgm:prSet presAssocID="{838D1C1B-5D2E-42FC-B9D8-337CCE063CF9}" presName="sibTrans" presStyleLbl="sibTrans2D1" presStyleIdx="0" presStyleCnt="0"/>
      <dgm:spPr/>
    </dgm:pt>
    <dgm:pt modelId="{8D5189A5-A192-4214-A842-FB7172B6B1D0}" type="pres">
      <dgm:prSet presAssocID="{263A09B5-A4A1-4A04-B17D-137A03F803AE}" presName="compNode" presStyleCnt="0"/>
      <dgm:spPr/>
    </dgm:pt>
    <dgm:pt modelId="{F3B9A657-BE46-4EFF-8D2F-ACE2645DBE50}" type="pres">
      <dgm:prSet presAssocID="{263A09B5-A4A1-4A04-B17D-137A03F803AE}" presName="bkgdShape" presStyleLbl="node1" presStyleIdx="2" presStyleCnt="3"/>
      <dgm:spPr/>
    </dgm:pt>
    <dgm:pt modelId="{ADBF075B-D5FB-4F4A-A8DA-7EED5A23582E}" type="pres">
      <dgm:prSet presAssocID="{263A09B5-A4A1-4A04-B17D-137A03F803AE}" presName="nodeTx" presStyleLbl="node1" presStyleIdx="2" presStyleCnt="3">
        <dgm:presLayoutVars>
          <dgm:bulletEnabled val="1"/>
        </dgm:presLayoutVars>
      </dgm:prSet>
      <dgm:spPr/>
    </dgm:pt>
    <dgm:pt modelId="{0E134B14-F6C3-4BCC-BCE7-9FA784C85EC7}" type="pres">
      <dgm:prSet presAssocID="{263A09B5-A4A1-4A04-B17D-137A03F803AE}" presName="invisiNode" presStyleLbl="node1" presStyleIdx="2" presStyleCnt="3"/>
      <dgm:spPr/>
    </dgm:pt>
    <dgm:pt modelId="{0FB0E407-E8CC-410B-A493-AD7B1BCE29CE}" type="pres">
      <dgm:prSet presAssocID="{263A09B5-A4A1-4A04-B17D-137A03F803AE}"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dgm:spPr>
    </dgm:pt>
  </dgm:ptLst>
  <dgm:cxnLst>
    <dgm:cxn modelId="{1D435601-3828-41C9-A376-77D7F5E76F31}" srcId="{EA2BE29C-F2A9-4B9A-9382-3F4652917DE3}" destId="{7D1FBF71-F83F-4D99-BD41-ABA631B64940}" srcOrd="0" destOrd="0" parTransId="{D7C2F473-F388-4247-831B-9DB4639BAAEE}" sibTransId="{96D06C43-41FA-498E-9835-C4A70AFBEB4E}"/>
    <dgm:cxn modelId="{35D27901-CDF6-4C39-B519-4DF02CF56EC6}" type="presOf" srcId="{9B875A61-CA36-4BA4-97BF-4478A70DEB6C}" destId="{FC0F3F64-5A6A-42D2-8DC9-73A1A4B06052}" srcOrd="0" destOrd="0" presId="urn:microsoft.com/office/officeart/2005/8/layout/hList7"/>
    <dgm:cxn modelId="{8142C50C-306C-4621-B164-0BCD0905A135}" type="presOf" srcId="{16983B5E-1E42-4E53-93E0-91D09A04B6B2}" destId="{2D91EFAB-6A74-4589-8A49-E71295FC69CD}" srcOrd="1" destOrd="1" presId="urn:microsoft.com/office/officeart/2005/8/layout/hList7"/>
    <dgm:cxn modelId="{861C9215-A001-4180-9A97-12EBC7A5609B}" srcId="{EA2BE29C-F2A9-4B9A-9382-3F4652917DE3}" destId="{263A09B5-A4A1-4A04-B17D-137A03F803AE}" srcOrd="2" destOrd="0" parTransId="{0E1DD870-CA10-40F2-BF01-69B9B80D5A64}" sibTransId="{29FA9250-08A2-4F23-A08C-5F4ABCD2BFD7}"/>
    <dgm:cxn modelId="{E67DF919-A527-453A-946F-71A5081ECB8A}" type="presOf" srcId="{C48C761C-F027-4E2D-A732-B4DEF681A2FE}" destId="{BDA04962-A5AC-44B3-8987-EA9C4C667385}" srcOrd="1" destOrd="1" presId="urn:microsoft.com/office/officeart/2005/8/layout/hList7"/>
    <dgm:cxn modelId="{1775081A-0321-4BE4-A04E-0F97D37F3844}" srcId="{263A09B5-A4A1-4A04-B17D-137A03F803AE}" destId="{9CEFC57D-469B-42D8-97B3-2EFAFE247B2C}" srcOrd="2" destOrd="0" parTransId="{AD76A9F2-FFC5-4268-8E30-A7B5B99ABB55}" sibTransId="{271D5D3F-832B-4872-A323-F378A9A4FE21}"/>
    <dgm:cxn modelId="{7929A01B-CACE-4C2D-B175-40BFF1DCC81C}" type="presOf" srcId="{16DF5546-F482-4018-B863-0EF64D7240A5}" destId="{FC0F3F64-5A6A-42D2-8DC9-73A1A4B06052}" srcOrd="0" destOrd="2" presId="urn:microsoft.com/office/officeart/2005/8/layout/hList7"/>
    <dgm:cxn modelId="{D408381D-1FB2-47A8-B226-86B2A3934D26}" srcId="{7D1FBF71-F83F-4D99-BD41-ABA631B64940}" destId="{D44AF221-7795-45A4-AB88-0350404A1441}" srcOrd="1" destOrd="0" parTransId="{DC4BCAB9-45E9-44EF-B38A-8C39B37AEC93}" sibTransId="{FC958BD4-557A-4CEC-9002-C9803CC49CB4}"/>
    <dgm:cxn modelId="{9C479021-0DDF-46C4-9308-BEF2D73196DA}" type="presOf" srcId="{7D1FBF71-F83F-4D99-BD41-ABA631B64940}" destId="{BDA04962-A5AC-44B3-8987-EA9C4C667385}" srcOrd="1" destOrd="0" presId="urn:microsoft.com/office/officeart/2005/8/layout/hList7"/>
    <dgm:cxn modelId="{0F7E4427-554C-495C-81C4-5D4F26AF4D7B}" srcId="{EA2BE29C-F2A9-4B9A-9382-3F4652917DE3}" destId="{9B875A61-CA36-4BA4-97BF-4478A70DEB6C}" srcOrd="1" destOrd="0" parTransId="{0ADC2153-DB7C-4383-B937-665C71523F1A}" sibTransId="{838D1C1B-5D2E-42FC-B9D8-337CCE063CF9}"/>
    <dgm:cxn modelId="{86CBE12A-BD6B-49B0-86BF-830EF9902D41}" type="presOf" srcId="{9355C937-AC39-4651-BF5B-B0D8DCDC0032}" destId="{C4FBE072-3AB0-417D-814E-9F1FD97B0540}" srcOrd="0" destOrd="3" presId="urn:microsoft.com/office/officeart/2005/8/layout/hList7"/>
    <dgm:cxn modelId="{5B6FC22C-20D1-4CC7-A609-42D64CB5B5D8}" type="presOf" srcId="{EA2BE29C-F2A9-4B9A-9382-3F4652917DE3}" destId="{0A2CCC5B-0FA5-491E-9059-1DC2CE4749A3}" srcOrd="0" destOrd="0" presId="urn:microsoft.com/office/officeart/2005/8/layout/hList7"/>
    <dgm:cxn modelId="{0F1B062D-6EEA-4CF3-AB2B-B790B20344E0}" type="presOf" srcId="{18D6D24E-6B46-4E8B-A014-510A44A9919C}" destId="{F3B9A657-BE46-4EFF-8D2F-ACE2645DBE50}" srcOrd="0" destOrd="1" presId="urn:microsoft.com/office/officeart/2005/8/layout/hList7"/>
    <dgm:cxn modelId="{A4C9522F-9D63-446D-B121-2C44C0772F32}" type="presOf" srcId="{2BE22D66-96A0-4170-8B43-98E6F4B0F0FC}" destId="{F3B9A657-BE46-4EFF-8D2F-ACE2645DBE50}" srcOrd="0" destOrd="4" presId="urn:microsoft.com/office/officeart/2005/8/layout/hList7"/>
    <dgm:cxn modelId="{FE4FFB32-5E5C-40C8-8B78-6E9DA83EE390}" type="presOf" srcId="{263A09B5-A4A1-4A04-B17D-137A03F803AE}" destId="{ADBF075B-D5FB-4F4A-A8DA-7EED5A23582E}" srcOrd="1" destOrd="0" presId="urn:microsoft.com/office/officeart/2005/8/layout/hList7"/>
    <dgm:cxn modelId="{EC829534-2901-4119-ADFB-54DE663C1B19}" type="presOf" srcId="{9CEFC57D-469B-42D8-97B3-2EFAFE247B2C}" destId="{F3B9A657-BE46-4EFF-8D2F-ACE2645DBE50}" srcOrd="0" destOrd="3" presId="urn:microsoft.com/office/officeart/2005/8/layout/hList7"/>
    <dgm:cxn modelId="{DA399C36-EB81-4F59-91C9-85A34E93F5C5}" type="presOf" srcId="{7D1FBF71-F83F-4D99-BD41-ABA631B64940}" destId="{C4FBE072-3AB0-417D-814E-9F1FD97B0540}" srcOrd="0" destOrd="0" presId="urn:microsoft.com/office/officeart/2005/8/layout/hList7"/>
    <dgm:cxn modelId="{B3579E5B-BAA2-4838-BE6B-EDFDCBA8CBAF}" srcId="{263A09B5-A4A1-4A04-B17D-137A03F803AE}" destId="{00529EA2-F5C0-4E8A-8B2D-FDF18E261D60}" srcOrd="1" destOrd="0" parTransId="{F01E127C-0F6E-400C-B52D-39CC717FBFFF}" sibTransId="{C0EF1021-A64F-4332-A90C-67FEC962EAF8}"/>
    <dgm:cxn modelId="{3C562742-4A08-43F6-AD98-57F97660E2A9}" type="presOf" srcId="{18D6D24E-6B46-4E8B-A014-510A44A9919C}" destId="{ADBF075B-D5FB-4F4A-A8DA-7EED5A23582E}" srcOrd="1" destOrd="1" presId="urn:microsoft.com/office/officeart/2005/8/layout/hList7"/>
    <dgm:cxn modelId="{470C1866-2C85-4952-98C5-9F122A86EE9C}" type="presOf" srcId="{2BE22D66-96A0-4170-8B43-98E6F4B0F0FC}" destId="{ADBF075B-D5FB-4F4A-A8DA-7EED5A23582E}" srcOrd="1" destOrd="4" presId="urn:microsoft.com/office/officeart/2005/8/layout/hList7"/>
    <dgm:cxn modelId="{72622767-8FF6-4A06-9C5F-719801750774}" type="presOf" srcId="{C48C761C-F027-4E2D-A732-B4DEF681A2FE}" destId="{C4FBE072-3AB0-417D-814E-9F1FD97B0540}" srcOrd="0" destOrd="1" presId="urn:microsoft.com/office/officeart/2005/8/layout/hList7"/>
    <dgm:cxn modelId="{67158848-D81F-46BE-9A6C-0985B3D7E146}" srcId="{9B875A61-CA36-4BA4-97BF-4478A70DEB6C}" destId="{16DF5546-F482-4018-B863-0EF64D7240A5}" srcOrd="1" destOrd="0" parTransId="{03C10ECB-932C-4B59-9F58-C20CBEB00771}" sibTransId="{CA637841-8390-4043-A9F2-61CC5F883DF3}"/>
    <dgm:cxn modelId="{8145D348-B5B7-43A8-AB6E-E550B68EC477}" srcId="{263A09B5-A4A1-4A04-B17D-137A03F803AE}" destId="{18D6D24E-6B46-4E8B-A014-510A44A9919C}" srcOrd="0" destOrd="0" parTransId="{8BE0B70D-481E-471F-9B5D-797F1F7B8D1D}" sibTransId="{B8C3DD2B-B0AD-4936-B8B4-11648220C4B3}"/>
    <dgm:cxn modelId="{F13C2C6F-60E0-47FD-A118-D04DC2EBB71D}" type="presOf" srcId="{87694FDD-E096-4EDB-9213-B74DAA5DD18A}" destId="{2D91EFAB-6A74-4589-8A49-E71295FC69CD}" srcOrd="1" destOrd="3" presId="urn:microsoft.com/office/officeart/2005/8/layout/hList7"/>
    <dgm:cxn modelId="{88A05373-0CC3-4D2C-923F-AAF38BD67684}" type="presOf" srcId="{87694FDD-E096-4EDB-9213-B74DAA5DD18A}" destId="{FC0F3F64-5A6A-42D2-8DC9-73A1A4B06052}" srcOrd="0" destOrd="3" presId="urn:microsoft.com/office/officeart/2005/8/layout/hList7"/>
    <dgm:cxn modelId="{99295055-BC73-468E-B1ED-91E9F4249CAC}" type="presOf" srcId="{00529EA2-F5C0-4E8A-8B2D-FDF18E261D60}" destId="{F3B9A657-BE46-4EFF-8D2F-ACE2645DBE50}" srcOrd="0" destOrd="2" presId="urn:microsoft.com/office/officeart/2005/8/layout/hList7"/>
    <dgm:cxn modelId="{FF0DC758-0CBD-47E8-AE11-9B138EF29D2B}" type="presOf" srcId="{9355C937-AC39-4651-BF5B-B0D8DCDC0032}" destId="{BDA04962-A5AC-44B3-8987-EA9C4C667385}" srcOrd="1" destOrd="3" presId="urn:microsoft.com/office/officeart/2005/8/layout/hList7"/>
    <dgm:cxn modelId="{51632D7A-9960-4BE4-839F-77B52CD87872}" srcId="{7D1FBF71-F83F-4D99-BD41-ABA631B64940}" destId="{C48C761C-F027-4E2D-A732-B4DEF681A2FE}" srcOrd="0" destOrd="0" parTransId="{D043A98C-27F2-409F-83F8-ABAC889E8A37}" sibTransId="{7A93F9B3-75E2-47BC-811F-2895C79ACBCA}"/>
    <dgm:cxn modelId="{14A7DB90-45A0-40E9-8778-C0293E015E85}" srcId="{263A09B5-A4A1-4A04-B17D-137A03F803AE}" destId="{2BE22D66-96A0-4170-8B43-98E6F4B0F0FC}" srcOrd="3" destOrd="0" parTransId="{64B91660-21E4-43A2-A235-F27CF8100697}" sibTransId="{76239E78-4698-4BA9-82F4-20D368EA92CC}"/>
    <dgm:cxn modelId="{673A5398-675D-40E5-95B2-757CBCE198C6}" type="presOf" srcId="{96D06C43-41FA-498E-9835-C4A70AFBEB4E}" destId="{4581BBE6-10B1-4A0E-BF66-FD993E900EB6}" srcOrd="0" destOrd="0" presId="urn:microsoft.com/office/officeart/2005/8/layout/hList7"/>
    <dgm:cxn modelId="{B448B99A-F5CC-4D48-879C-49A18671BF50}" type="presOf" srcId="{00529EA2-F5C0-4E8A-8B2D-FDF18E261D60}" destId="{ADBF075B-D5FB-4F4A-A8DA-7EED5A23582E}" srcOrd="1" destOrd="2" presId="urn:microsoft.com/office/officeart/2005/8/layout/hList7"/>
    <dgm:cxn modelId="{17AC0FA7-9790-453C-8FDA-5717389127C2}" type="presOf" srcId="{9B875A61-CA36-4BA4-97BF-4478A70DEB6C}" destId="{2D91EFAB-6A74-4589-8A49-E71295FC69CD}" srcOrd="1" destOrd="0" presId="urn:microsoft.com/office/officeart/2005/8/layout/hList7"/>
    <dgm:cxn modelId="{16071BAC-D6E4-45FB-B4CD-DECE52550AC8}" type="presOf" srcId="{838D1C1B-5D2E-42FC-B9D8-337CCE063CF9}" destId="{BEC21E73-525D-4820-B45B-5D208C5C7DBB}" srcOrd="0" destOrd="0" presId="urn:microsoft.com/office/officeart/2005/8/layout/hList7"/>
    <dgm:cxn modelId="{5ABE5DB0-1D6C-41D2-8FA7-1AD56C4A11F7}" type="presOf" srcId="{D44AF221-7795-45A4-AB88-0350404A1441}" destId="{BDA04962-A5AC-44B3-8987-EA9C4C667385}" srcOrd="1" destOrd="2" presId="urn:microsoft.com/office/officeart/2005/8/layout/hList7"/>
    <dgm:cxn modelId="{CAAEF7B7-5209-4D8B-9D76-745256700890}" type="presOf" srcId="{16983B5E-1E42-4E53-93E0-91D09A04B6B2}" destId="{FC0F3F64-5A6A-42D2-8DC9-73A1A4B06052}" srcOrd="0" destOrd="1" presId="urn:microsoft.com/office/officeart/2005/8/layout/hList7"/>
    <dgm:cxn modelId="{AA0A28C6-F7E4-4A2E-B34F-5E86F37E388E}" type="presOf" srcId="{263A09B5-A4A1-4A04-B17D-137A03F803AE}" destId="{F3B9A657-BE46-4EFF-8D2F-ACE2645DBE50}" srcOrd="0" destOrd="0" presId="urn:microsoft.com/office/officeart/2005/8/layout/hList7"/>
    <dgm:cxn modelId="{102298CA-EB99-4053-8A7C-D9C6A3C2B8B7}" type="presOf" srcId="{9CEFC57D-469B-42D8-97B3-2EFAFE247B2C}" destId="{ADBF075B-D5FB-4F4A-A8DA-7EED5A23582E}" srcOrd="1" destOrd="3" presId="urn:microsoft.com/office/officeart/2005/8/layout/hList7"/>
    <dgm:cxn modelId="{74E4B6D0-2712-4EFC-9819-B06DB1415373}" srcId="{9B875A61-CA36-4BA4-97BF-4478A70DEB6C}" destId="{16983B5E-1E42-4E53-93E0-91D09A04B6B2}" srcOrd="0" destOrd="0" parTransId="{6A1D4FE5-C0F0-43B5-B931-258D7039B420}" sibTransId="{CA6DBB45-672A-40E0-B535-4824DED7A442}"/>
    <dgm:cxn modelId="{67DD96D7-119C-42B4-A641-AEC9E95D3AFD}" srcId="{7D1FBF71-F83F-4D99-BD41-ABA631B64940}" destId="{9355C937-AC39-4651-BF5B-B0D8DCDC0032}" srcOrd="2" destOrd="0" parTransId="{3B298D54-9BE7-4C97-AE53-CCC146CC6F38}" sibTransId="{BF767EC4-A6CC-4782-965D-EA5BE366F713}"/>
    <dgm:cxn modelId="{243EF7D9-8CC9-49C9-A519-AE766FAD2D11}" srcId="{9B875A61-CA36-4BA4-97BF-4478A70DEB6C}" destId="{87694FDD-E096-4EDB-9213-B74DAA5DD18A}" srcOrd="2" destOrd="0" parTransId="{EFF3E1F5-0A9B-478D-9932-EF38F81C5DB0}" sibTransId="{B2A644AC-6926-476D-81AA-3CA3E6E64B72}"/>
    <dgm:cxn modelId="{6A2E11E5-FD64-48B6-AAB3-B79CDEDC7281}" type="presOf" srcId="{16DF5546-F482-4018-B863-0EF64D7240A5}" destId="{2D91EFAB-6A74-4589-8A49-E71295FC69CD}" srcOrd="1" destOrd="2" presId="urn:microsoft.com/office/officeart/2005/8/layout/hList7"/>
    <dgm:cxn modelId="{42CC10F8-8CE0-430F-AED5-9FA10A4597D4}" type="presOf" srcId="{D44AF221-7795-45A4-AB88-0350404A1441}" destId="{C4FBE072-3AB0-417D-814E-9F1FD97B0540}" srcOrd="0" destOrd="2" presId="urn:microsoft.com/office/officeart/2005/8/layout/hList7"/>
    <dgm:cxn modelId="{0359511A-A7F5-4C22-A010-1BCE82715DE0}" type="presParOf" srcId="{0A2CCC5B-0FA5-491E-9059-1DC2CE4749A3}" destId="{B18162F2-FD62-4CBA-99A6-FA350C7539FC}" srcOrd="0" destOrd="0" presId="urn:microsoft.com/office/officeart/2005/8/layout/hList7"/>
    <dgm:cxn modelId="{84EC03EA-7C05-4221-8510-56EAA89CD9DA}" type="presParOf" srcId="{0A2CCC5B-0FA5-491E-9059-1DC2CE4749A3}" destId="{F5210E24-766F-4FB7-B140-1E1BB736AE60}" srcOrd="1" destOrd="0" presId="urn:microsoft.com/office/officeart/2005/8/layout/hList7"/>
    <dgm:cxn modelId="{68E5D18B-6DEE-4EC8-844E-58CFF8783306}" type="presParOf" srcId="{F5210E24-766F-4FB7-B140-1E1BB736AE60}" destId="{C8B3FE84-1188-4F5C-B174-F0FB6D59ADFD}" srcOrd="0" destOrd="0" presId="urn:microsoft.com/office/officeart/2005/8/layout/hList7"/>
    <dgm:cxn modelId="{5B2E934B-65F5-4611-9FB9-BA68FAAB4403}" type="presParOf" srcId="{C8B3FE84-1188-4F5C-B174-F0FB6D59ADFD}" destId="{C4FBE072-3AB0-417D-814E-9F1FD97B0540}" srcOrd="0" destOrd="0" presId="urn:microsoft.com/office/officeart/2005/8/layout/hList7"/>
    <dgm:cxn modelId="{1504E26A-6F09-42C2-820C-2A5A1ADCAB1E}" type="presParOf" srcId="{C8B3FE84-1188-4F5C-B174-F0FB6D59ADFD}" destId="{BDA04962-A5AC-44B3-8987-EA9C4C667385}" srcOrd="1" destOrd="0" presId="urn:microsoft.com/office/officeart/2005/8/layout/hList7"/>
    <dgm:cxn modelId="{666B475D-5C9F-4122-8CE4-200973E70F13}" type="presParOf" srcId="{C8B3FE84-1188-4F5C-B174-F0FB6D59ADFD}" destId="{C652884B-E216-4263-8432-1BA479CF6287}" srcOrd="2" destOrd="0" presId="urn:microsoft.com/office/officeart/2005/8/layout/hList7"/>
    <dgm:cxn modelId="{A9BDB478-F89A-41F2-967E-4C597E354892}" type="presParOf" srcId="{C8B3FE84-1188-4F5C-B174-F0FB6D59ADFD}" destId="{25B904B3-0230-4D65-A459-7A7262C3C199}" srcOrd="3" destOrd="0" presId="urn:microsoft.com/office/officeart/2005/8/layout/hList7"/>
    <dgm:cxn modelId="{263C3AD3-B306-4E36-8DAC-64DC8C0C0B73}" type="presParOf" srcId="{F5210E24-766F-4FB7-B140-1E1BB736AE60}" destId="{4581BBE6-10B1-4A0E-BF66-FD993E900EB6}" srcOrd="1" destOrd="0" presId="urn:microsoft.com/office/officeart/2005/8/layout/hList7"/>
    <dgm:cxn modelId="{F6237C3D-2595-435A-AF35-FA50DEEC10C8}" type="presParOf" srcId="{F5210E24-766F-4FB7-B140-1E1BB736AE60}" destId="{BC8D559F-4F44-40F2-8D82-B44E05E76AA3}" srcOrd="2" destOrd="0" presId="urn:microsoft.com/office/officeart/2005/8/layout/hList7"/>
    <dgm:cxn modelId="{A7E8C3F0-54B3-4BDF-AC30-0530B3472E70}" type="presParOf" srcId="{BC8D559F-4F44-40F2-8D82-B44E05E76AA3}" destId="{FC0F3F64-5A6A-42D2-8DC9-73A1A4B06052}" srcOrd="0" destOrd="0" presId="urn:microsoft.com/office/officeart/2005/8/layout/hList7"/>
    <dgm:cxn modelId="{4A855D4F-DCA0-4032-8DFE-A15A00C5BC5C}" type="presParOf" srcId="{BC8D559F-4F44-40F2-8D82-B44E05E76AA3}" destId="{2D91EFAB-6A74-4589-8A49-E71295FC69CD}" srcOrd="1" destOrd="0" presId="urn:microsoft.com/office/officeart/2005/8/layout/hList7"/>
    <dgm:cxn modelId="{6B56B4E2-F234-48C4-B44E-F9277E9D14E7}" type="presParOf" srcId="{BC8D559F-4F44-40F2-8D82-B44E05E76AA3}" destId="{5EC33E90-2B32-4051-9F3E-326F20E8EF5B}" srcOrd="2" destOrd="0" presId="urn:microsoft.com/office/officeart/2005/8/layout/hList7"/>
    <dgm:cxn modelId="{26EC4F73-6510-453F-8F13-5330764CE1A5}" type="presParOf" srcId="{BC8D559F-4F44-40F2-8D82-B44E05E76AA3}" destId="{49EAA4F0-B97B-4BBD-A035-915A1339B2F4}" srcOrd="3" destOrd="0" presId="urn:microsoft.com/office/officeart/2005/8/layout/hList7"/>
    <dgm:cxn modelId="{2AB53B52-3A2D-4E35-89D9-9A9DF7AED802}" type="presParOf" srcId="{F5210E24-766F-4FB7-B140-1E1BB736AE60}" destId="{BEC21E73-525D-4820-B45B-5D208C5C7DBB}" srcOrd="3" destOrd="0" presId="urn:microsoft.com/office/officeart/2005/8/layout/hList7"/>
    <dgm:cxn modelId="{9A93ACB0-7F86-491F-9641-C5E11CD202B4}" type="presParOf" srcId="{F5210E24-766F-4FB7-B140-1E1BB736AE60}" destId="{8D5189A5-A192-4214-A842-FB7172B6B1D0}" srcOrd="4" destOrd="0" presId="urn:microsoft.com/office/officeart/2005/8/layout/hList7"/>
    <dgm:cxn modelId="{134D4423-3476-4C76-ADBD-FAD0B255013A}" type="presParOf" srcId="{8D5189A5-A192-4214-A842-FB7172B6B1D0}" destId="{F3B9A657-BE46-4EFF-8D2F-ACE2645DBE50}" srcOrd="0" destOrd="0" presId="urn:microsoft.com/office/officeart/2005/8/layout/hList7"/>
    <dgm:cxn modelId="{165B0AE2-526D-42C8-9457-D0C8ED90774A}" type="presParOf" srcId="{8D5189A5-A192-4214-A842-FB7172B6B1D0}" destId="{ADBF075B-D5FB-4F4A-A8DA-7EED5A23582E}" srcOrd="1" destOrd="0" presId="urn:microsoft.com/office/officeart/2005/8/layout/hList7"/>
    <dgm:cxn modelId="{2212131D-7E76-4604-9360-ECA3C8F954AC}" type="presParOf" srcId="{8D5189A5-A192-4214-A842-FB7172B6B1D0}" destId="{0E134B14-F6C3-4BCC-BCE7-9FA784C85EC7}" srcOrd="2" destOrd="0" presId="urn:microsoft.com/office/officeart/2005/8/layout/hList7"/>
    <dgm:cxn modelId="{C57F85B4-B3F8-437C-B420-584163F40480}" type="presParOf" srcId="{8D5189A5-A192-4214-A842-FB7172B6B1D0}" destId="{0FB0E407-E8CC-410B-A493-AD7B1BCE29C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Batching</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Streaming</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Data Lake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Database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Low-code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Code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Make your choice between </a:t>
          </a:r>
          <a:r>
            <a:rPr lang="en-US" b="1" dirty="0">
              <a:latin typeface="+mn-lt"/>
            </a:rPr>
            <a:t>Streaming or Batching</a:t>
          </a: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Choose the </a:t>
          </a:r>
          <a:r>
            <a:rPr lang="en-US" b="1" dirty="0">
              <a:latin typeface="+mn-lt"/>
              <a:cs typeface="Segoe UI" panose="020B0502040204020203" pitchFamily="34" charset="0"/>
            </a:rPr>
            <a:t>right technology</a:t>
          </a:r>
          <a:r>
            <a:rPr lang="en-US" b="0" dirty="0">
              <a:latin typeface="+mn-lt"/>
              <a:cs typeface="Segoe UI" panose="020B0502040204020203" pitchFamily="34" charset="0"/>
            </a:rPr>
            <a:t> or a blend of many</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Evaluate </a:t>
          </a:r>
          <a:r>
            <a:rPr lang="en-US" b="1" dirty="0">
              <a:latin typeface="+mn-lt"/>
              <a:cs typeface="Segoe UI Semibold" panose="020B0702040204020203" pitchFamily="34" charset="0"/>
            </a:rPr>
            <a:t>data formats </a:t>
          </a:r>
          <a:r>
            <a:rPr lang="en-US" b="0" dirty="0">
              <a:latin typeface="+mn-lt"/>
              <a:cs typeface="Segoe UI Semibold" panose="020B0702040204020203" pitchFamily="34" charset="0"/>
            </a:rPr>
            <a:t>like CSVs, JSONs, Parquets and Delta</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Use the Serverless Pool to </a:t>
          </a:r>
          <a:r>
            <a:rPr lang="en-US" b="1" dirty="0">
              <a:latin typeface="+mn-lt"/>
            </a:rPr>
            <a:t>explore and size </a:t>
          </a:r>
          <a:r>
            <a:rPr lang="en-US" dirty="0">
              <a:latin typeface="+mn-lt"/>
            </a:rPr>
            <a:t>your Data Platform</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Eventually adopt a </a:t>
          </a:r>
          <a:r>
            <a:rPr lang="it-IT" b="1" noProof="0" dirty="0">
              <a:latin typeface="+mn-lt"/>
            </a:rPr>
            <a:t>dedicated pool </a:t>
          </a:r>
          <a:r>
            <a:rPr lang="it-IT" noProof="0" dirty="0">
              <a:latin typeface="+mn-lt"/>
            </a:rPr>
            <a:t>or a SQL Database</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Explore alternatives </a:t>
          </a:r>
          <a:r>
            <a:rPr lang="en-US" b="1" dirty="0">
              <a:latin typeface="+mn-lt"/>
            </a:rPr>
            <a:t>before making </a:t>
          </a:r>
          <a:r>
            <a:rPr lang="en-US" dirty="0">
              <a:latin typeface="+mn-lt"/>
            </a:rPr>
            <a:t>a huge Data Platform</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C243-4DF7-42F5-8BBB-68045242BA60}">
      <dsp:nvSpPr>
        <dsp:cNvPr id="0" name=""/>
        <dsp:cNvSpPr/>
      </dsp:nvSpPr>
      <dsp:spPr>
        <a:xfrm>
          <a:off x="0" y="205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What’s a Data Platform</a:t>
          </a:r>
        </a:p>
      </dsp:txBody>
      <dsp:txXfrm>
        <a:off x="50261" y="70816"/>
        <a:ext cx="6697153" cy="929078"/>
      </dsp:txXfrm>
    </dsp:sp>
    <dsp:sp modelId="{522704CB-168A-4EAD-94E1-68D0739D8444}">
      <dsp:nvSpPr>
        <dsp:cNvPr id="0" name=""/>
        <dsp:cNvSpPr/>
      </dsp:nvSpPr>
      <dsp:spPr>
        <a:xfrm>
          <a:off x="0" y="11653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Ingestion</a:t>
          </a:r>
        </a:p>
      </dsp:txBody>
      <dsp:txXfrm>
        <a:off x="50261" y="1215616"/>
        <a:ext cx="6697153" cy="929078"/>
      </dsp:txXfrm>
    </dsp:sp>
    <dsp:sp modelId="{F4166AD2-5329-4747-A8FA-4AC003472DC6}">
      <dsp:nvSpPr>
        <dsp:cNvPr id="0" name=""/>
        <dsp:cNvSpPr/>
      </dsp:nvSpPr>
      <dsp:spPr>
        <a:xfrm>
          <a:off x="0" y="23101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Storage</a:t>
          </a:r>
        </a:p>
      </dsp:txBody>
      <dsp:txXfrm>
        <a:off x="50261" y="2360416"/>
        <a:ext cx="6697153" cy="929078"/>
      </dsp:txXfrm>
    </dsp:sp>
    <dsp:sp modelId="{B7932F6A-E8E1-41BE-BB88-830AAF42FF92}">
      <dsp:nvSpPr>
        <dsp:cNvPr id="0" name=""/>
        <dsp:cNvSpPr/>
      </dsp:nvSpPr>
      <dsp:spPr>
        <a:xfrm>
          <a:off x="0" y="34549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Experimenting</a:t>
          </a:r>
        </a:p>
      </dsp:txBody>
      <dsp:txXfrm>
        <a:off x="50261" y="3505217"/>
        <a:ext cx="6697153" cy="929078"/>
      </dsp:txXfrm>
    </dsp:sp>
    <dsp:sp modelId="{8B7B4508-1404-4E0A-B78F-C6ED9030CF0B}">
      <dsp:nvSpPr>
        <dsp:cNvPr id="0" name=""/>
        <dsp:cNvSpPr/>
      </dsp:nvSpPr>
      <dsp:spPr>
        <a:xfrm>
          <a:off x="0" y="45997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Processing</a:t>
          </a:r>
        </a:p>
      </dsp:txBody>
      <dsp:txXfrm>
        <a:off x="50261" y="4650017"/>
        <a:ext cx="6697153" cy="92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648A-7A10-42E7-A80B-82A7A88AEB6B}">
      <dsp:nvSpPr>
        <dsp:cNvPr id="0" name=""/>
        <dsp:cNvSpPr/>
      </dsp:nvSpPr>
      <dsp:spPr>
        <a:xfrm>
          <a:off x="122866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quantity of ingested and analyzed data</a:t>
          </a:r>
          <a:endParaRPr lang="it-IT" sz="1700" kern="1200" dirty="0"/>
        </a:p>
      </dsp:txBody>
      <dsp:txXfrm>
        <a:off x="1596972" y="1829972"/>
        <a:ext cx="1933633" cy="1535397"/>
      </dsp:txXfrm>
    </dsp:sp>
    <dsp:sp modelId="{4712AE1D-6E20-45CB-85A2-D5D4D52514F1}">
      <dsp:nvSpPr>
        <dsp:cNvPr id="0" name=""/>
        <dsp:cNvSpPr/>
      </dsp:nvSpPr>
      <dsp:spPr>
        <a:xfrm>
          <a:off x="95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Volume</a:t>
          </a:r>
          <a:endParaRPr lang="it-IT" sz="2400" kern="1200" dirty="0"/>
        </a:p>
      </dsp:txBody>
      <dsp:txXfrm>
        <a:off x="225698" y="1440861"/>
        <a:ext cx="1085148" cy="1085148"/>
      </dsp:txXfrm>
    </dsp:sp>
    <dsp:sp modelId="{76086A2F-8426-4F40-8B5A-7C5F883791CB}">
      <dsp:nvSpPr>
        <dsp:cNvPr id="0" name=""/>
        <dsp:cNvSpPr/>
      </dsp:nvSpPr>
      <dsp:spPr>
        <a:xfrm>
          <a:off x="5065236"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speed this data comes from the sources</a:t>
          </a:r>
          <a:endParaRPr lang="it-IT" sz="1700" kern="1200" dirty="0"/>
        </a:p>
      </dsp:txBody>
      <dsp:txXfrm>
        <a:off x="5433547" y="1829972"/>
        <a:ext cx="1933633" cy="1535397"/>
      </dsp:txXfrm>
    </dsp:sp>
    <dsp:sp modelId="{E6F2C3F5-D41D-4AF1-8B5E-E7FA3B546F94}">
      <dsp:nvSpPr>
        <dsp:cNvPr id="0" name=""/>
        <dsp:cNvSpPr/>
      </dsp:nvSpPr>
      <dsp:spPr>
        <a:xfrm>
          <a:off x="3837532"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Velocity</a:t>
          </a:r>
          <a:endParaRPr lang="it-IT" sz="2400" kern="1200" dirty="0"/>
        </a:p>
      </dsp:txBody>
      <dsp:txXfrm>
        <a:off x="4062273" y="1440861"/>
        <a:ext cx="1085148" cy="1085148"/>
      </dsp:txXfrm>
    </dsp:sp>
    <dsp:sp modelId="{CFAFA86A-6105-45B1-90FC-46CAA5B8DD68}">
      <dsp:nvSpPr>
        <dsp:cNvPr id="0" name=""/>
        <dsp:cNvSpPr/>
      </dsp:nvSpPr>
      <dsp:spPr>
        <a:xfrm>
          <a:off x="890181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different types of datasets in terms of structure and semantic</a:t>
          </a:r>
          <a:endParaRPr lang="it-IT" sz="1700" kern="1200" dirty="0"/>
        </a:p>
      </dsp:txBody>
      <dsp:txXfrm>
        <a:off x="9270122" y="1829972"/>
        <a:ext cx="1933633" cy="1535397"/>
      </dsp:txXfrm>
    </dsp:sp>
    <dsp:sp modelId="{B4DFDA38-C9DF-42E2-946E-81617D41CB7B}">
      <dsp:nvSpPr>
        <dsp:cNvPr id="0" name=""/>
        <dsp:cNvSpPr/>
      </dsp:nvSpPr>
      <dsp:spPr>
        <a:xfrm>
          <a:off x="767410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Variety</a:t>
          </a:r>
          <a:endParaRPr lang="it-IT" sz="2400" kern="1200" dirty="0"/>
        </a:p>
      </dsp:txBody>
      <dsp:txXfrm>
        <a:off x="7898848" y="1440861"/>
        <a:ext cx="1085148" cy="1085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BE072-3AB0-417D-814E-9F1FD97B0540}">
      <dsp:nvSpPr>
        <dsp:cNvPr id="0" name=""/>
        <dsp:cNvSpPr/>
      </dsp:nvSpPr>
      <dsp:spPr>
        <a:xfrm>
          <a:off x="2352"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Bronze</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en-US" sz="1600" kern="1200" dirty="0">
              <a:solidFill>
                <a:srgbClr val="475C95"/>
              </a:solidFill>
            </a:rPr>
            <a:t>Different formats</a:t>
          </a:r>
          <a:endParaRPr lang="it-IT" sz="1600"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Much quantity</a:t>
          </a:r>
        </a:p>
        <a:p>
          <a:pPr marL="171450" lvl="1" indent="-171450" algn="l" defTabSz="711200">
            <a:lnSpc>
              <a:spcPct val="90000"/>
            </a:lnSpc>
            <a:spcBef>
              <a:spcPct val="0"/>
            </a:spcBef>
            <a:spcAft>
              <a:spcPct val="15000"/>
            </a:spcAft>
            <a:buChar char="•"/>
          </a:pPr>
          <a:r>
            <a:rPr lang="it-IT" sz="1600" kern="1200" dirty="0">
              <a:solidFill>
                <a:srgbClr val="475C95"/>
              </a:solidFill>
            </a:rPr>
            <a:t>Consistency is not guaranteed</a:t>
          </a:r>
        </a:p>
      </dsp:txBody>
      <dsp:txXfrm>
        <a:off x="2352" y="1832596"/>
        <a:ext cx="3660133" cy="1832596"/>
      </dsp:txXfrm>
    </dsp:sp>
    <dsp:sp modelId="{25B904B3-0230-4D65-A459-7A7262C3C199}">
      <dsp:nvSpPr>
        <dsp:cNvPr id="0" name=""/>
        <dsp:cNvSpPr/>
      </dsp:nvSpPr>
      <dsp:spPr>
        <a:xfrm>
          <a:off x="1069601" y="274889"/>
          <a:ext cx="1525636" cy="1525636"/>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F3F64-5A6A-42D2-8DC9-73A1A4B06052}">
      <dsp:nvSpPr>
        <dsp:cNvPr id="0" name=""/>
        <dsp:cNvSpPr/>
      </dsp:nvSpPr>
      <dsp:spPr>
        <a:xfrm>
          <a:off x="3772290"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Silver</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filtered and cleaned</a:t>
          </a:r>
        </a:p>
        <a:p>
          <a:pPr marL="171450" lvl="1" indent="-171450" algn="l" defTabSz="711200">
            <a:lnSpc>
              <a:spcPct val="90000"/>
            </a:lnSpc>
            <a:spcBef>
              <a:spcPct val="0"/>
            </a:spcBef>
            <a:spcAft>
              <a:spcPct val="15000"/>
            </a:spcAft>
            <a:buChar char="•"/>
          </a:pPr>
          <a:r>
            <a:rPr lang="it-IT" sz="1600" kern="1200" dirty="0">
              <a:solidFill>
                <a:srgbClr val="475C95"/>
              </a:solidFill>
            </a:rPr>
            <a:t>Quality increases</a:t>
          </a:r>
        </a:p>
        <a:p>
          <a:pPr marL="171450" lvl="1" indent="-171450" algn="l" defTabSz="711200">
            <a:lnSpc>
              <a:spcPct val="90000"/>
            </a:lnSpc>
            <a:spcBef>
              <a:spcPct val="0"/>
            </a:spcBef>
            <a:spcAft>
              <a:spcPct val="15000"/>
            </a:spcAft>
            <a:buChar char="•"/>
          </a:pPr>
          <a:r>
            <a:rPr lang="it-IT" sz="1600" kern="1200" dirty="0">
              <a:solidFill>
                <a:srgbClr val="475C95"/>
              </a:solidFill>
            </a:rPr>
            <a:t>It is the single source of truth</a:t>
          </a:r>
        </a:p>
      </dsp:txBody>
      <dsp:txXfrm>
        <a:off x="3772290" y="1832596"/>
        <a:ext cx="3660133" cy="1832596"/>
      </dsp:txXfrm>
    </dsp:sp>
    <dsp:sp modelId="{49EAA4F0-B97B-4BBD-A035-915A1339B2F4}">
      <dsp:nvSpPr>
        <dsp:cNvPr id="0" name=""/>
        <dsp:cNvSpPr/>
      </dsp:nvSpPr>
      <dsp:spPr>
        <a:xfrm>
          <a:off x="4839538" y="274889"/>
          <a:ext cx="1525636" cy="1525636"/>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9A657-BE46-4EFF-8D2F-ACE2645DBE50}">
      <dsp:nvSpPr>
        <dsp:cNvPr id="0" name=""/>
        <dsp:cNvSpPr/>
      </dsp:nvSpPr>
      <dsp:spPr>
        <a:xfrm>
          <a:off x="7542227"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Gold</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ready for consumption</a:t>
          </a:r>
        </a:p>
        <a:p>
          <a:pPr marL="171450" lvl="1" indent="-171450" algn="l" defTabSz="711200">
            <a:lnSpc>
              <a:spcPct val="90000"/>
            </a:lnSpc>
            <a:spcBef>
              <a:spcPct val="0"/>
            </a:spcBef>
            <a:spcAft>
              <a:spcPct val="15000"/>
            </a:spcAft>
            <a:buChar char="•"/>
          </a:pPr>
          <a:r>
            <a:rPr lang="it-IT" sz="1600" kern="1200" dirty="0">
              <a:solidFill>
                <a:srgbClr val="475C95"/>
              </a:solidFill>
            </a:rPr>
            <a:t>Often is aggregated</a:t>
          </a:r>
        </a:p>
        <a:p>
          <a:pPr marL="171450" lvl="1" indent="-171450" algn="l" defTabSz="711200">
            <a:lnSpc>
              <a:spcPct val="90000"/>
            </a:lnSpc>
            <a:spcBef>
              <a:spcPct val="0"/>
            </a:spcBef>
            <a:spcAft>
              <a:spcPct val="15000"/>
            </a:spcAft>
            <a:buChar char="•"/>
          </a:pPr>
          <a:r>
            <a:rPr lang="it-IT" sz="1600" kern="1200" dirty="0">
              <a:solidFill>
                <a:srgbClr val="475C95"/>
              </a:solidFill>
            </a:rPr>
            <a:t>Can represent a Data Product</a:t>
          </a:r>
        </a:p>
        <a:p>
          <a:pPr marL="171450" lvl="1" indent="-171450" algn="l" defTabSz="711200">
            <a:lnSpc>
              <a:spcPct val="90000"/>
            </a:lnSpc>
            <a:spcBef>
              <a:spcPct val="0"/>
            </a:spcBef>
            <a:spcAft>
              <a:spcPct val="15000"/>
            </a:spcAft>
            <a:buChar char="•"/>
          </a:pPr>
          <a:r>
            <a:rPr lang="it-IT" sz="1600" kern="1200" dirty="0">
              <a:solidFill>
                <a:srgbClr val="475C95"/>
              </a:solidFill>
            </a:rPr>
            <a:t>Can be the source for other gold</a:t>
          </a:r>
        </a:p>
      </dsp:txBody>
      <dsp:txXfrm>
        <a:off x="7542227" y="1832596"/>
        <a:ext cx="3660133" cy="1832596"/>
      </dsp:txXfrm>
    </dsp:sp>
    <dsp:sp modelId="{0FB0E407-E8CC-410B-A493-AD7B1BCE29CE}">
      <dsp:nvSpPr>
        <dsp:cNvPr id="0" name=""/>
        <dsp:cNvSpPr/>
      </dsp:nvSpPr>
      <dsp:spPr>
        <a:xfrm>
          <a:off x="8609476" y="274889"/>
          <a:ext cx="1525636" cy="1525636"/>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8162F2-FD62-4CBA-99A6-FA350C7539FC}">
      <dsp:nvSpPr>
        <dsp:cNvPr id="0" name=""/>
        <dsp:cNvSpPr/>
      </dsp:nvSpPr>
      <dsp:spPr>
        <a:xfrm>
          <a:off x="448188" y="3665192"/>
          <a:ext cx="10308336" cy="687223"/>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Batching</a:t>
          </a:r>
          <a:endParaRPr lang="it-IT" sz="36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Streaming</a:t>
          </a:r>
          <a:endParaRPr lang="it-IT" sz="3600" kern="1200" dirty="0"/>
        </a:p>
      </dsp:txBody>
      <dsp:txXfrm>
        <a:off x="1219200" y="2341663"/>
        <a:ext cx="2600960" cy="1695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 Lake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Database</a:t>
          </a:r>
          <a:endParaRPr lang="it-IT" sz="3700" kern="1200" dirty="0"/>
        </a:p>
      </dsp:txBody>
      <dsp:txXfrm>
        <a:off x="1219200" y="2341663"/>
        <a:ext cx="2600960" cy="1695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Low-code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Code</a:t>
          </a:r>
          <a:endParaRPr lang="it-IT" sz="3700" kern="1200" dirty="0"/>
        </a:p>
      </dsp:txBody>
      <dsp:txXfrm>
        <a:off x="1219200" y="2341663"/>
        <a:ext cx="2600960" cy="1695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Make your choice between </a:t>
          </a:r>
          <a:r>
            <a:rPr lang="en-US" sz="1800" b="1" kern="1200" dirty="0">
              <a:latin typeface="+mn-lt"/>
            </a:rPr>
            <a:t>Streaming or Batching</a:t>
          </a: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Choose the </a:t>
          </a:r>
          <a:r>
            <a:rPr lang="en-US" sz="1800" b="1" kern="1200" dirty="0">
              <a:latin typeface="+mn-lt"/>
              <a:cs typeface="Segoe UI" panose="020B0502040204020203" pitchFamily="34" charset="0"/>
            </a:rPr>
            <a:t>right technology</a:t>
          </a:r>
          <a:r>
            <a:rPr lang="en-US" sz="1800" b="0" kern="1200" dirty="0">
              <a:latin typeface="+mn-lt"/>
              <a:cs typeface="Segoe UI" panose="020B0502040204020203" pitchFamily="34" charset="0"/>
            </a:rPr>
            <a:t> or a blend of many</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Evaluate </a:t>
          </a:r>
          <a:r>
            <a:rPr lang="en-US" sz="1800" b="1" kern="1200" dirty="0">
              <a:latin typeface="+mn-lt"/>
              <a:cs typeface="Segoe UI Semibold" panose="020B0702040204020203" pitchFamily="34" charset="0"/>
            </a:rPr>
            <a:t>data formats </a:t>
          </a:r>
          <a:r>
            <a:rPr lang="en-US" sz="1800" b="0" kern="1200" dirty="0">
              <a:latin typeface="+mn-lt"/>
              <a:cs typeface="Segoe UI Semibold" panose="020B0702040204020203" pitchFamily="34" charset="0"/>
            </a:rPr>
            <a:t>like CSVs, JSONs, Parquets and Delta</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Use the Serverless Pool to </a:t>
          </a:r>
          <a:r>
            <a:rPr lang="en-US" sz="1800" b="1" kern="1200" dirty="0">
              <a:latin typeface="+mn-lt"/>
            </a:rPr>
            <a:t>explore and size </a:t>
          </a:r>
          <a:r>
            <a:rPr lang="en-US" sz="1800" kern="1200" dirty="0">
              <a:latin typeface="+mn-lt"/>
            </a:rPr>
            <a:t>your Data Platform</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Eventually adopt a </a:t>
          </a:r>
          <a:r>
            <a:rPr lang="it-IT" sz="1800" b="1" kern="1200" noProof="0" dirty="0">
              <a:latin typeface="+mn-lt"/>
            </a:rPr>
            <a:t>dedicated pool </a:t>
          </a:r>
          <a:r>
            <a:rPr lang="it-IT" sz="1800" kern="1200" noProof="0" dirty="0">
              <a:latin typeface="+mn-lt"/>
            </a:rPr>
            <a:t>or a SQL Database</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Explore alternatives </a:t>
          </a:r>
          <a:r>
            <a:rPr lang="en-US" sz="1800" b="1" kern="1200" dirty="0">
              <a:latin typeface="+mn-lt"/>
            </a:rPr>
            <a:t>before making </a:t>
          </a:r>
          <a:r>
            <a:rPr lang="en-US" sz="1800" kern="1200" dirty="0">
              <a:latin typeface="+mn-lt"/>
            </a:rPr>
            <a:t>a huge Data Platform</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22/04/2023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12</a:t>
            </a:fld>
            <a:endParaRPr lang="it-IT"/>
          </a:p>
        </p:txBody>
      </p:sp>
    </p:spTree>
    <p:extLst>
      <p:ext uri="{BB962C8B-B14F-4D97-AF65-F5344CB8AC3E}">
        <p14:creationId xmlns:p14="http://schemas.microsoft.com/office/powerpoint/2010/main" val="126871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107751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259332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274925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245465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25</a:t>
            </a:fld>
            <a:endParaRPr lang="it-IT"/>
          </a:p>
        </p:txBody>
      </p:sp>
    </p:spTree>
    <p:extLst>
      <p:ext uri="{BB962C8B-B14F-4D97-AF65-F5344CB8AC3E}">
        <p14:creationId xmlns:p14="http://schemas.microsoft.com/office/powerpoint/2010/main" val="89701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26</a:t>
            </a:fld>
            <a:endParaRPr lang="it-IT"/>
          </a:p>
        </p:txBody>
      </p:sp>
    </p:spTree>
    <p:extLst>
      <p:ext uri="{BB962C8B-B14F-4D97-AF65-F5344CB8AC3E}">
        <p14:creationId xmlns:p14="http://schemas.microsoft.com/office/powerpoint/2010/main" val="379008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166940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13389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Misunderstanding about Data Warehouse</a:t>
            </a:r>
          </a:p>
          <a:p>
            <a:pPr marL="171450" indent="-171450">
              <a:buFontTx/>
              <a:buChar char="-"/>
            </a:pPr>
            <a:r>
              <a:rPr lang="en-US" dirty="0"/>
              <a:t>Even a relational Database can contribute to Big Data</a:t>
            </a:r>
          </a:p>
          <a:p>
            <a:pPr marL="171450" indent="-171450">
              <a:buFontTx/>
              <a:buChar char="-"/>
            </a:pPr>
            <a:r>
              <a:rPr lang="en-US" dirty="0"/>
              <a:t>Most of the Big Data Platforms rely on CSVs</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3428872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29</a:t>
            </a:fld>
            <a:endParaRPr lang="it-IT"/>
          </a:p>
        </p:txBody>
      </p:sp>
    </p:spTree>
    <p:extLst>
      <p:ext uri="{BB962C8B-B14F-4D97-AF65-F5344CB8AC3E}">
        <p14:creationId xmlns:p14="http://schemas.microsoft.com/office/powerpoint/2010/main" val="424162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9706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32</a:t>
            </a:fld>
            <a:endParaRPr lang="it-IT"/>
          </a:p>
        </p:txBody>
      </p:sp>
    </p:spTree>
    <p:extLst>
      <p:ext uri="{BB962C8B-B14F-4D97-AF65-F5344CB8AC3E}">
        <p14:creationId xmlns:p14="http://schemas.microsoft.com/office/powerpoint/2010/main" val="26021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linear approach to the problem</a:t>
            </a:r>
          </a:p>
          <a:p>
            <a:pPr marL="171450" indent="-171450">
              <a:buFontTx/>
              <a:buChar char="-"/>
            </a:pPr>
            <a:r>
              <a:rPr lang="en-US" dirty="0"/>
              <a:t>We see two types of ingestion</a:t>
            </a:r>
          </a:p>
          <a:p>
            <a:pPr marL="171450" indent="-171450">
              <a:buFontTx/>
              <a:buChar char="-"/>
            </a:pPr>
            <a:r>
              <a:rPr lang="en-US" dirty="0"/>
              <a:t>The role of discovery and observability</a:t>
            </a:r>
          </a:p>
          <a:p>
            <a:pPr marL="171450" indent="-171450">
              <a:buFontTx/>
              <a:buChar char="-"/>
            </a:pPr>
            <a:r>
              <a:rPr lang="en-US" dirty="0"/>
              <a:t>We see a “light” feedback between data products and source</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270768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Few examples of incoming data sources:</a:t>
            </a:r>
          </a:p>
          <a:p>
            <a:pPr marL="628650" lvl="1" indent="-171450">
              <a:buFontTx/>
              <a:buChar char="-"/>
            </a:pPr>
            <a:r>
              <a:rPr lang="it-IT" dirty="0"/>
              <a:t>Advertising</a:t>
            </a:r>
          </a:p>
          <a:p>
            <a:pPr marL="628650" lvl="1" indent="-171450">
              <a:buFontTx/>
              <a:buChar char="-"/>
            </a:pPr>
            <a:r>
              <a:rPr lang="it-IT" dirty="0"/>
              <a:t>Ecommerce</a:t>
            </a:r>
          </a:p>
          <a:p>
            <a:pPr marL="628650" lvl="1" indent="-171450">
              <a:buFontTx/>
              <a:buChar char="-"/>
            </a:pPr>
            <a:r>
              <a:rPr lang="it-IT" dirty="0"/>
              <a:t>IoT</a:t>
            </a:r>
          </a:p>
          <a:p>
            <a:pPr marL="171450" lvl="0" indent="-171450">
              <a:buFontTx/>
              <a:buChar char="-"/>
            </a:pPr>
            <a:r>
              <a:rPr lang="it-IT" dirty="0"/>
              <a:t>The role of operational data</a:t>
            </a:r>
          </a:p>
          <a:p>
            <a:pPr marL="171450" lvl="0" indent="-171450">
              <a:buFontTx/>
              <a:buChar char="-"/>
            </a:pPr>
            <a:r>
              <a:rPr lang="it-IT" dirty="0"/>
              <a:t>Consume dataset and why this is a circle</a:t>
            </a:r>
          </a:p>
        </p:txBody>
      </p:sp>
      <p:sp>
        <p:nvSpPr>
          <p:cNvPr id="4" name="Slide Number Placeholder 3"/>
          <p:cNvSpPr>
            <a:spLocks noGrp="1"/>
          </p:cNvSpPr>
          <p:nvPr>
            <p:ph type="sldNum" sz="quarter" idx="5"/>
          </p:nvPr>
        </p:nvSpPr>
        <p:spPr/>
        <p:txBody>
          <a:bodyPr/>
          <a:lstStyle/>
          <a:p>
            <a:fld id="{DDC189AA-D9A2-4EC5-9D97-8E8ED8100FDD}" type="slidenum">
              <a:rPr lang="it-IT" smtClean="0"/>
              <a:t>7</a:t>
            </a:fld>
            <a:endParaRPr lang="it-IT"/>
          </a:p>
        </p:txBody>
      </p:sp>
    </p:spTree>
    <p:extLst>
      <p:ext uri="{BB962C8B-B14F-4D97-AF65-F5344CB8AC3E}">
        <p14:creationId xmlns:p14="http://schemas.microsoft.com/office/powerpoint/2010/main" val="25508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path from quantity to quality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Reasoning about exposing different layers to stakeholders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Centrality of the Data Product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294882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9</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38989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11</a:t>
            </a:fld>
            <a:endParaRPr lang="it-IT"/>
          </a:p>
        </p:txBody>
      </p:sp>
    </p:spTree>
    <p:extLst>
      <p:ext uri="{BB962C8B-B14F-4D97-AF65-F5344CB8AC3E}">
        <p14:creationId xmlns:p14="http://schemas.microsoft.com/office/powerpoint/2010/main" val="2250914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160CD1-44E4-5103-0E3D-1148AEF5696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0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44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vert="horz" lIns="91440" tIns="45720" rIns="91440" bIns="45720" rtlCol="0" anchor="b" anchorCtr="0">
            <a:normAutofit/>
          </a:bodyPr>
          <a:lstStyle>
            <a:lvl1pPr>
              <a:defRPr lang="en-US" sz="8000" b="0" dirty="0"/>
            </a:lvl1pPr>
          </a:lstStyle>
          <a:p>
            <a:pPr lvl="0"/>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1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02623884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9A946-C79D-4EA7-BBEA-78C8FEAB6CB1}"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48109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9A946-C79D-4EA7-BBEA-78C8FEAB6CB1}"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7024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9A946-C79D-4EA7-BBEA-78C8FEAB6CB1}"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278548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9A946-C79D-4EA7-BBEA-78C8FEAB6CB1}" type="datetimeFigureOut">
              <a:rPr lang="en-US" smtClean="0"/>
              <a:t>4/22/2023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11737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59A946-C79D-4EA7-BBEA-78C8FEAB6CB1}" type="datetimeFigureOut">
              <a:rPr lang="en-US" smtClean="0"/>
              <a:t>4/22/2023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85AD6-005C-4170-83E3-8FC723886017}" type="slidenum">
              <a:rPr lang="en-US" smtClean="0"/>
              <a:t>‹#›</a:t>
            </a:fld>
            <a:endParaRPr lang="en-US"/>
          </a:p>
        </p:txBody>
      </p:sp>
    </p:spTree>
    <p:extLst>
      <p:ext uri="{BB962C8B-B14F-4D97-AF65-F5344CB8AC3E}">
        <p14:creationId xmlns:p14="http://schemas.microsoft.com/office/powerpoint/2010/main" val="43861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A946-C79D-4EA7-BBEA-78C8FEAB6CB1}"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5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652079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170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pic>
        <p:nvPicPr>
          <p:cNvPr id="13" name="Picture 12">
            <a:extLst>
              <a:ext uri="{FF2B5EF4-FFF2-40B4-BE49-F238E27FC236}">
                <a16:creationId xmlns:a16="http://schemas.microsoft.com/office/drawing/2014/main" id="{68F54895-5BE3-662A-9B06-2BAB2BE3F8C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6917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4/22/2023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4/22/2023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4/22/2023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FB2D0-6E61-F403-FAE4-102A19824AE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902E05-5574-3F3B-E48E-3FE39E651FCF}"/>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59A946-C79D-4EA7-BBEA-78C8FEAB6CB1}" type="datetimeFigureOut">
              <a:rPr lang="en-US" smtClean="0"/>
              <a:t>4/22/2023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85AD6-005C-4170-83E3-8FC723886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348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microsoft.com/en-us/azure/service-bus-messaging/service-bus-messaging-overview" TargetMode="External"/><Relationship Id="rId7" Type="http://schemas.openxmlformats.org/officeDocument/2006/relationships/hyperlink" Target="https://learn.microsoft.com/en-us/azure/synapse-analytics/spark/apache-spark-what-is-delta-lake" TargetMode="External"/><Relationship Id="rId2" Type="http://schemas.openxmlformats.org/officeDocument/2006/relationships/hyperlink" Target="https://learn.microsoft.com/en-us/azure/storage/blobs/storage-blob-event-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zure-sql/database/serverless-tier-overview?view=azuresql&amp;tabs=general-purpose" TargetMode="External"/><Relationship Id="rId5" Type="http://schemas.openxmlformats.org/officeDocument/2006/relationships/hyperlink" Target="https://learn.microsoft.com/en-us/azure/synapse-analytics/spark/apache-spark-overview" TargetMode="External"/><Relationship Id="rId4" Type="http://schemas.openxmlformats.org/officeDocument/2006/relationships/hyperlink" Target="https://learn.microsoft.com/en-us/azure/synapse-analytics/sql/load-data-overview" TargetMode="Externa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03657324-34FD-1BA7-4A6F-278D8D971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fontScale="90000"/>
          </a:bodyPr>
          <a:lstStyle/>
          <a:p>
            <a:pPr algn="l"/>
            <a:r>
              <a:rPr lang="en-US" sz="6600" spc="-350" dirty="0">
                <a:solidFill>
                  <a:schemeClr val="bg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Implement a Serverless Data Platform with Microsoft Azure</a:t>
            </a:r>
            <a:endParaRPr lang="nl-NL" sz="6600" spc="-350" dirty="0">
              <a:solidFill>
                <a:schemeClr val="bg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8371114" y="5631320"/>
            <a:ext cx="3820886" cy="276999"/>
          </a:xfrm>
          <a:prstGeom prst="rect">
            <a:avLst/>
          </a:prstGeom>
          <a:noFill/>
        </p:spPr>
        <p:txBody>
          <a:bodyPr wrap="square">
            <a:spAutoFit/>
          </a:bodyPr>
          <a:lstStyle/>
          <a:p>
            <a:r>
              <a:rPr lang="it-IT" sz="1200" dirty="0"/>
              <a:t>https://www.mongodb.com/what-is-a-data-platform</a:t>
            </a:r>
          </a:p>
        </p:txBody>
      </p:sp>
      <p:pic>
        <p:nvPicPr>
          <p:cNvPr id="5124" name="Picture 4" descr="A modern data platform">
            <a:extLst>
              <a:ext uri="{FF2B5EF4-FFF2-40B4-BE49-F238E27FC236}">
                <a16:creationId xmlns:a16="http://schemas.microsoft.com/office/drawing/2014/main" id="{A1B17DEA-7FA5-F43A-2D1F-DBA3313EA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757" y="0"/>
            <a:ext cx="9432242" cy="57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99327"/>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3309257" y="5631320"/>
            <a:ext cx="8882743" cy="276999"/>
          </a:xfrm>
          <a:prstGeom prst="rect">
            <a:avLst/>
          </a:prstGeom>
          <a:noFill/>
        </p:spPr>
        <p:txBody>
          <a:bodyPr wrap="square">
            <a:spAutoFit/>
          </a:bodyPr>
          <a:lstStyle/>
          <a:p>
            <a:r>
              <a:rPr lang="it-IT" sz="1200" dirty="0"/>
              <a:t>https://aws.amazon.com/blogs/architecture/a-modern-approach-to-implementing-the-serverless-customer-data-platform-cdp/</a:t>
            </a:r>
          </a:p>
        </p:txBody>
      </p:sp>
      <p:pic>
        <p:nvPicPr>
          <p:cNvPr id="3074" name="Picture 2" descr="Marketing CDP reference on AWS">
            <a:extLst>
              <a:ext uri="{FF2B5EF4-FFF2-40B4-BE49-F238E27FC236}">
                <a16:creationId xmlns:a16="http://schemas.microsoft.com/office/drawing/2014/main" id="{89FD1A66-F557-A2E9-6DF1-BB867E1AC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836" y="95250"/>
            <a:ext cx="9373280" cy="54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76611"/>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4393112" y="5631320"/>
            <a:ext cx="7798888" cy="276999"/>
          </a:xfrm>
          <a:prstGeom prst="rect">
            <a:avLst/>
          </a:prstGeom>
          <a:noFill/>
        </p:spPr>
        <p:txBody>
          <a:bodyPr wrap="square">
            <a:spAutoFit/>
          </a:bodyPr>
          <a:lstStyle/>
          <a:p>
            <a:r>
              <a:rPr lang="it-IT" sz="1200" dirty="0"/>
              <a:t>https://learn.microsoft.com/en-us/azure/architecture/example-scenario/dataplate2e/data-platform-end-to-end</a:t>
            </a:r>
          </a:p>
        </p:txBody>
      </p:sp>
      <p:pic>
        <p:nvPicPr>
          <p:cNvPr id="6" name="Picture 5">
            <a:extLst>
              <a:ext uri="{FF2B5EF4-FFF2-40B4-BE49-F238E27FC236}">
                <a16:creationId xmlns:a16="http://schemas.microsoft.com/office/drawing/2014/main" id="{53449955-8CAE-FBE1-1A8D-A5E136F541B1}"/>
              </a:ext>
            </a:extLst>
          </p:cNvPr>
          <p:cNvPicPr>
            <a:picLocks noChangeAspect="1"/>
          </p:cNvPicPr>
          <p:nvPr/>
        </p:nvPicPr>
        <p:blipFill>
          <a:blip r:embed="rId3"/>
          <a:stretch>
            <a:fillRect/>
          </a:stretch>
        </p:blipFill>
        <p:spPr>
          <a:xfrm>
            <a:off x="2196556" y="126790"/>
            <a:ext cx="7798888" cy="5387282"/>
          </a:xfrm>
          <a:prstGeom prst="rect">
            <a:avLst/>
          </a:prstGeom>
        </p:spPr>
      </p:pic>
    </p:spTree>
    <p:extLst>
      <p:ext uri="{BB962C8B-B14F-4D97-AF65-F5344CB8AC3E}">
        <p14:creationId xmlns:p14="http://schemas.microsoft.com/office/powerpoint/2010/main" val="733917818"/>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Ingestion</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81654624"/>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77026550"/>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two conflicting neighbors </a:t>
            </a: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Streaming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single event can be lost </a:t>
            </a:r>
          </a:p>
          <a:p>
            <a:pPr lvl="2"/>
            <a:r>
              <a:rPr lang="en-US" sz="2400" dirty="0">
                <a:latin typeface="Segoe UI" panose="020B0502040204020203" pitchFamily="34" charset="0"/>
                <a:cs typeface="Segoe UI" panose="020B0502040204020203" pitchFamily="34" charset="0"/>
              </a:rPr>
              <a:t>which doesn’t have too much payload (i.e. “notifications”)</a:t>
            </a:r>
          </a:p>
          <a:p>
            <a:pPr lvl="1"/>
            <a:r>
              <a:rPr lang="en-US" sz="2800" dirty="0">
                <a:latin typeface="Segoe UI" panose="020B0502040204020203" pitchFamily="34" charset="0"/>
                <a:cs typeface="Segoe UI" panose="020B0502040204020203" pitchFamily="34" charset="0"/>
              </a:rPr>
              <a:t>the insights can be generated in real time</a:t>
            </a:r>
          </a:p>
          <a:p>
            <a:pPr lvl="1"/>
            <a:r>
              <a:rPr lang="en-US" sz="2800" dirty="0">
                <a:latin typeface="Segoe UI" panose="020B0502040204020203" pitchFamily="34" charset="0"/>
                <a:cs typeface="Segoe UI" panose="020B0502040204020203" pitchFamily="34" charset="0"/>
              </a:rPr>
              <a:t>aggregation logics are mostly based on window functions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manage ordering and late arrivals</a:t>
            </a:r>
          </a:p>
          <a:p>
            <a:pPr lvl="1"/>
            <a:r>
              <a:rPr lang="en-US" sz="2800" dirty="0">
                <a:latin typeface="Segoe UI" panose="020B0502040204020203" pitchFamily="34" charset="0"/>
                <a:cs typeface="Segoe UI" panose="020B0502040204020203" pitchFamily="34" charset="0"/>
              </a:rPr>
              <a:t>duplicates handling and immutability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Batching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data slice is collected on a schedule</a:t>
            </a:r>
          </a:p>
          <a:p>
            <a:pPr lvl="1"/>
            <a:r>
              <a:rPr lang="en-US" sz="2800" dirty="0">
                <a:latin typeface="Segoe UI" panose="020B0502040204020203" pitchFamily="34" charset="0"/>
                <a:cs typeface="Segoe UI" panose="020B0502040204020203" pitchFamily="34" charset="0"/>
              </a:rPr>
              <a:t>we can collect and handle different batch sizes</a:t>
            </a:r>
          </a:p>
          <a:p>
            <a:pPr lvl="1"/>
            <a:r>
              <a:rPr lang="en-US" sz="2800" dirty="0">
                <a:latin typeface="Segoe UI" panose="020B0502040204020203" pitchFamily="34" charset="0"/>
                <a:cs typeface="Segoe UI" panose="020B0502040204020203" pitchFamily="34" charset="0"/>
              </a:rPr>
              <a:t>common choice between “diff vs dump”</a:t>
            </a:r>
          </a:p>
          <a:p>
            <a:pPr lvl="1"/>
            <a:r>
              <a:rPr lang="en-US" sz="2800" dirty="0">
                <a:latin typeface="Segoe UI" panose="020B0502040204020203" pitchFamily="34" charset="0"/>
                <a:cs typeface="Segoe UI" panose="020B0502040204020203" pitchFamily="34" charset="0"/>
              </a:rPr>
              <a:t>data is generally mutable</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orchestrate</a:t>
            </a:r>
          </a:p>
          <a:p>
            <a:pPr lvl="1"/>
            <a:r>
              <a:rPr lang="en-US" sz="2800" dirty="0">
                <a:latin typeface="Segoe UI" panose="020B0502040204020203" pitchFamily="34" charset="0"/>
                <a:cs typeface="Segoe UI" panose="020B0502040204020203" pitchFamily="34" charset="0"/>
              </a:rPr>
              <a:t>processes are not idempotent</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Mixed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we collect batches “as messages”</a:t>
            </a:r>
          </a:p>
          <a:p>
            <a:pPr lvl="2"/>
            <a:r>
              <a:rPr lang="en-US" sz="2400" dirty="0">
                <a:latin typeface="Segoe UI" panose="020B0502040204020203" pitchFamily="34" charset="0"/>
                <a:cs typeface="Segoe UI" panose="020B0502040204020203" pitchFamily="34" charset="0"/>
              </a:rPr>
              <a:t>an event can be lost, a message no (i.e. an Order)</a:t>
            </a:r>
          </a:p>
          <a:p>
            <a:pPr lvl="1"/>
            <a:r>
              <a:rPr lang="en-US" sz="2800" dirty="0">
                <a:latin typeface="Segoe UI" panose="020B0502040204020203" pitchFamily="34" charset="0"/>
                <a:cs typeface="Segoe UI" panose="020B0502040204020203" pitchFamily="34" charset="0"/>
              </a:rPr>
              <a:t>not necessarily interested in real-time insights</a:t>
            </a:r>
          </a:p>
          <a:p>
            <a:pPr lvl="2"/>
            <a:r>
              <a:rPr lang="en-US" sz="2400" dirty="0">
                <a:latin typeface="Segoe UI" panose="020B0502040204020203" pitchFamily="34" charset="0"/>
                <a:cs typeface="Segoe UI" panose="020B0502040204020203" pitchFamily="34" charset="0"/>
              </a:rPr>
              <a:t>but full event-driven observability</a:t>
            </a:r>
          </a:p>
          <a:p>
            <a:pPr lvl="1"/>
            <a:r>
              <a:rPr lang="en-US" sz="2800" dirty="0">
                <a:latin typeface="Segoe UI" panose="020B0502040204020203" pitchFamily="34" charset="0"/>
                <a:cs typeface="Segoe UI" panose="020B0502040204020203" pitchFamily="34" charset="0"/>
              </a:rPr>
              <a:t>we can ETL in the plain-old-way</a:t>
            </a:r>
          </a:p>
          <a:p>
            <a:pPr lvl="1"/>
            <a:r>
              <a:rPr lang="en-US" sz="2800" dirty="0">
                <a:latin typeface="Segoe UI" panose="020B0502040204020203" pitchFamily="34" charset="0"/>
                <a:cs typeface="Segoe UI" panose="020B0502040204020203" pitchFamily="34" charset="0"/>
              </a:rPr>
              <a:t>we can manage the late arrivals (and duplicates)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harder to implement</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875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Streaming or Batching?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Both?</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3984989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fontScale="90000"/>
          </a:bodyPr>
          <a:lstStyle/>
          <a:p>
            <a:r>
              <a:rPr lang="en-US" sz="7200" dirty="0">
                <a:solidFill>
                  <a:schemeClr val="bg2"/>
                </a:solidFill>
              </a:rPr>
              <a:t>“Implement full streaming when you </a:t>
            </a:r>
            <a:r>
              <a:rPr lang="en-US" sz="7200" b="1" dirty="0">
                <a:solidFill>
                  <a:schemeClr val="bg2"/>
                </a:solidFill>
              </a:rPr>
              <a:t>really </a:t>
            </a:r>
            <a:r>
              <a:rPr lang="en-US" sz="7200" dirty="0">
                <a:solidFill>
                  <a:schemeClr val="bg2"/>
                </a:solidFill>
              </a:rPr>
              <a:t>need real-time insights”</a:t>
            </a:r>
            <a:br>
              <a:rPr lang="en-US" sz="8000" dirty="0">
                <a:solidFill>
                  <a:schemeClr val="bg2"/>
                </a:solidFill>
              </a:rPr>
            </a:b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7428562" y="4409885"/>
            <a:ext cx="689612" cy="369332"/>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44068"/>
                </a:solidFill>
                <a:effectLst/>
                <a:uLnTx/>
                <a:uFillTx/>
                <a:latin typeface="Segoe UI"/>
                <a:ea typeface="+mn-ea"/>
                <a:cs typeface="+mn-cs"/>
              </a:rPr>
              <a:t>– Me</a:t>
            </a:r>
          </a:p>
        </p:txBody>
      </p:sp>
    </p:spTree>
    <p:extLst>
      <p:ext uri="{BB962C8B-B14F-4D97-AF65-F5344CB8AC3E}">
        <p14:creationId xmlns:p14="http://schemas.microsoft.com/office/powerpoint/2010/main" val="233817497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EA571F04-3867-4584-9F8F-DB5BCBABCC3D}"/>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Agenda</a:t>
            </a:r>
          </a:p>
        </p:txBody>
      </p:sp>
      <p:sp>
        <p:nvSpPr>
          <p:cNvPr id="26" name="Rectangle 2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6" descr="The agenda for this presentation">
            <a:extLst>
              <a:ext uri="{FF2B5EF4-FFF2-40B4-BE49-F238E27FC236}">
                <a16:creationId xmlns:a16="http://schemas.microsoft.com/office/drawing/2014/main" id="{F5C175A8-0823-474E-9169-EAD6805A9FCF}"/>
              </a:ext>
            </a:extLst>
          </p:cNvPr>
          <p:cNvGraphicFramePr>
            <a:graphicFrameLocks noGrp="1"/>
          </p:cNvGraphicFramePr>
          <p:nvPr>
            <p:ph idx="1"/>
            <p:extLst>
              <p:ext uri="{D42A27DB-BD31-4B8C-83A1-F6EECF244321}">
                <p14:modId xmlns:p14="http://schemas.microsoft.com/office/powerpoint/2010/main" val="8576062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3095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graphicEl>
                                              <a:dgm id="{7675C243-4DF7-42F5-8BBB-68045242BA60}"/>
                                            </p:graphicEl>
                                          </p:spTgt>
                                        </p:tgtEl>
                                        <p:attrNameLst>
                                          <p:attrName>style.visibility</p:attrName>
                                        </p:attrNameLst>
                                      </p:cBhvr>
                                      <p:to>
                                        <p:strVal val="visible"/>
                                      </p:to>
                                    </p:set>
                                    <p:animEffect transition="in" filter="fade">
                                      <p:cBhvr>
                                        <p:cTn id="11" dur="500"/>
                                        <p:tgtEl>
                                          <p:spTgt spid="9">
                                            <p:graphicEl>
                                              <a:dgm id="{7675C243-4DF7-42F5-8BBB-68045242BA60}"/>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graphicEl>
                                              <a:dgm id="{522704CB-168A-4EAD-94E1-68D0739D8444}"/>
                                            </p:graphicEl>
                                          </p:spTgt>
                                        </p:tgtEl>
                                        <p:attrNameLst>
                                          <p:attrName>style.visibility</p:attrName>
                                        </p:attrNameLst>
                                      </p:cBhvr>
                                      <p:to>
                                        <p:strVal val="visible"/>
                                      </p:to>
                                    </p:set>
                                    <p:animEffect transition="in" filter="fade">
                                      <p:cBhvr>
                                        <p:cTn id="16" dur="500"/>
                                        <p:tgtEl>
                                          <p:spTgt spid="9">
                                            <p:graphicEl>
                                              <a:dgm id="{522704CB-168A-4EAD-94E1-68D0739D844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graphicEl>
                                              <a:dgm id="{F4166AD2-5329-4747-A8FA-4AC003472DC6}"/>
                                            </p:graphicEl>
                                          </p:spTgt>
                                        </p:tgtEl>
                                        <p:attrNameLst>
                                          <p:attrName>style.visibility</p:attrName>
                                        </p:attrNameLst>
                                      </p:cBhvr>
                                      <p:to>
                                        <p:strVal val="visible"/>
                                      </p:to>
                                    </p:set>
                                    <p:animEffect transition="in" filter="fade">
                                      <p:cBhvr>
                                        <p:cTn id="21" dur="500"/>
                                        <p:tgtEl>
                                          <p:spTgt spid="9">
                                            <p:graphicEl>
                                              <a:dgm id="{F4166AD2-5329-4747-A8FA-4AC003472DC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graphicEl>
                                              <a:dgm id="{B7932F6A-E8E1-41BE-BB88-830AAF42FF92}"/>
                                            </p:graphicEl>
                                          </p:spTgt>
                                        </p:tgtEl>
                                        <p:attrNameLst>
                                          <p:attrName>style.visibility</p:attrName>
                                        </p:attrNameLst>
                                      </p:cBhvr>
                                      <p:to>
                                        <p:strVal val="visible"/>
                                      </p:to>
                                    </p:set>
                                    <p:animEffect transition="in" filter="fade">
                                      <p:cBhvr>
                                        <p:cTn id="26" dur="500"/>
                                        <p:tgtEl>
                                          <p:spTgt spid="9">
                                            <p:graphicEl>
                                              <a:dgm id="{B7932F6A-E8E1-41BE-BB88-830AAF42FF9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8B7B4508-1404-4E0A-B78F-C6ED9030CF0B}"/>
                                            </p:graphicEl>
                                          </p:spTgt>
                                        </p:tgtEl>
                                        <p:attrNameLst>
                                          <p:attrName>style.visibility</p:attrName>
                                        </p:attrNameLst>
                                      </p:cBhvr>
                                      <p:to>
                                        <p:strVal val="visible"/>
                                      </p:to>
                                    </p:set>
                                    <p:animEffect transition="in" filter="fade">
                                      <p:cBhvr>
                                        <p:cTn id="31" dur="500"/>
                                        <p:tgtEl>
                                          <p:spTgt spid="9">
                                            <p:graphicEl>
                                              <a:dgm id="{8B7B4508-1404-4E0A-B78F-C6ED9030CF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Streaming options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5A832E43-29A8-1229-E356-D738DCFE1B1A}"/>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631E1D53-AC4A-1DAA-D6EF-EBF4B34A9C3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1D0AC403-747F-03B7-AB0F-B2F9413CAD80}"/>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en-US" sz="2300" kern="1200" dirty="0"/>
              <a:t>Fully featured message broker</a:t>
            </a:r>
            <a:endParaRPr lang="it-IT" sz="2300" kern="1200" dirty="0"/>
          </a:p>
          <a:p>
            <a:pPr marL="0" lvl="0" indent="0" algn="l" defTabSz="1022350">
              <a:lnSpc>
                <a:spcPct val="90000"/>
              </a:lnSpc>
              <a:spcBef>
                <a:spcPct val="0"/>
              </a:spcBef>
              <a:spcAft>
                <a:spcPct val="35000"/>
              </a:spcAft>
              <a:buNone/>
            </a:pPr>
            <a:r>
              <a:rPr lang="it-IT" sz="2300" kern="1200" dirty="0"/>
              <a:t>Peek-and-lock</a:t>
            </a:r>
          </a:p>
          <a:p>
            <a:pPr marL="0" lvl="0" indent="0" algn="l" defTabSz="1022350">
              <a:lnSpc>
                <a:spcPct val="90000"/>
              </a:lnSpc>
              <a:spcBef>
                <a:spcPct val="0"/>
              </a:spcBef>
              <a:spcAft>
                <a:spcPct val="35000"/>
              </a:spcAft>
              <a:buNone/>
            </a:pPr>
            <a:r>
              <a:rPr lang="it-IT" sz="2300" kern="1200" dirty="0"/>
              <a:t>Limited in scalability</a:t>
            </a:r>
          </a:p>
          <a:p>
            <a:pPr marL="0" lvl="0" indent="0" algn="l" defTabSz="1022350">
              <a:lnSpc>
                <a:spcPct val="90000"/>
              </a:lnSpc>
              <a:spcBef>
                <a:spcPct val="0"/>
              </a:spcBef>
              <a:spcAft>
                <a:spcPct val="35000"/>
              </a:spcAft>
              <a:buNone/>
            </a:pPr>
            <a:r>
              <a:rPr lang="it-IT" sz="2300" kern="1200" dirty="0"/>
              <a:t>Message-driven</a:t>
            </a:r>
          </a:p>
        </p:txBody>
      </p:sp>
      <p:sp>
        <p:nvSpPr>
          <p:cNvPr id="6" name="Freeform: Shape 5">
            <a:extLst>
              <a:ext uri="{FF2B5EF4-FFF2-40B4-BE49-F238E27FC236}">
                <a16:creationId xmlns:a16="http://schemas.microsoft.com/office/drawing/2014/main" id="{380AC297-D08E-4D1A-ED44-52FF2275175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Service Bus</a:t>
            </a:r>
            <a:endParaRPr lang="it-IT" sz="3700" kern="1200" dirty="0"/>
          </a:p>
        </p:txBody>
      </p:sp>
      <p:sp>
        <p:nvSpPr>
          <p:cNvPr id="7" name="Oval 6">
            <a:extLst>
              <a:ext uri="{FF2B5EF4-FFF2-40B4-BE49-F238E27FC236}">
                <a16:creationId xmlns:a16="http://schemas.microsoft.com/office/drawing/2014/main" id="{6B44AC00-48B6-EBFA-B049-DF4A7C7DA98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0C9F2670-24F8-13EC-71A6-DB0BB5E4E4B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B09FF7B1-9797-8BBD-688A-E8351F8CB2E1}"/>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Service Bus on steroids</a:t>
            </a:r>
          </a:p>
          <a:p>
            <a:pPr marL="0" lvl="0" indent="0" algn="l" defTabSz="1022350">
              <a:lnSpc>
                <a:spcPct val="90000"/>
              </a:lnSpc>
              <a:spcBef>
                <a:spcPct val="0"/>
              </a:spcBef>
              <a:spcAft>
                <a:spcPct val="35000"/>
              </a:spcAft>
              <a:buNone/>
            </a:pPr>
            <a:r>
              <a:rPr lang="it-IT" sz="2300" kern="1200" dirty="0"/>
              <a:t>Less features but more scalability</a:t>
            </a:r>
          </a:p>
          <a:p>
            <a:pPr marL="0" lvl="0" indent="0" algn="l" defTabSz="1022350">
              <a:lnSpc>
                <a:spcPct val="90000"/>
              </a:lnSpc>
              <a:spcBef>
                <a:spcPct val="0"/>
              </a:spcBef>
              <a:spcAft>
                <a:spcPct val="35000"/>
              </a:spcAft>
              <a:buNone/>
            </a:pPr>
            <a:r>
              <a:rPr lang="it-IT" sz="2300" kern="1200" dirty="0"/>
              <a:t>Kafka-compatible</a:t>
            </a:r>
          </a:p>
          <a:p>
            <a:pPr marL="0" lvl="0" indent="0" algn="l" defTabSz="1022350">
              <a:lnSpc>
                <a:spcPct val="90000"/>
              </a:lnSpc>
              <a:spcBef>
                <a:spcPct val="0"/>
              </a:spcBef>
              <a:spcAft>
                <a:spcPct val="35000"/>
              </a:spcAft>
              <a:buNone/>
            </a:pPr>
            <a:r>
              <a:rPr lang="it-IT" sz="2300" kern="1200" dirty="0"/>
              <a:t>Event-driven</a:t>
            </a:r>
          </a:p>
        </p:txBody>
      </p:sp>
      <p:sp>
        <p:nvSpPr>
          <p:cNvPr id="15" name="Freeform: Shape 14">
            <a:extLst>
              <a:ext uri="{FF2B5EF4-FFF2-40B4-BE49-F238E27FC236}">
                <a16:creationId xmlns:a16="http://schemas.microsoft.com/office/drawing/2014/main" id="{907AFBDE-AD37-EA42-6D9B-E6ED1883A56C}"/>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Hub</a:t>
            </a:r>
            <a:endParaRPr lang="it-IT" sz="3700" kern="1200" dirty="0"/>
          </a:p>
        </p:txBody>
      </p:sp>
      <p:sp>
        <p:nvSpPr>
          <p:cNvPr id="19" name="Oval 18">
            <a:extLst>
              <a:ext uri="{FF2B5EF4-FFF2-40B4-BE49-F238E27FC236}">
                <a16:creationId xmlns:a16="http://schemas.microsoft.com/office/drawing/2014/main" id="{B9A9A323-9690-1F95-EAE0-90BA2E175F75}"/>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4BC47406-59FE-13FE-3A74-E463D925F24E}"/>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094F23C9-0D24-1887-B9E7-896196D93BAC}"/>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Push-only logic (no state)</a:t>
            </a:r>
          </a:p>
          <a:p>
            <a:pPr marL="0" lvl="0" indent="0" algn="l" defTabSz="1022350">
              <a:lnSpc>
                <a:spcPct val="90000"/>
              </a:lnSpc>
              <a:spcBef>
                <a:spcPct val="0"/>
              </a:spcBef>
              <a:spcAft>
                <a:spcPct val="35000"/>
              </a:spcAft>
              <a:buNone/>
            </a:pPr>
            <a:r>
              <a:rPr lang="it-IT" sz="2300" kern="1200" dirty="0"/>
              <a:t>Great for notification events</a:t>
            </a:r>
          </a:p>
          <a:p>
            <a:pPr marL="0" lvl="0" indent="0" algn="l" defTabSz="1022350">
              <a:lnSpc>
                <a:spcPct val="90000"/>
              </a:lnSpc>
              <a:spcBef>
                <a:spcPct val="0"/>
              </a:spcBef>
              <a:spcAft>
                <a:spcPct val="35000"/>
              </a:spcAft>
              <a:buNone/>
            </a:pPr>
            <a:r>
              <a:rPr lang="it-IT" sz="2300" kern="1200" dirty="0"/>
              <a:t>Integrated with Azure-related events</a:t>
            </a:r>
          </a:p>
          <a:p>
            <a:pPr marL="0" lvl="0" indent="0" algn="l" defTabSz="1022350">
              <a:lnSpc>
                <a:spcPct val="90000"/>
              </a:lnSpc>
              <a:spcBef>
                <a:spcPct val="0"/>
              </a:spcBef>
              <a:spcAft>
                <a:spcPct val="35000"/>
              </a:spcAft>
              <a:buNone/>
            </a:pPr>
            <a:r>
              <a:rPr lang="it-IT" sz="2300" kern="1200" dirty="0"/>
              <a:t>Super-scalable</a:t>
            </a:r>
          </a:p>
        </p:txBody>
      </p:sp>
      <p:sp>
        <p:nvSpPr>
          <p:cNvPr id="22" name="Freeform: Shape 21">
            <a:extLst>
              <a:ext uri="{FF2B5EF4-FFF2-40B4-BE49-F238E27FC236}">
                <a16:creationId xmlns:a16="http://schemas.microsoft.com/office/drawing/2014/main" id="{A71B24C9-EBAB-A9D5-20F0-49CB66BCEEAD}"/>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Grid</a:t>
            </a:r>
            <a:endParaRPr lang="it-IT" sz="3700" kern="1200" dirty="0"/>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Storage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Box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953446975"/>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844255765"/>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storage options</a:t>
            </a:r>
          </a:p>
        </p:txBody>
      </p:sp>
    </p:spTree>
    <p:extLst>
      <p:ext uri="{BB962C8B-B14F-4D97-AF65-F5344CB8AC3E}">
        <p14:creationId xmlns:p14="http://schemas.microsoft.com/office/powerpoint/2010/main" val="8183496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Database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It’s relational</a:t>
            </a:r>
          </a:p>
          <a:p>
            <a:pPr lvl="2"/>
            <a:r>
              <a:rPr lang="en-US" sz="2400" dirty="0">
                <a:latin typeface="Segoe UI" panose="020B0502040204020203" pitchFamily="34" charset="0"/>
                <a:cs typeface="Segoe UI" panose="020B0502040204020203" pitchFamily="34" charset="0"/>
              </a:rPr>
              <a:t>great for relational integrity (foreign keys)</a:t>
            </a:r>
          </a:p>
          <a:p>
            <a:pPr lvl="2"/>
            <a:r>
              <a:rPr lang="en-US" sz="2400" dirty="0">
                <a:latin typeface="Segoe UI" panose="020B0502040204020203" pitchFamily="34" charset="0"/>
                <a:cs typeface="Segoe UI" panose="020B0502040204020203" pitchFamily="34" charset="0"/>
              </a:rPr>
              <a:t>good for normalization</a:t>
            </a:r>
          </a:p>
          <a:p>
            <a:pPr lvl="1"/>
            <a:r>
              <a:rPr lang="en-US" sz="2800" dirty="0">
                <a:latin typeface="Segoe UI" panose="020B0502040204020203" pitchFamily="34" charset="0"/>
                <a:cs typeface="Segoe UI" panose="020B0502040204020203" pitchFamily="34" charset="0"/>
              </a:rPr>
              <a:t>good for applications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“not ideal” for analytical applications</a:t>
            </a:r>
          </a:p>
          <a:p>
            <a:pPr lvl="1"/>
            <a:r>
              <a:rPr lang="en-US" sz="2800" dirty="0">
                <a:latin typeface="Segoe UI" panose="020B0502040204020203" pitchFamily="34" charset="0"/>
                <a:cs typeface="Segoe UI" panose="020B0502040204020203" pitchFamily="34" charset="0"/>
              </a:rPr>
              <a:t>limited in space and scalability</a:t>
            </a:r>
          </a:p>
          <a:p>
            <a:pPr lvl="2"/>
            <a:r>
              <a:rPr lang="en-US" sz="2400" dirty="0">
                <a:latin typeface="Segoe UI" panose="020B0502040204020203" pitchFamily="34" charset="0"/>
                <a:cs typeface="Segoe UI" panose="020B0502040204020203" pitchFamily="34" charset="0"/>
              </a:rPr>
              <a:t>it is often “single-master”</a:t>
            </a:r>
          </a:p>
        </p:txBody>
      </p:sp>
    </p:spTree>
    <p:extLst>
      <p:ext uri="{BB962C8B-B14F-4D97-AF65-F5344CB8AC3E}">
        <p14:creationId xmlns:p14="http://schemas.microsoft.com/office/powerpoint/2010/main" val="396826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 Lake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20000"/>
          </a:bodyPr>
          <a:lstStyle/>
          <a:p>
            <a:r>
              <a:rPr lang="en-US" sz="3200" b="1" dirty="0">
                <a:latin typeface="Segoe UI" panose="020B0502040204020203" pitchFamily="34" charset="0"/>
                <a:cs typeface="Segoe UI" panose="020B0502040204020203" pitchFamily="34" charset="0"/>
              </a:rPr>
              <a:t>highlights: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It’s file based</a:t>
            </a:r>
          </a:p>
          <a:p>
            <a:pPr lvl="2"/>
            <a:r>
              <a:rPr lang="en-US" sz="2400" dirty="0">
                <a:latin typeface="Segoe UI" panose="020B0502040204020203" pitchFamily="34" charset="0"/>
                <a:cs typeface="Segoe UI" panose="020B0502040204020203" pitchFamily="34" charset="0"/>
              </a:rPr>
              <a:t>files can be everything</a:t>
            </a:r>
          </a:p>
          <a:p>
            <a:pPr lvl="1"/>
            <a:r>
              <a:rPr lang="en-US" sz="2800" dirty="0">
                <a:latin typeface="Segoe UI" panose="020B0502040204020203" pitchFamily="34" charset="0"/>
                <a:cs typeface="Segoe UI" panose="020B0502040204020203" pitchFamily="34" charset="0"/>
              </a:rPr>
              <a:t>scalability is highest</a:t>
            </a:r>
          </a:p>
          <a:p>
            <a:pPr lvl="1"/>
            <a:r>
              <a:rPr lang="en-US" sz="2800" dirty="0">
                <a:latin typeface="Segoe UI" panose="020B0502040204020203" pitchFamily="34" charset="0"/>
                <a:cs typeface="Segoe UI" panose="020B0502040204020203" pitchFamily="34" charset="0"/>
              </a:rPr>
              <a:t>it is ideal for analytical processing</a:t>
            </a:r>
          </a:p>
          <a:p>
            <a:pPr lvl="2"/>
            <a:r>
              <a:rPr lang="en-US" sz="2400" dirty="0">
                <a:latin typeface="Segoe UI" panose="020B0502040204020203" pitchFamily="34" charset="0"/>
                <a:cs typeface="Segoe UI" panose="020B0502040204020203" pitchFamily="34" charset="0"/>
              </a:rPr>
              <a:t>(with proper data formats)</a:t>
            </a:r>
          </a:p>
          <a:p>
            <a:pPr lvl="1"/>
            <a:r>
              <a:rPr lang="en-US" sz="2800" dirty="0">
                <a:latin typeface="Segoe UI" panose="020B0502040204020203" pitchFamily="34" charset="0"/>
                <a:cs typeface="Segoe UI" panose="020B0502040204020203" pitchFamily="34" charset="0"/>
              </a:rPr>
              <a:t>unlimited* in storage space</a:t>
            </a:r>
          </a:p>
          <a:p>
            <a:r>
              <a:rPr lang="en-US" sz="3200" b="1" dirty="0">
                <a:latin typeface="Segoe UI" panose="020B0502040204020203" pitchFamily="34" charset="0"/>
                <a:cs typeface="Segoe UI" panose="020B0502040204020203" pitchFamily="34" charset="0"/>
              </a:rPr>
              <a:t>drawbacks: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no way to handle relationships</a:t>
            </a:r>
          </a:p>
          <a:p>
            <a:pPr lvl="1"/>
            <a:r>
              <a:rPr lang="en-US" sz="2800" dirty="0">
                <a:latin typeface="Segoe UI" panose="020B0502040204020203" pitchFamily="34" charset="0"/>
                <a:cs typeface="Segoe UI" panose="020B0502040204020203" pitchFamily="34" charset="0"/>
              </a:rPr>
              <a:t>enforce rules is really painful</a:t>
            </a:r>
          </a:p>
          <a:p>
            <a:pPr lvl="1"/>
            <a:endParaRPr lang="en-US" sz="2800" dirty="0">
              <a:latin typeface="Segoe UI" panose="020B0502040204020203" pitchFamily="34" charset="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75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7625870"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Ingestion and Storage</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Event Hubs,</a:t>
            </a:r>
            <a:r>
              <a:rPr kumimoji="0" lang="en-US" sz="1800" b="0" i="0" u="none" strike="noStrike" kern="1200" cap="none" spc="0" normalizeH="0" noProof="0" dirty="0">
                <a:ln>
                  <a:noFill/>
                </a:ln>
                <a:solidFill>
                  <a:srgbClr val="EAC262"/>
                </a:solidFill>
                <a:effectLst/>
                <a:uLnTx/>
                <a:uFillTx/>
                <a:latin typeface="Segoe UI"/>
                <a:ea typeface="+mn-ea"/>
                <a:cs typeface="+mn-cs"/>
              </a:rPr>
              <a:t> Stream Analytics and</a:t>
            </a:r>
            <a:r>
              <a:rPr kumimoji="0" lang="en-US" sz="1800" b="0" i="0" u="none" strike="noStrike" kern="1200" cap="none" spc="0" normalizeH="0" baseline="0" noProof="0" dirty="0">
                <a:ln>
                  <a:noFill/>
                </a:ln>
                <a:solidFill>
                  <a:srgbClr val="EAC262"/>
                </a:solidFill>
                <a:effectLst/>
                <a:uLnTx/>
                <a:uFillTx/>
                <a:latin typeface="Segoe UI"/>
                <a:ea typeface="+mn-ea"/>
                <a:cs typeface="+mn-cs"/>
              </a:rPr>
              <a:t> Data Lake </a:t>
            </a:r>
          </a:p>
        </p:txBody>
      </p:sp>
    </p:spTree>
    <p:extLst>
      <p:ext uri="{BB962C8B-B14F-4D97-AF65-F5344CB8AC3E}">
        <p14:creationId xmlns:p14="http://schemas.microsoft.com/office/powerpoint/2010/main" val="2271109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Experimenting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How to see the Data Lake as a Database</a:t>
            </a:r>
          </a:p>
        </p:txBody>
      </p:sp>
      <p:pic>
        <p:nvPicPr>
          <p:cNvPr id="6" name="Picture Placeholder 5" descr="Flask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181607189"/>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61425-9517-667A-A349-3691E70301DC}"/>
              </a:ext>
            </a:extLst>
          </p:cNvPr>
          <p:cNvPicPr>
            <a:picLocks noChangeAspect="1"/>
          </p:cNvPicPr>
          <p:nvPr/>
        </p:nvPicPr>
        <p:blipFill>
          <a:blip r:embed="rId3"/>
          <a:stretch>
            <a:fillRect/>
          </a:stretch>
        </p:blipFill>
        <p:spPr>
          <a:xfrm>
            <a:off x="464224" y="582220"/>
            <a:ext cx="6582694" cy="2362530"/>
          </a:xfrm>
          <a:prstGeom prst="rect">
            <a:avLst/>
          </a:prstGeom>
        </p:spPr>
      </p:pic>
      <p:pic>
        <p:nvPicPr>
          <p:cNvPr id="5" name="Picture 4">
            <a:extLst>
              <a:ext uri="{FF2B5EF4-FFF2-40B4-BE49-F238E27FC236}">
                <a16:creationId xmlns:a16="http://schemas.microsoft.com/office/drawing/2014/main" id="{A7FDBC67-3F49-7494-936F-917183A729A9}"/>
              </a:ext>
            </a:extLst>
          </p:cNvPr>
          <p:cNvPicPr>
            <a:picLocks noChangeAspect="1"/>
          </p:cNvPicPr>
          <p:nvPr/>
        </p:nvPicPr>
        <p:blipFill>
          <a:blip r:embed="rId4"/>
          <a:stretch>
            <a:fillRect/>
          </a:stretch>
        </p:blipFill>
        <p:spPr>
          <a:xfrm>
            <a:off x="2258411" y="1442181"/>
            <a:ext cx="9077102" cy="3668794"/>
          </a:xfrm>
          <a:prstGeom prst="rect">
            <a:avLst/>
          </a:prstGeom>
        </p:spPr>
      </p:pic>
    </p:spTree>
    <p:extLst>
      <p:ext uri="{BB962C8B-B14F-4D97-AF65-F5344CB8AC3E}">
        <p14:creationId xmlns:p14="http://schemas.microsoft.com/office/powerpoint/2010/main" val="228737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592091"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Synapse Serverless Pool</a:t>
            </a:r>
            <a:r>
              <a:rPr kumimoji="0" lang="en-US" sz="1800" b="0" i="0" u="none" strike="noStrike" kern="1200" cap="none" spc="0" normalizeH="0" baseline="0" noProof="0" dirty="0">
                <a:ln>
                  <a:noFill/>
                </a:ln>
                <a:solidFill>
                  <a:srgbClr val="EAC262"/>
                </a:solidFill>
                <a:effectLst/>
                <a:uLnTx/>
                <a:uFillTx/>
                <a:latin typeface="Segoe UI"/>
                <a:ea typeface="+mn-ea"/>
                <a:cs typeface="+mn-cs"/>
              </a:rPr>
              <a:t> as RDBMS</a:t>
            </a:r>
            <a:r>
              <a:rPr kumimoji="0" lang="en-US" sz="1800" b="0" i="0" u="none" strike="noStrike" kern="1200" cap="none" spc="0" normalizeH="0" noProof="0" dirty="0">
                <a:ln>
                  <a:noFill/>
                </a:ln>
                <a:solidFill>
                  <a:srgbClr val="EAC262"/>
                </a:solidFill>
                <a:effectLst/>
                <a:uLnTx/>
                <a:uFillTx/>
                <a:latin typeface="Segoe UI"/>
                <a:ea typeface="+mn-ea"/>
                <a:cs typeface="+mn-cs"/>
              </a:rPr>
              <a:t> bridge</a:t>
            </a:r>
            <a:endParaRPr kumimoji="0" lang="en-US" sz="1800" b="0" i="0" u="none" strike="noStrike" kern="1200" cap="none" spc="0" normalizeH="0" baseline="0" noProof="0" dirty="0">
              <a:ln>
                <a:noFill/>
              </a:ln>
              <a:solidFill>
                <a:srgbClr val="EAC262"/>
              </a:solidFill>
              <a:effectLst/>
              <a:uLnTx/>
              <a:uFillTx/>
              <a:latin typeface="Segoe UI"/>
              <a:ea typeface="+mn-ea"/>
              <a:cs typeface="+mn-cs"/>
            </a:endParaRPr>
          </a:p>
        </p:txBody>
      </p:sp>
    </p:spTree>
    <p:extLst>
      <p:ext uri="{BB962C8B-B14F-4D97-AF65-F5344CB8AC3E}">
        <p14:creationId xmlns:p14="http://schemas.microsoft.com/office/powerpoint/2010/main" val="2105139136"/>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Processing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Cause And Effec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2770547"/>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599166455"/>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3 V’s of Big Data</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075579843"/>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processing options</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Synapse options</a:t>
            </a:r>
          </a:p>
        </p:txBody>
      </p:sp>
      <p:sp>
        <p:nvSpPr>
          <p:cNvPr id="3" name="Oval 2">
            <a:extLst>
              <a:ext uri="{FF2B5EF4-FFF2-40B4-BE49-F238E27FC236}">
                <a16:creationId xmlns:a16="http://schemas.microsoft.com/office/drawing/2014/main" id="{88E315AA-722C-23C5-001B-09C8FDB232F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F5CE250B-27E1-B6D5-015A-99340530728B}"/>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48F71535-C5B6-1379-AF88-D036EE34366B}"/>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en-US" sz="2900" kern="1200" dirty="0"/>
              <a:t>No code</a:t>
            </a:r>
          </a:p>
          <a:p>
            <a:pPr marL="0" lvl="0" indent="0" algn="l" defTabSz="1289050">
              <a:lnSpc>
                <a:spcPct val="90000"/>
              </a:lnSpc>
              <a:spcBef>
                <a:spcPct val="0"/>
              </a:spcBef>
              <a:spcAft>
                <a:spcPct val="35000"/>
              </a:spcAft>
              <a:buNone/>
            </a:pPr>
            <a:r>
              <a:rPr lang="en-US" sz="2900" kern="1200" dirty="0"/>
              <a:t>Serverless</a:t>
            </a:r>
          </a:p>
          <a:p>
            <a:pPr marL="0" lvl="0" indent="0" algn="l" defTabSz="1289050">
              <a:lnSpc>
                <a:spcPct val="90000"/>
              </a:lnSpc>
              <a:spcBef>
                <a:spcPct val="0"/>
              </a:spcBef>
              <a:spcAft>
                <a:spcPct val="35000"/>
              </a:spcAft>
              <a:buNone/>
            </a:pPr>
            <a:r>
              <a:rPr lang="en-US" sz="2900" kern="1200" dirty="0"/>
              <a:t>Drag and drop</a:t>
            </a:r>
          </a:p>
          <a:p>
            <a:pPr marL="0" lvl="0" indent="0" algn="l" defTabSz="1289050">
              <a:lnSpc>
                <a:spcPct val="90000"/>
              </a:lnSpc>
              <a:spcBef>
                <a:spcPct val="0"/>
              </a:spcBef>
              <a:spcAft>
                <a:spcPct val="35000"/>
              </a:spcAft>
              <a:buNone/>
            </a:pPr>
            <a:r>
              <a:rPr lang="en-US" sz="2900" kern="1200" dirty="0"/>
              <a:t>Limited in data manipulation</a:t>
            </a:r>
            <a:endParaRPr lang="it-IT" sz="2900" kern="1200" dirty="0"/>
          </a:p>
        </p:txBody>
      </p:sp>
      <p:sp>
        <p:nvSpPr>
          <p:cNvPr id="6" name="Freeform: Shape 5">
            <a:extLst>
              <a:ext uri="{FF2B5EF4-FFF2-40B4-BE49-F238E27FC236}">
                <a16:creationId xmlns:a16="http://schemas.microsoft.com/office/drawing/2014/main" id="{472581E1-E06C-CF9F-2FDE-748DD8F99F8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Pipelines</a:t>
            </a:r>
            <a:endParaRPr lang="it-IT" sz="3800" kern="1200" dirty="0"/>
          </a:p>
        </p:txBody>
      </p:sp>
      <p:sp>
        <p:nvSpPr>
          <p:cNvPr id="7" name="Oval 6">
            <a:extLst>
              <a:ext uri="{FF2B5EF4-FFF2-40B4-BE49-F238E27FC236}">
                <a16:creationId xmlns:a16="http://schemas.microsoft.com/office/drawing/2014/main" id="{E97BC078-9973-2E86-3DD6-B2B1F8BF0FFB}"/>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20068897-B2DB-5820-8FDB-C86572BFBCC0}"/>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8C4507C4-1685-B323-2571-6B80445A031B}"/>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Spark-based but no code</a:t>
            </a:r>
          </a:p>
          <a:p>
            <a:pPr marL="0" lvl="0" indent="0" algn="l" defTabSz="1289050">
              <a:lnSpc>
                <a:spcPct val="90000"/>
              </a:lnSpc>
              <a:spcBef>
                <a:spcPct val="0"/>
              </a:spcBef>
              <a:spcAft>
                <a:spcPct val="35000"/>
              </a:spcAft>
              <a:buNone/>
            </a:pPr>
            <a:r>
              <a:rPr lang="it-IT" sz="2900" kern="1200" dirty="0"/>
              <a:t>«almost» serverless</a:t>
            </a:r>
          </a:p>
          <a:p>
            <a:pPr marL="0" lvl="0" indent="0" algn="l" defTabSz="1289050">
              <a:lnSpc>
                <a:spcPct val="90000"/>
              </a:lnSpc>
              <a:spcBef>
                <a:spcPct val="0"/>
              </a:spcBef>
              <a:spcAft>
                <a:spcPct val="35000"/>
              </a:spcAft>
              <a:buNone/>
            </a:pPr>
            <a:r>
              <a:rPr lang="it-IT" sz="2900" kern="1200" dirty="0"/>
              <a:t>Advanced alternative</a:t>
            </a:r>
          </a:p>
        </p:txBody>
      </p:sp>
      <p:sp>
        <p:nvSpPr>
          <p:cNvPr id="15" name="Freeform: Shape 14">
            <a:extLst>
              <a:ext uri="{FF2B5EF4-FFF2-40B4-BE49-F238E27FC236}">
                <a16:creationId xmlns:a16="http://schemas.microsoft.com/office/drawing/2014/main" id="{D5CD3154-3963-665A-542D-6748849646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Data Flows</a:t>
            </a:r>
            <a:endParaRPr lang="it-IT" sz="3800" kern="1200" dirty="0"/>
          </a:p>
        </p:txBody>
      </p:sp>
      <p:sp>
        <p:nvSpPr>
          <p:cNvPr id="19" name="Oval 18">
            <a:extLst>
              <a:ext uri="{FF2B5EF4-FFF2-40B4-BE49-F238E27FC236}">
                <a16:creationId xmlns:a16="http://schemas.microsoft.com/office/drawing/2014/main" id="{9C4F871F-6C35-F05C-A094-F9B2BC58E0AD}"/>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5C85C813-654A-50D0-8640-F4CE4BCC747F}"/>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834FCDE1-7078-2855-CBDC-042CBD80AABB}"/>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100% customizable</a:t>
            </a:r>
          </a:p>
          <a:p>
            <a:pPr marL="0" lvl="0" indent="0" algn="l" defTabSz="1289050">
              <a:lnSpc>
                <a:spcPct val="90000"/>
              </a:lnSpc>
              <a:spcBef>
                <a:spcPct val="0"/>
              </a:spcBef>
              <a:spcAft>
                <a:spcPct val="35000"/>
              </a:spcAft>
              <a:buNone/>
            </a:pPr>
            <a:r>
              <a:rPr lang="it-IT" sz="2900" kern="1200" dirty="0"/>
              <a:t>Code-based</a:t>
            </a:r>
          </a:p>
          <a:p>
            <a:pPr marL="0" lvl="0" indent="0" algn="l" defTabSz="1289050">
              <a:lnSpc>
                <a:spcPct val="90000"/>
              </a:lnSpc>
              <a:spcBef>
                <a:spcPct val="0"/>
              </a:spcBef>
              <a:spcAft>
                <a:spcPct val="35000"/>
              </a:spcAft>
              <a:buNone/>
            </a:pPr>
            <a:r>
              <a:rPr lang="it-IT" sz="2900" kern="1200" dirty="0"/>
              <a:t>Capacity-based</a:t>
            </a:r>
          </a:p>
        </p:txBody>
      </p:sp>
      <p:sp>
        <p:nvSpPr>
          <p:cNvPr id="22" name="Freeform: Shape 21">
            <a:extLst>
              <a:ext uri="{FF2B5EF4-FFF2-40B4-BE49-F238E27FC236}">
                <a16:creationId xmlns:a16="http://schemas.microsoft.com/office/drawing/2014/main" id="{6F0B93EB-C1A1-8D3C-655B-38209F143CDE}"/>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Spark</a:t>
            </a:r>
            <a:endParaRPr lang="it-IT" sz="3800" kern="1200" dirty="0"/>
          </a:p>
        </p:txBody>
      </p:sp>
    </p:spTree>
    <p:extLst>
      <p:ext uri="{BB962C8B-B14F-4D97-AF65-F5344CB8AC3E}">
        <p14:creationId xmlns:p14="http://schemas.microsoft.com/office/powerpoint/2010/main" val="24607446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129144"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Gold making</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Synapse Data Flows</a:t>
            </a:r>
          </a:p>
        </p:txBody>
      </p:sp>
    </p:spTree>
    <p:extLst>
      <p:ext uri="{BB962C8B-B14F-4D97-AF65-F5344CB8AC3E}">
        <p14:creationId xmlns:p14="http://schemas.microsoft.com/office/powerpoint/2010/main" val="40347913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We scratched just the surface…</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a:hlinkClick r:id="rId2"/>
              </a:rPr>
              <a:t>Reacting to Azure Blob storage events | Microsoft Learn</a:t>
            </a:r>
            <a:endParaRPr lang="en-US" dirty="0"/>
          </a:p>
          <a:p>
            <a:r>
              <a:rPr lang="en-US" dirty="0">
                <a:hlinkClick r:id="rId3"/>
              </a:rPr>
              <a:t>Introduction to Azure Service Bus, an enterprise message broker - Azure Service Bus | Microsoft Learn</a:t>
            </a:r>
            <a:endParaRPr lang="it-IT" dirty="0">
              <a:hlinkClick r:id="rId4"/>
            </a:endParaRPr>
          </a:p>
          <a:p>
            <a:r>
              <a:rPr lang="it-IT" dirty="0">
                <a:hlinkClick r:id="rId4"/>
              </a:rPr>
              <a:t>Design a PolyBase data loading strategy for dedicated SQL pool - Azure Synapse Analytics | Microsoft Learn</a:t>
            </a:r>
            <a:endParaRPr lang="it-IT" dirty="0"/>
          </a:p>
          <a:p>
            <a:r>
              <a:rPr lang="it-IT" dirty="0">
                <a:hlinkClick r:id="rId5"/>
              </a:rPr>
              <a:t>Apache Spark in Azure Synapse Analytics overview - Azure Synapse Analytics | Microsoft Learn</a:t>
            </a:r>
            <a:endParaRPr lang="it-IT" dirty="0"/>
          </a:p>
          <a:p>
            <a:r>
              <a:rPr lang="it-IT" dirty="0">
                <a:hlinkClick r:id="rId6"/>
              </a:rPr>
              <a:t>Serverless compute tier - Azure SQL Database | Microsoft Learn</a:t>
            </a:r>
            <a:endParaRPr lang="it-IT" dirty="0"/>
          </a:p>
          <a:p>
            <a:r>
              <a:rPr lang="it-IT" dirty="0">
                <a:hlinkClick r:id="rId7"/>
              </a:rPr>
              <a:t>What is Delta Lake? - Azure Synapse Analytics | Microsoft Learn</a:t>
            </a:r>
            <a:endParaRPr lang="en-NL"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6693496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7" dur="500"/>
                                        <p:tgtEl>
                                          <p:spTgt spid="12">
                                            <p:graphicEl>
                                              <a:dgm id="{89E920AA-F370-4A51-A469-FBC805905E4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0" dur="500"/>
                                        <p:tgtEl>
                                          <p:spTgt spid="12">
                                            <p:graphicEl>
                                              <a:dgm id="{B6CD2D6F-2FF7-4255-BAFC-9D2120D1650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3" dur="500"/>
                                        <p:tgtEl>
                                          <p:spTgt spid="12">
                                            <p:graphicEl>
                                              <a:dgm id="{8348FD67-D548-4F2C-8E20-D41BE06230E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18" dur="500"/>
                                        <p:tgtEl>
                                          <p:spTgt spid="12">
                                            <p:graphicEl>
                                              <a:dgm id="{D51C6A36-265C-4F54-A8E4-155F923F793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1" dur="500"/>
                                        <p:tgtEl>
                                          <p:spTgt spid="12">
                                            <p:graphicEl>
                                              <a:dgm id="{5E74515F-94F4-4D5A-B322-AE7E8BFE4428}"/>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4" dur="500"/>
                                        <p:tgtEl>
                                          <p:spTgt spid="12">
                                            <p:graphicEl>
                                              <a:dgm id="{71A057A5-0AFC-45CD-AE5C-0FAF7F8CDE4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29" dur="500"/>
                                        <p:tgtEl>
                                          <p:spTgt spid="12">
                                            <p:graphicEl>
                                              <a:dgm id="{E5AC0A18-CC35-49FF-8341-145CA0A5D20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2" dur="500"/>
                                        <p:tgtEl>
                                          <p:spTgt spid="12">
                                            <p:graphicEl>
                                              <a:dgm id="{FDF7BFF0-4EC5-459B-AC0E-5706DC3C1D0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5" dur="500"/>
                                        <p:tgtEl>
                                          <p:spTgt spid="12">
                                            <p:graphicEl>
                                              <a:dgm id="{D5E252B5-FA98-4912-8DB4-DA431EA6E1C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0" dur="500"/>
                                        <p:tgtEl>
                                          <p:spTgt spid="12">
                                            <p:graphicEl>
                                              <a:dgm id="{8C6A084A-A235-42F4-AF18-871F77C25C2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3" dur="500"/>
                                        <p:tgtEl>
                                          <p:spTgt spid="12">
                                            <p:graphicEl>
                                              <a:dgm id="{190B8348-9782-4BCB-8D7C-165B87A6FEDA}"/>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46" dur="500"/>
                                        <p:tgtEl>
                                          <p:spTgt spid="12">
                                            <p:graphicEl>
                                              <a:dgm id="{259A9FD4-C061-4522-B970-0778B9AC363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1" dur="500"/>
                                        <p:tgtEl>
                                          <p:spTgt spid="12">
                                            <p:graphicEl>
                                              <a:dgm id="{7AB0245E-417E-41A3-8EE6-4AF8D84B4DCE}"/>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4" dur="500"/>
                                        <p:tgtEl>
                                          <p:spTgt spid="12">
                                            <p:graphicEl>
                                              <a:dgm id="{9D1E4E91-36E5-4276-B45D-8425FE093353}"/>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57" dur="500"/>
                                        <p:tgtEl>
                                          <p:spTgt spid="12">
                                            <p:graphicEl>
                                              <a:dgm id="{7125B393-FCD2-4366-AC80-CFE7F48E96F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2" dur="500"/>
                                        <p:tgtEl>
                                          <p:spTgt spid="12">
                                            <p:graphicEl>
                                              <a:dgm id="{8E8B6814-9E56-4C18-A62D-715528A3ACBC}"/>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5" dur="500"/>
                                        <p:tgtEl>
                                          <p:spTgt spid="12">
                                            <p:graphicEl>
                                              <a:dgm id="{E7239A22-926F-4D61-8379-A84AEA0B91BA}"/>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68" dur="500"/>
                                        <p:tgtEl>
                                          <p:spTgt spid="12">
                                            <p:graphicEl>
                                              <a:dgm id="{5C0787A4-FC50-4898-B522-33005A23AA55}"/>
                                            </p:graphicEl>
                                          </p:spTgt>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30"/>
                                  </p:iterate>
                                  <p:childTnLst>
                                    <p:set>
                                      <p:cBhvr>
                                        <p:cTn id="7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transition spd="med">
    <p:pull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It’s not a matter of technology</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269255359"/>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problem</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a data platform">
            <a:extLst>
              <a:ext uri="{FF2B5EF4-FFF2-40B4-BE49-F238E27FC236}">
                <a16:creationId xmlns:a16="http://schemas.microsoft.com/office/drawing/2014/main" id="{E89D7F59-E93F-6C48-3C44-DECF5FF21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055" y="369165"/>
            <a:ext cx="7713890" cy="51181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C9BA4B-F3AD-52E9-077C-829100A7152B}"/>
              </a:ext>
            </a:extLst>
          </p:cNvPr>
          <p:cNvSpPr txBox="1"/>
          <p:nvPr/>
        </p:nvSpPr>
        <p:spPr>
          <a:xfrm>
            <a:off x="5965371" y="5631320"/>
            <a:ext cx="6226629" cy="276999"/>
          </a:xfrm>
          <a:prstGeom prst="rect">
            <a:avLst/>
          </a:prstGeom>
          <a:noFill/>
        </p:spPr>
        <p:txBody>
          <a:bodyPr wrap="square">
            <a:spAutoFit/>
          </a:bodyPr>
          <a:lstStyle/>
          <a:p>
            <a:r>
              <a:rPr lang="it-IT" sz="1200" dirty="0"/>
              <a:t>https://www.montecarlodata.com/blog-what-is-a-data-platform-and-how-to-build-one/</a:t>
            </a:r>
          </a:p>
        </p:txBody>
      </p:sp>
    </p:spTree>
    <p:extLst>
      <p:ext uri="{BB962C8B-B14F-4D97-AF65-F5344CB8AC3E}">
        <p14:creationId xmlns:p14="http://schemas.microsoft.com/office/powerpoint/2010/main" val="504787758"/>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dern Data Platform Ecosystem">
            <a:extLst>
              <a:ext uri="{FF2B5EF4-FFF2-40B4-BE49-F238E27FC236}">
                <a16:creationId xmlns:a16="http://schemas.microsoft.com/office/drawing/2014/main" id="{061207DE-04EB-A14A-E67B-B1FB261616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6165" y="262930"/>
            <a:ext cx="10469881" cy="4992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308D46-7B8D-4C70-D7BD-2D7838116489}"/>
              </a:ext>
            </a:extLst>
          </p:cNvPr>
          <p:cNvSpPr txBox="1"/>
          <p:nvPr/>
        </p:nvSpPr>
        <p:spPr>
          <a:xfrm>
            <a:off x="5941105" y="5599613"/>
            <a:ext cx="6096000" cy="276999"/>
          </a:xfrm>
          <a:prstGeom prst="rect">
            <a:avLst/>
          </a:prstGeom>
          <a:noFill/>
        </p:spPr>
        <p:txBody>
          <a:bodyPr wrap="square">
            <a:spAutoFit/>
          </a:bodyPr>
          <a:lstStyle/>
          <a:p>
            <a:pPr algn="r"/>
            <a:r>
              <a:rPr lang="it-IT" sz="1200" dirty="0"/>
              <a:t>https://www.linkedin.com/pulse/modern-data-platform-how-build-one-anil-madan</a:t>
            </a:r>
          </a:p>
        </p:txBody>
      </p:sp>
    </p:spTree>
    <p:extLst>
      <p:ext uri="{BB962C8B-B14F-4D97-AF65-F5344CB8AC3E}">
        <p14:creationId xmlns:p14="http://schemas.microsoft.com/office/powerpoint/2010/main" val="82264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608937944"/>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Medallion approach</a:t>
            </a:r>
          </a:p>
        </p:txBody>
      </p:sp>
      <p:sp>
        <p:nvSpPr>
          <p:cNvPr id="2" name="TextBox 1">
            <a:extLst>
              <a:ext uri="{FF2B5EF4-FFF2-40B4-BE49-F238E27FC236}">
                <a16:creationId xmlns:a16="http://schemas.microsoft.com/office/drawing/2014/main" id="{E8E58962-760E-5DDE-3DA0-882747A9D4CB}"/>
              </a:ext>
            </a:extLst>
          </p:cNvPr>
          <p:cNvSpPr txBox="1"/>
          <p:nvPr/>
        </p:nvSpPr>
        <p:spPr>
          <a:xfrm>
            <a:off x="9955455" y="4032835"/>
            <a:ext cx="909223" cy="369332"/>
          </a:xfrm>
          <a:prstGeom prst="rect">
            <a:avLst/>
          </a:prstGeom>
          <a:noFill/>
        </p:spPr>
        <p:txBody>
          <a:bodyPr wrap="none" rtlCol="0">
            <a:spAutoFit/>
          </a:bodyPr>
          <a:lstStyle/>
          <a:p>
            <a:r>
              <a:rPr lang="it-IT" dirty="0">
                <a:solidFill>
                  <a:srgbClr val="475C95"/>
                </a:solidFill>
              </a:rPr>
              <a:t>Quality</a:t>
            </a:r>
          </a:p>
        </p:txBody>
      </p:sp>
      <p:sp>
        <p:nvSpPr>
          <p:cNvPr id="3" name="TextBox 2">
            <a:extLst>
              <a:ext uri="{FF2B5EF4-FFF2-40B4-BE49-F238E27FC236}">
                <a16:creationId xmlns:a16="http://schemas.microsoft.com/office/drawing/2014/main" id="{A737A0F9-F35E-22EF-EDC2-F80E2FACA8CA}"/>
              </a:ext>
            </a:extLst>
          </p:cNvPr>
          <p:cNvSpPr txBox="1"/>
          <p:nvPr/>
        </p:nvSpPr>
        <p:spPr>
          <a:xfrm>
            <a:off x="1308874" y="4032835"/>
            <a:ext cx="1061509" cy="369332"/>
          </a:xfrm>
          <a:prstGeom prst="rect">
            <a:avLst/>
          </a:prstGeom>
          <a:noFill/>
        </p:spPr>
        <p:txBody>
          <a:bodyPr wrap="none" rtlCol="0">
            <a:spAutoFit/>
          </a:bodyPr>
          <a:lstStyle/>
          <a:p>
            <a:r>
              <a:rPr lang="it-IT" dirty="0">
                <a:solidFill>
                  <a:srgbClr val="475C95"/>
                </a:solidFill>
              </a:rPr>
              <a:t>Quantity</a:t>
            </a:r>
          </a:p>
        </p:txBody>
      </p:sp>
    </p:spTree>
    <p:extLst>
      <p:ext uri="{BB962C8B-B14F-4D97-AF65-F5344CB8AC3E}">
        <p14:creationId xmlns:p14="http://schemas.microsoft.com/office/powerpoint/2010/main" val="127921708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solution</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3086</TotalTime>
  <Words>935</Words>
  <Application>Microsoft Office PowerPoint</Application>
  <PresentationFormat>Widescreen</PresentationFormat>
  <Paragraphs>207</Paragraphs>
  <Slides>36</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Calibri</vt:lpstr>
      <vt:lpstr>Noto Sans</vt:lpstr>
      <vt:lpstr>Segoe UI</vt:lpstr>
      <vt:lpstr>Segoe UI Light</vt:lpstr>
      <vt:lpstr>Segoe UI Semilight</vt:lpstr>
      <vt:lpstr>Retrospect</vt:lpstr>
      <vt:lpstr>1_Retrospect</vt:lpstr>
      <vt:lpstr>Implement a Serverless Data Platform with Microsoft Azure</vt:lpstr>
      <vt:lpstr>Agenda</vt:lpstr>
      <vt:lpstr>PowerPoint Presentation</vt:lpstr>
      <vt:lpstr>It’s not a matter of technology</vt:lpstr>
      <vt:lpstr>Let’s try to define a Data Platform</vt:lpstr>
      <vt:lpstr>PowerPoint Presentation</vt:lpstr>
      <vt:lpstr>PowerPoint Presentation</vt:lpstr>
      <vt:lpstr>PowerPoint Presentation</vt:lpstr>
      <vt:lpstr>Let’s try to define a Data Platform</vt:lpstr>
      <vt:lpstr>PowerPoint Presentation</vt:lpstr>
      <vt:lpstr>PowerPoint Presentation</vt:lpstr>
      <vt:lpstr>PowerPoint Presentation</vt:lpstr>
      <vt:lpstr>Ingestion</vt:lpstr>
      <vt:lpstr>PowerPoint Presentation</vt:lpstr>
      <vt:lpstr>Streaming mode</vt:lpstr>
      <vt:lpstr>Batching mode</vt:lpstr>
      <vt:lpstr>Mixed mode</vt:lpstr>
      <vt:lpstr>Streaming or Batching?</vt:lpstr>
      <vt:lpstr>“Implement full streaming when you really need real-time insights” </vt:lpstr>
      <vt:lpstr>PowerPoint Presentation</vt:lpstr>
      <vt:lpstr>Storage</vt:lpstr>
      <vt:lpstr>PowerPoint Presentation</vt:lpstr>
      <vt:lpstr>Database mode</vt:lpstr>
      <vt:lpstr>Data Lake mode</vt:lpstr>
      <vt:lpstr>DEMO</vt:lpstr>
      <vt:lpstr>Experimenting</vt:lpstr>
      <vt:lpstr>PowerPoint Presentation</vt:lpstr>
      <vt:lpstr>DEMO</vt:lpstr>
      <vt:lpstr>Processing</vt:lpstr>
      <vt:lpstr>PowerPoint Presentation</vt:lpstr>
      <vt:lpstr>PowerPoint Presentation</vt:lpstr>
      <vt:lpstr>DEMO</vt:lpstr>
      <vt:lpstr>We scratched just the surface…</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26</cp:revision>
  <dcterms:created xsi:type="dcterms:W3CDTF">2022-02-20T08:53:11Z</dcterms:created>
  <dcterms:modified xsi:type="dcterms:W3CDTF">2023-04-22T20:03:07Z</dcterms:modified>
</cp:coreProperties>
</file>