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47"/>
  </p:notesMasterIdLst>
  <p:sldIdLst>
    <p:sldId id="256" r:id="rId3"/>
    <p:sldId id="257" r:id="rId4"/>
    <p:sldId id="315" r:id="rId5"/>
    <p:sldId id="327" r:id="rId6"/>
    <p:sldId id="325" r:id="rId7"/>
    <p:sldId id="353" r:id="rId8"/>
    <p:sldId id="354" r:id="rId9"/>
    <p:sldId id="310" r:id="rId10"/>
    <p:sldId id="358" r:id="rId11"/>
    <p:sldId id="355" r:id="rId12"/>
    <p:sldId id="357" r:id="rId13"/>
    <p:sldId id="380" r:id="rId14"/>
    <p:sldId id="364" r:id="rId15"/>
    <p:sldId id="359" r:id="rId16"/>
    <p:sldId id="363" r:id="rId17"/>
    <p:sldId id="303" r:id="rId18"/>
    <p:sldId id="360" r:id="rId19"/>
    <p:sldId id="337" r:id="rId20"/>
    <p:sldId id="368" r:id="rId21"/>
    <p:sldId id="369" r:id="rId22"/>
    <p:sldId id="330" r:id="rId23"/>
    <p:sldId id="361" r:id="rId24"/>
    <p:sldId id="362" r:id="rId25"/>
    <p:sldId id="381" r:id="rId26"/>
    <p:sldId id="365" r:id="rId27"/>
    <p:sldId id="366" r:id="rId28"/>
    <p:sldId id="371" r:id="rId29"/>
    <p:sldId id="382" r:id="rId30"/>
    <p:sldId id="374" r:id="rId31"/>
    <p:sldId id="375" r:id="rId32"/>
    <p:sldId id="376" r:id="rId33"/>
    <p:sldId id="367" r:id="rId34"/>
    <p:sldId id="377" r:id="rId35"/>
    <p:sldId id="346" r:id="rId36"/>
    <p:sldId id="372" r:id="rId37"/>
    <p:sldId id="334" r:id="rId38"/>
    <p:sldId id="326" r:id="rId39"/>
    <p:sldId id="335" r:id="rId40"/>
    <p:sldId id="274" r:id="rId41"/>
    <p:sldId id="339" r:id="rId42"/>
    <p:sldId id="273" r:id="rId43"/>
    <p:sldId id="308" r:id="rId44"/>
    <p:sldId id="289" r:id="rId45"/>
    <p:sldId id="29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5C95"/>
    <a:srgbClr val="EAC262"/>
    <a:srgbClr val="F7E9D3"/>
    <a:srgbClr val="FBF4EA"/>
    <a:srgbClr val="442C76"/>
    <a:srgbClr val="0395C7"/>
    <a:srgbClr val="22B0C3"/>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5" autoAdjust="0"/>
    <p:restoredTop sz="79419" autoAdjust="0"/>
  </p:normalViewPr>
  <p:slideViewPr>
    <p:cSldViewPr snapToGrid="0">
      <p:cViewPr varScale="1">
        <p:scale>
          <a:sx n="88" d="100"/>
          <a:sy n="88" d="100"/>
        </p:scale>
        <p:origin x="858" y="78"/>
      </p:cViewPr>
      <p:guideLst/>
    </p:cSldViewPr>
  </p:slideViewPr>
  <p:outlineViewPr>
    <p:cViewPr>
      <p:scale>
        <a:sx n="33" d="100"/>
        <a:sy n="33" d="100"/>
      </p:scale>
      <p:origin x="0" y="-85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paul-barford.blogspot.com/2019/08/marketing.html" TargetMode="External"/><Relationship Id="rId1" Type="http://schemas.openxmlformats.org/officeDocument/2006/relationships/image" Target="../media/image14.jpeg"/><Relationship Id="rId6" Type="http://schemas.openxmlformats.org/officeDocument/2006/relationships/hyperlink" Target="http://news.coinsblog.ws/2021/08/13/u-s-mint-american-liberty-high-relief-gold-coin-available-august-19/" TargetMode="External"/><Relationship Id="rId5" Type="http://schemas.openxmlformats.org/officeDocument/2006/relationships/image" Target="../media/image16.jpg"/><Relationship Id="rId4" Type="http://schemas.openxmlformats.org/officeDocument/2006/relationships/hyperlink" Target="https://www.pngall.com/silver-coin-png" TargetMode="External"/></Relationships>
</file>

<file path=ppt/diagrams/_rels/drawing1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paul-barford.blogspot.com/2019/08/marketing.html" TargetMode="External"/><Relationship Id="rId1" Type="http://schemas.openxmlformats.org/officeDocument/2006/relationships/image" Target="../media/image14.jpeg"/><Relationship Id="rId6" Type="http://schemas.openxmlformats.org/officeDocument/2006/relationships/hyperlink" Target="http://news.coinsblog.ws/2021/08/13/u-s-mint-american-liberty-high-relief-gold-coin-available-august-19/" TargetMode="External"/><Relationship Id="rId5" Type="http://schemas.openxmlformats.org/officeDocument/2006/relationships/image" Target="../media/image16.jpg"/><Relationship Id="rId4" Type="http://schemas.openxmlformats.org/officeDocument/2006/relationships/hyperlink" Target="https://www.pngall.com/silver-coin-pn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691186-FADA-4835-BAA6-FAC2EEF019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9EDB73-B277-46E8-9EF6-C040A166BC2B}">
      <dgm:prSet/>
      <dgm:spPr/>
      <dgm:t>
        <a:bodyPr/>
        <a:lstStyle/>
        <a:p>
          <a:r>
            <a:rPr lang="en-US" dirty="0">
              <a:solidFill>
                <a:schemeClr val="tx1"/>
              </a:solidFill>
            </a:rPr>
            <a:t>What’s a Data Platform</a:t>
          </a:r>
        </a:p>
      </dgm:t>
    </dgm:pt>
    <dgm:pt modelId="{B5FC6759-9A72-482C-A9B1-84E987129554}" type="parTrans" cxnId="{00E6B239-F080-4F6E-8ECB-7005CD7D6736}">
      <dgm:prSet/>
      <dgm:spPr/>
      <dgm:t>
        <a:bodyPr/>
        <a:lstStyle/>
        <a:p>
          <a:endParaRPr lang="en-US">
            <a:solidFill>
              <a:schemeClr val="tx2"/>
            </a:solidFill>
          </a:endParaRPr>
        </a:p>
      </dgm:t>
    </dgm:pt>
    <dgm:pt modelId="{AE99BA45-A279-4181-AD31-F8714CACE24A}" type="sibTrans" cxnId="{00E6B239-F080-4F6E-8ECB-7005CD7D6736}">
      <dgm:prSet/>
      <dgm:spPr/>
      <dgm:t>
        <a:bodyPr/>
        <a:lstStyle/>
        <a:p>
          <a:endParaRPr lang="en-US">
            <a:solidFill>
              <a:schemeClr val="tx2"/>
            </a:solidFill>
          </a:endParaRPr>
        </a:p>
      </dgm:t>
    </dgm:pt>
    <dgm:pt modelId="{8A5F2752-C14A-4133-8592-0AB34CF4A1CD}">
      <dgm:prSet/>
      <dgm:spPr/>
      <dgm:t>
        <a:bodyPr/>
        <a:lstStyle/>
        <a:p>
          <a:r>
            <a:rPr lang="en-US" dirty="0">
              <a:solidFill>
                <a:schemeClr val="tx1"/>
              </a:solidFill>
            </a:rPr>
            <a:t>Ingestion</a:t>
          </a:r>
        </a:p>
      </dgm:t>
      <dgm:extLst>
        <a:ext uri="{E40237B7-FDA0-4F09-8148-C483321AD2D9}">
          <dgm14:cNvPr xmlns:dgm14="http://schemas.microsoft.com/office/drawing/2010/diagram" id="0" name="" descr="The agenda"/>
        </a:ext>
      </dgm:extLst>
    </dgm:pt>
    <dgm:pt modelId="{CF72CA78-4FB1-42F2-89F3-E93CCE11182A}" type="parTrans" cxnId="{72E8EB23-6189-4D47-A15B-06E122E52E09}">
      <dgm:prSet/>
      <dgm:spPr/>
      <dgm:t>
        <a:bodyPr/>
        <a:lstStyle/>
        <a:p>
          <a:endParaRPr lang="en-US">
            <a:solidFill>
              <a:schemeClr val="tx2"/>
            </a:solidFill>
          </a:endParaRPr>
        </a:p>
      </dgm:t>
    </dgm:pt>
    <dgm:pt modelId="{CD3A927B-A62C-4387-AFEC-A765B22EFF1D}" type="sibTrans" cxnId="{72E8EB23-6189-4D47-A15B-06E122E52E09}">
      <dgm:prSet/>
      <dgm:spPr/>
      <dgm:t>
        <a:bodyPr/>
        <a:lstStyle/>
        <a:p>
          <a:endParaRPr lang="en-US">
            <a:solidFill>
              <a:schemeClr val="tx2"/>
            </a:solidFill>
          </a:endParaRPr>
        </a:p>
      </dgm:t>
    </dgm:pt>
    <dgm:pt modelId="{083C42E2-947B-4638-92F1-36126EDBEC97}">
      <dgm:prSet/>
      <dgm:spPr/>
      <dgm:t>
        <a:bodyPr/>
        <a:lstStyle/>
        <a:p>
          <a:r>
            <a:rPr lang="en-US" dirty="0">
              <a:solidFill>
                <a:schemeClr val="tx1"/>
              </a:solidFill>
            </a:rPr>
            <a:t>Experimenting</a:t>
          </a:r>
        </a:p>
      </dgm:t>
      <dgm:extLst>
        <a:ext uri="{E40237B7-FDA0-4F09-8148-C483321AD2D9}">
          <dgm14:cNvPr xmlns:dgm14="http://schemas.microsoft.com/office/drawing/2010/diagram" id="0" name="" descr="The agenda"/>
        </a:ext>
      </dgm:extLst>
    </dgm:pt>
    <dgm:pt modelId="{D1C70EAD-634A-4550-8E4F-73ABC21A8C7B}" type="parTrans" cxnId="{1737EA95-9EB9-458C-A0D2-E91F44C3975B}">
      <dgm:prSet/>
      <dgm:spPr/>
      <dgm:t>
        <a:bodyPr/>
        <a:lstStyle/>
        <a:p>
          <a:endParaRPr lang="en-US">
            <a:solidFill>
              <a:schemeClr val="tx2"/>
            </a:solidFill>
          </a:endParaRPr>
        </a:p>
      </dgm:t>
    </dgm:pt>
    <dgm:pt modelId="{8D2D519F-68C6-48A6-BD3B-1FA3C909F081}" type="sibTrans" cxnId="{1737EA95-9EB9-458C-A0D2-E91F44C3975B}">
      <dgm:prSet/>
      <dgm:spPr/>
      <dgm:t>
        <a:bodyPr/>
        <a:lstStyle/>
        <a:p>
          <a:endParaRPr lang="en-US">
            <a:solidFill>
              <a:schemeClr val="tx2"/>
            </a:solidFill>
          </a:endParaRPr>
        </a:p>
      </dgm:t>
    </dgm:pt>
    <dgm:pt modelId="{AE6406BB-5C9D-4C8B-B669-BF2129B5A3A6}">
      <dgm:prSet/>
      <dgm:spPr/>
      <dgm:t>
        <a:bodyPr/>
        <a:lstStyle/>
        <a:p>
          <a:r>
            <a:rPr lang="en-US" dirty="0">
              <a:solidFill>
                <a:schemeClr val="tx1"/>
              </a:solidFill>
            </a:rPr>
            <a:t>Storage</a:t>
          </a:r>
        </a:p>
      </dgm:t>
      <dgm:extLst>
        <a:ext uri="{E40237B7-FDA0-4F09-8148-C483321AD2D9}">
          <dgm14:cNvPr xmlns:dgm14="http://schemas.microsoft.com/office/drawing/2010/diagram" id="0" name="" descr="The agenda"/>
        </a:ext>
      </dgm:extLst>
    </dgm:pt>
    <dgm:pt modelId="{5F33E079-5185-4A4C-993A-20A5FB06C05C}" type="parTrans" cxnId="{D4D82972-C3AA-4EAF-8102-FCA06008196B}">
      <dgm:prSet/>
      <dgm:spPr/>
      <dgm:t>
        <a:bodyPr/>
        <a:lstStyle/>
        <a:p>
          <a:endParaRPr lang="en-US">
            <a:solidFill>
              <a:schemeClr val="tx2"/>
            </a:solidFill>
          </a:endParaRPr>
        </a:p>
      </dgm:t>
    </dgm:pt>
    <dgm:pt modelId="{543B3B6C-6897-4737-8917-F2264F9D7664}" type="sibTrans" cxnId="{D4D82972-C3AA-4EAF-8102-FCA06008196B}">
      <dgm:prSet/>
      <dgm:spPr/>
      <dgm:t>
        <a:bodyPr/>
        <a:lstStyle/>
        <a:p>
          <a:endParaRPr lang="en-US">
            <a:solidFill>
              <a:schemeClr val="tx2"/>
            </a:solidFill>
          </a:endParaRPr>
        </a:p>
      </dgm:t>
    </dgm:pt>
    <dgm:pt modelId="{CE88F59D-07B3-48E7-B614-5423C4345C88}">
      <dgm:prSet/>
      <dgm:spPr/>
      <dgm:t>
        <a:bodyPr/>
        <a:lstStyle/>
        <a:p>
          <a:r>
            <a:rPr lang="en-US" dirty="0">
              <a:solidFill>
                <a:schemeClr val="tx1"/>
              </a:solidFill>
            </a:rPr>
            <a:t>Processing</a:t>
          </a:r>
        </a:p>
      </dgm:t>
      <dgm:extLst>
        <a:ext uri="{E40237B7-FDA0-4F09-8148-C483321AD2D9}">
          <dgm14:cNvPr xmlns:dgm14="http://schemas.microsoft.com/office/drawing/2010/diagram" id="0" name="" descr="The agenda"/>
        </a:ext>
      </dgm:extLst>
    </dgm:pt>
    <dgm:pt modelId="{461FADC5-3291-4B95-84E9-26E441D9D05D}" type="parTrans" cxnId="{361CE244-4569-4074-98B1-9D61530C4C68}">
      <dgm:prSet/>
      <dgm:spPr/>
      <dgm:t>
        <a:bodyPr/>
        <a:lstStyle/>
        <a:p>
          <a:endParaRPr lang="it-IT"/>
        </a:p>
      </dgm:t>
    </dgm:pt>
    <dgm:pt modelId="{BA43FF08-ECBA-4306-A4E6-269C0A826F3B}" type="sibTrans" cxnId="{361CE244-4569-4074-98B1-9D61530C4C68}">
      <dgm:prSet/>
      <dgm:spPr/>
      <dgm:t>
        <a:bodyPr/>
        <a:lstStyle/>
        <a:p>
          <a:endParaRPr lang="it-IT"/>
        </a:p>
      </dgm:t>
    </dgm:pt>
    <dgm:pt modelId="{53B68FD2-D2DE-4B4E-A18F-92DC6314F7EC}" type="pres">
      <dgm:prSet presAssocID="{49691186-FADA-4835-BAA6-FAC2EEF019DF}" presName="linear" presStyleCnt="0">
        <dgm:presLayoutVars>
          <dgm:animLvl val="lvl"/>
          <dgm:resizeHandles val="exact"/>
        </dgm:presLayoutVars>
      </dgm:prSet>
      <dgm:spPr/>
    </dgm:pt>
    <dgm:pt modelId="{7675C243-4DF7-42F5-8BBB-68045242BA60}" type="pres">
      <dgm:prSet presAssocID="{4A9EDB73-B277-46E8-9EF6-C040A166BC2B}" presName="parentText" presStyleLbl="node1" presStyleIdx="0" presStyleCnt="5">
        <dgm:presLayoutVars>
          <dgm:chMax val="0"/>
          <dgm:bulletEnabled val="1"/>
        </dgm:presLayoutVars>
      </dgm:prSet>
      <dgm:spPr/>
    </dgm:pt>
    <dgm:pt modelId="{A0126643-0A26-4827-AB80-C90A945C1AFB}" type="pres">
      <dgm:prSet presAssocID="{AE99BA45-A279-4181-AD31-F8714CACE24A}" presName="spacer" presStyleCnt="0"/>
      <dgm:spPr/>
    </dgm:pt>
    <dgm:pt modelId="{522704CB-168A-4EAD-94E1-68D0739D8444}" type="pres">
      <dgm:prSet presAssocID="{8A5F2752-C14A-4133-8592-0AB34CF4A1CD}" presName="parentText" presStyleLbl="node1" presStyleIdx="1" presStyleCnt="5">
        <dgm:presLayoutVars>
          <dgm:chMax val="0"/>
          <dgm:bulletEnabled val="1"/>
        </dgm:presLayoutVars>
      </dgm:prSet>
      <dgm:spPr/>
    </dgm:pt>
    <dgm:pt modelId="{786EE196-E21A-4754-86CF-E76F4781F2EB}" type="pres">
      <dgm:prSet presAssocID="{CD3A927B-A62C-4387-AFEC-A765B22EFF1D}" presName="spacer" presStyleCnt="0"/>
      <dgm:spPr/>
    </dgm:pt>
    <dgm:pt modelId="{F4166AD2-5329-4747-A8FA-4AC003472DC6}" type="pres">
      <dgm:prSet presAssocID="{AE6406BB-5C9D-4C8B-B669-BF2129B5A3A6}" presName="parentText" presStyleLbl="node1" presStyleIdx="2" presStyleCnt="5">
        <dgm:presLayoutVars>
          <dgm:chMax val="0"/>
          <dgm:bulletEnabled val="1"/>
        </dgm:presLayoutVars>
      </dgm:prSet>
      <dgm:spPr/>
    </dgm:pt>
    <dgm:pt modelId="{96265483-1520-4AFC-B612-C2AB194D62C3}" type="pres">
      <dgm:prSet presAssocID="{543B3B6C-6897-4737-8917-F2264F9D7664}" presName="spacer" presStyleCnt="0"/>
      <dgm:spPr/>
    </dgm:pt>
    <dgm:pt modelId="{B7932F6A-E8E1-41BE-BB88-830AAF42FF92}" type="pres">
      <dgm:prSet presAssocID="{083C42E2-947B-4638-92F1-36126EDBEC97}" presName="parentText" presStyleLbl="node1" presStyleIdx="3" presStyleCnt="5">
        <dgm:presLayoutVars>
          <dgm:chMax val="0"/>
          <dgm:bulletEnabled val="1"/>
        </dgm:presLayoutVars>
      </dgm:prSet>
      <dgm:spPr/>
    </dgm:pt>
    <dgm:pt modelId="{CF8590C8-1264-4E75-BCC0-279F032F0A10}" type="pres">
      <dgm:prSet presAssocID="{8D2D519F-68C6-48A6-BD3B-1FA3C909F081}" presName="spacer" presStyleCnt="0"/>
      <dgm:spPr/>
    </dgm:pt>
    <dgm:pt modelId="{8B7B4508-1404-4E0A-B78F-C6ED9030CF0B}" type="pres">
      <dgm:prSet presAssocID="{CE88F59D-07B3-48E7-B614-5423C4345C88}" presName="parentText" presStyleLbl="node1" presStyleIdx="4" presStyleCnt="5">
        <dgm:presLayoutVars>
          <dgm:chMax val="0"/>
          <dgm:bulletEnabled val="1"/>
        </dgm:presLayoutVars>
      </dgm:prSet>
      <dgm:spPr/>
    </dgm:pt>
  </dgm:ptLst>
  <dgm:cxnLst>
    <dgm:cxn modelId="{72E8EB23-6189-4D47-A15B-06E122E52E09}" srcId="{49691186-FADA-4835-BAA6-FAC2EEF019DF}" destId="{8A5F2752-C14A-4133-8592-0AB34CF4A1CD}" srcOrd="1" destOrd="0" parTransId="{CF72CA78-4FB1-42F2-89F3-E93CCE11182A}" sibTransId="{CD3A927B-A62C-4387-AFEC-A765B22EFF1D}"/>
    <dgm:cxn modelId="{00E6B239-F080-4F6E-8ECB-7005CD7D6736}" srcId="{49691186-FADA-4835-BAA6-FAC2EEF019DF}" destId="{4A9EDB73-B277-46E8-9EF6-C040A166BC2B}" srcOrd="0" destOrd="0" parTransId="{B5FC6759-9A72-482C-A9B1-84E987129554}" sibTransId="{AE99BA45-A279-4181-AD31-F8714CACE24A}"/>
    <dgm:cxn modelId="{1553A75E-7A69-43C7-AAE7-081C5B59F667}" type="presOf" srcId="{8A5F2752-C14A-4133-8592-0AB34CF4A1CD}" destId="{522704CB-168A-4EAD-94E1-68D0739D8444}" srcOrd="0" destOrd="0" presId="urn:microsoft.com/office/officeart/2005/8/layout/vList2"/>
    <dgm:cxn modelId="{82F9C662-AA66-4A5E-8D70-42919FF53E7F}" type="presOf" srcId="{CE88F59D-07B3-48E7-B614-5423C4345C88}" destId="{8B7B4508-1404-4E0A-B78F-C6ED9030CF0B}" srcOrd="0" destOrd="0" presId="urn:microsoft.com/office/officeart/2005/8/layout/vList2"/>
    <dgm:cxn modelId="{361CE244-4569-4074-98B1-9D61530C4C68}" srcId="{49691186-FADA-4835-BAA6-FAC2EEF019DF}" destId="{CE88F59D-07B3-48E7-B614-5423C4345C88}" srcOrd="4" destOrd="0" parTransId="{461FADC5-3291-4B95-84E9-26E441D9D05D}" sibTransId="{BA43FF08-ECBA-4306-A4E6-269C0A826F3B}"/>
    <dgm:cxn modelId="{DCD17148-8BEE-47FE-990D-DA418553A898}" type="presOf" srcId="{AE6406BB-5C9D-4C8B-B669-BF2129B5A3A6}" destId="{F4166AD2-5329-4747-A8FA-4AC003472DC6}" srcOrd="0" destOrd="0" presId="urn:microsoft.com/office/officeart/2005/8/layout/vList2"/>
    <dgm:cxn modelId="{D4D82972-C3AA-4EAF-8102-FCA06008196B}" srcId="{49691186-FADA-4835-BAA6-FAC2EEF019DF}" destId="{AE6406BB-5C9D-4C8B-B669-BF2129B5A3A6}" srcOrd="2" destOrd="0" parTransId="{5F33E079-5185-4A4C-993A-20A5FB06C05C}" sibTransId="{543B3B6C-6897-4737-8917-F2264F9D7664}"/>
    <dgm:cxn modelId="{1737EA95-9EB9-458C-A0D2-E91F44C3975B}" srcId="{49691186-FADA-4835-BAA6-FAC2EEF019DF}" destId="{083C42E2-947B-4638-92F1-36126EDBEC97}" srcOrd="3" destOrd="0" parTransId="{D1C70EAD-634A-4550-8E4F-73ABC21A8C7B}" sibTransId="{8D2D519F-68C6-48A6-BD3B-1FA3C909F081}"/>
    <dgm:cxn modelId="{EB8B12A8-FDA0-4442-9B62-269E908200F7}" type="presOf" srcId="{4A9EDB73-B277-46E8-9EF6-C040A166BC2B}" destId="{7675C243-4DF7-42F5-8BBB-68045242BA60}" srcOrd="0" destOrd="0" presId="urn:microsoft.com/office/officeart/2005/8/layout/vList2"/>
    <dgm:cxn modelId="{6FA34CDB-EBA5-4F5D-B40E-9B4796A35C65}" type="presOf" srcId="{083C42E2-947B-4638-92F1-36126EDBEC97}" destId="{B7932F6A-E8E1-41BE-BB88-830AAF42FF92}" srcOrd="0" destOrd="0" presId="urn:microsoft.com/office/officeart/2005/8/layout/vList2"/>
    <dgm:cxn modelId="{7481ADDD-FC0A-4067-A1F3-323B394D812B}" type="presOf" srcId="{49691186-FADA-4835-BAA6-FAC2EEF019DF}" destId="{53B68FD2-D2DE-4B4E-A18F-92DC6314F7EC}" srcOrd="0" destOrd="0" presId="urn:microsoft.com/office/officeart/2005/8/layout/vList2"/>
    <dgm:cxn modelId="{2AEAC01E-079F-4793-B295-C91BD4A402DD}" type="presParOf" srcId="{53B68FD2-D2DE-4B4E-A18F-92DC6314F7EC}" destId="{7675C243-4DF7-42F5-8BBB-68045242BA60}" srcOrd="0" destOrd="0" presId="urn:microsoft.com/office/officeart/2005/8/layout/vList2"/>
    <dgm:cxn modelId="{4898D0A0-19EB-4658-97E6-03CD7245689B}" type="presParOf" srcId="{53B68FD2-D2DE-4B4E-A18F-92DC6314F7EC}" destId="{A0126643-0A26-4827-AB80-C90A945C1AFB}" srcOrd="1" destOrd="0" presId="urn:microsoft.com/office/officeart/2005/8/layout/vList2"/>
    <dgm:cxn modelId="{36038CD0-ECF1-49A9-9256-C47F765EB6FF}" type="presParOf" srcId="{53B68FD2-D2DE-4B4E-A18F-92DC6314F7EC}" destId="{522704CB-168A-4EAD-94E1-68D0739D8444}" srcOrd="2" destOrd="0" presId="urn:microsoft.com/office/officeart/2005/8/layout/vList2"/>
    <dgm:cxn modelId="{DC641031-1D0C-48E4-BDDE-4E1F845CBF7F}" type="presParOf" srcId="{53B68FD2-D2DE-4B4E-A18F-92DC6314F7EC}" destId="{786EE196-E21A-4754-86CF-E76F4781F2EB}" srcOrd="3" destOrd="0" presId="urn:microsoft.com/office/officeart/2005/8/layout/vList2"/>
    <dgm:cxn modelId="{18EE3A84-EED6-4499-ADD3-F4603762F1DC}" type="presParOf" srcId="{53B68FD2-D2DE-4B4E-A18F-92DC6314F7EC}" destId="{F4166AD2-5329-4747-A8FA-4AC003472DC6}" srcOrd="4" destOrd="0" presId="urn:microsoft.com/office/officeart/2005/8/layout/vList2"/>
    <dgm:cxn modelId="{69748EBA-B456-4F63-AE66-E638960452AF}" type="presParOf" srcId="{53B68FD2-D2DE-4B4E-A18F-92DC6314F7EC}" destId="{96265483-1520-4AFC-B612-C2AB194D62C3}" srcOrd="5" destOrd="0" presId="urn:microsoft.com/office/officeart/2005/8/layout/vList2"/>
    <dgm:cxn modelId="{CD617852-8478-4C92-9223-B39DE2B5F206}" type="presParOf" srcId="{53B68FD2-D2DE-4B4E-A18F-92DC6314F7EC}" destId="{B7932F6A-E8E1-41BE-BB88-830AAF42FF92}" srcOrd="6" destOrd="0" presId="urn:microsoft.com/office/officeart/2005/8/layout/vList2"/>
    <dgm:cxn modelId="{E2FB1920-A072-47F9-9FC8-AD3827BDDC63}" type="presParOf" srcId="{53B68FD2-D2DE-4B4E-A18F-92DC6314F7EC}" destId="{CF8590C8-1264-4E75-BCC0-279F032F0A10}" srcOrd="7" destOrd="0" presId="urn:microsoft.com/office/officeart/2005/8/layout/vList2"/>
    <dgm:cxn modelId="{BEDDDA69-945A-4F0E-84B8-C029B4B57672}" type="presParOf" srcId="{53B68FD2-D2DE-4B4E-A18F-92DC6314F7EC}" destId="{8B7B4508-1404-4E0A-B78F-C6ED9030CF0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CBCB32-87B8-4900-8845-8D7DEF7BD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DF483E-7F1F-46F9-9702-2FB3B0DB48EE}">
      <dgm:prSet/>
      <dgm:spPr/>
      <dgm:t>
        <a:bodyPr/>
        <a:lstStyle/>
        <a:p>
          <a:pPr>
            <a:lnSpc>
              <a:spcPct val="100000"/>
            </a:lnSpc>
          </a:pPr>
          <a:r>
            <a:rPr lang="en-US" dirty="0">
              <a:latin typeface="+mn-lt"/>
            </a:rPr>
            <a:t>Make your choice between </a:t>
          </a:r>
          <a:r>
            <a:rPr lang="en-US" b="1" dirty="0">
              <a:latin typeface="+mn-lt"/>
            </a:rPr>
            <a:t>Streaming or Batching</a:t>
          </a:r>
        </a:p>
      </dgm:t>
    </dgm:pt>
    <dgm:pt modelId="{87C2A7F7-B1C0-4D56-8E7A-6808C63F1780}" type="parTrans" cxnId="{990A151C-6A39-4662-9424-C3AD6673E1FF}">
      <dgm:prSet/>
      <dgm:spPr/>
      <dgm:t>
        <a:bodyPr/>
        <a:lstStyle/>
        <a:p>
          <a:endParaRPr lang="en-US"/>
        </a:p>
      </dgm:t>
    </dgm:pt>
    <dgm:pt modelId="{A953B144-8670-4E2E-8BF6-E746466F6D35}" type="sibTrans" cxnId="{990A151C-6A39-4662-9424-C3AD6673E1FF}">
      <dgm:prSet/>
      <dgm:spPr/>
      <dgm:t>
        <a:bodyPr/>
        <a:lstStyle/>
        <a:p>
          <a:endParaRPr lang="en-US"/>
        </a:p>
      </dgm:t>
    </dgm:pt>
    <dgm:pt modelId="{C5F7C3BE-52C5-434F-9D9C-335D7FF4C573}">
      <dgm:prSet/>
      <dgm:spPr/>
      <dgm:t>
        <a:bodyPr/>
        <a:lstStyle/>
        <a:p>
          <a:pPr>
            <a:lnSpc>
              <a:spcPct val="100000"/>
            </a:lnSpc>
          </a:pPr>
          <a:r>
            <a:rPr lang="en-US" b="0" dirty="0">
              <a:latin typeface="+mn-lt"/>
              <a:cs typeface="Segoe UI" panose="020B0502040204020203" pitchFamily="34" charset="0"/>
            </a:rPr>
            <a:t>Choose the </a:t>
          </a:r>
          <a:r>
            <a:rPr lang="en-US" b="1" dirty="0">
              <a:latin typeface="+mn-lt"/>
              <a:cs typeface="Segoe UI" panose="020B0502040204020203" pitchFamily="34" charset="0"/>
            </a:rPr>
            <a:t>right technology</a:t>
          </a:r>
          <a:r>
            <a:rPr lang="en-US" b="0" dirty="0">
              <a:latin typeface="+mn-lt"/>
              <a:cs typeface="Segoe UI" panose="020B0502040204020203" pitchFamily="34" charset="0"/>
            </a:rPr>
            <a:t> or a blend of many</a:t>
          </a:r>
        </a:p>
      </dgm:t>
    </dgm:pt>
    <dgm:pt modelId="{4DC2309B-20C3-41EE-B78B-F589EDDDFBCF}" type="sibTrans" cxnId="{668A92B6-3ED0-4FFA-AEF3-EA2835406FCD}">
      <dgm:prSet/>
      <dgm:spPr/>
      <dgm:t>
        <a:bodyPr/>
        <a:lstStyle/>
        <a:p>
          <a:endParaRPr lang="en-US"/>
        </a:p>
      </dgm:t>
    </dgm:pt>
    <dgm:pt modelId="{BB5E192B-2345-423A-96A7-0E3AED53CB55}" type="parTrans" cxnId="{668A92B6-3ED0-4FFA-AEF3-EA2835406FCD}">
      <dgm:prSet/>
      <dgm:spPr/>
      <dgm:t>
        <a:bodyPr/>
        <a:lstStyle/>
        <a:p>
          <a:endParaRPr lang="en-US"/>
        </a:p>
      </dgm:t>
    </dgm:pt>
    <dgm:pt modelId="{88DD32C9-B704-48A7-90A2-6A8ED78CC5FF}">
      <dgm:prSet/>
      <dgm:spPr/>
      <dgm:t>
        <a:bodyPr/>
        <a:lstStyle/>
        <a:p>
          <a:pPr>
            <a:lnSpc>
              <a:spcPct val="100000"/>
            </a:lnSpc>
          </a:pPr>
          <a:r>
            <a:rPr lang="en-US" b="0" dirty="0">
              <a:latin typeface="+mn-lt"/>
              <a:cs typeface="Segoe UI" panose="020B0502040204020203" pitchFamily="34" charset="0"/>
            </a:rPr>
            <a:t>Evaluate </a:t>
          </a:r>
          <a:r>
            <a:rPr lang="en-US" b="1" dirty="0">
              <a:latin typeface="+mn-lt"/>
              <a:cs typeface="Segoe UI Semibold" panose="020B0702040204020203" pitchFamily="34" charset="0"/>
            </a:rPr>
            <a:t>data formats </a:t>
          </a:r>
          <a:r>
            <a:rPr lang="en-US" b="0" dirty="0">
              <a:latin typeface="+mn-lt"/>
              <a:cs typeface="Segoe UI Semibold" panose="020B0702040204020203" pitchFamily="34" charset="0"/>
            </a:rPr>
            <a:t>like CSVs, JSONs, Parquets and Delta</a:t>
          </a:r>
          <a:endParaRPr lang="en-US" dirty="0">
            <a:latin typeface="+mn-lt"/>
          </a:endParaRPr>
        </a:p>
      </dgm:t>
    </dgm:pt>
    <dgm:pt modelId="{FCB6D55A-22AE-49C9-8CB1-4224BAC02395}" type="sibTrans" cxnId="{29BF22F6-CA02-4277-8776-A69543300E7C}">
      <dgm:prSet/>
      <dgm:spPr/>
      <dgm:t>
        <a:bodyPr/>
        <a:lstStyle/>
        <a:p>
          <a:endParaRPr lang="en-US"/>
        </a:p>
      </dgm:t>
    </dgm:pt>
    <dgm:pt modelId="{2A3C236C-0A46-4901-B168-1C476D636529}" type="parTrans" cxnId="{29BF22F6-CA02-4277-8776-A69543300E7C}">
      <dgm:prSet/>
      <dgm:spPr/>
      <dgm:t>
        <a:bodyPr/>
        <a:lstStyle/>
        <a:p>
          <a:endParaRPr lang="en-US"/>
        </a:p>
      </dgm:t>
    </dgm:pt>
    <dgm:pt modelId="{4E2734CF-7340-4D22-9FEF-23193C484BF4}">
      <dgm:prSet/>
      <dgm:spPr/>
      <dgm:t>
        <a:bodyPr/>
        <a:lstStyle/>
        <a:p>
          <a:pPr>
            <a:lnSpc>
              <a:spcPct val="100000"/>
            </a:lnSpc>
          </a:pPr>
          <a:r>
            <a:rPr lang="en-US" dirty="0">
              <a:latin typeface="+mn-lt"/>
            </a:rPr>
            <a:t>Use the Serverless Pool to </a:t>
          </a:r>
          <a:r>
            <a:rPr lang="en-US" b="1" dirty="0">
              <a:latin typeface="+mn-lt"/>
            </a:rPr>
            <a:t>explore and size </a:t>
          </a:r>
          <a:r>
            <a:rPr lang="en-US" dirty="0">
              <a:latin typeface="+mn-lt"/>
            </a:rPr>
            <a:t>your Data Platform</a:t>
          </a:r>
          <a:endParaRPr lang="en-US" dirty="0">
            <a:latin typeface="+mn-lt"/>
            <a:cs typeface="Segoe UI Semibold" panose="020B0702040204020203" pitchFamily="34" charset="0"/>
          </a:endParaRPr>
        </a:p>
      </dgm:t>
    </dgm:pt>
    <dgm:pt modelId="{CF0F3BB2-586C-4643-9B7D-96CCF2FCBF90}" type="sibTrans" cxnId="{7EB93524-ED97-45A9-A0AC-14348EFDBB6A}">
      <dgm:prSet/>
      <dgm:spPr/>
      <dgm:t>
        <a:bodyPr/>
        <a:lstStyle/>
        <a:p>
          <a:endParaRPr lang="en-US"/>
        </a:p>
      </dgm:t>
    </dgm:pt>
    <dgm:pt modelId="{0B1B6D1B-1FE1-405A-8032-6A4AF5A6CDE6}" type="parTrans" cxnId="{7EB93524-ED97-45A9-A0AC-14348EFDBB6A}">
      <dgm:prSet/>
      <dgm:spPr/>
      <dgm:t>
        <a:bodyPr/>
        <a:lstStyle/>
        <a:p>
          <a:endParaRPr lang="en-US"/>
        </a:p>
      </dgm:t>
    </dgm:pt>
    <dgm:pt modelId="{97104809-7A92-4A68-BBCB-0ABC844F185A}">
      <dgm:prSet/>
      <dgm:spPr/>
      <dgm:t>
        <a:bodyPr/>
        <a:lstStyle/>
        <a:p>
          <a:r>
            <a:rPr lang="it-IT" noProof="0" dirty="0">
              <a:latin typeface="+mn-lt"/>
            </a:rPr>
            <a:t>Eventually adopt a </a:t>
          </a:r>
          <a:r>
            <a:rPr lang="it-IT" b="1" noProof="0" dirty="0">
              <a:latin typeface="+mn-lt"/>
            </a:rPr>
            <a:t>dedicated pool </a:t>
          </a:r>
          <a:r>
            <a:rPr lang="it-IT" noProof="0" dirty="0">
              <a:latin typeface="+mn-lt"/>
            </a:rPr>
            <a:t>or a SQL Database</a:t>
          </a:r>
          <a:endParaRPr lang="en-US" noProof="0" dirty="0">
            <a:latin typeface="+mn-lt"/>
            <a:cs typeface="Segoe UI Semibold" panose="020B0702040204020203" pitchFamily="34" charset="0"/>
          </a:endParaRPr>
        </a:p>
      </dgm:t>
    </dgm:pt>
    <dgm:pt modelId="{F1404BA5-36C4-4D2C-BF76-8936822F35D5}" type="sibTrans" cxnId="{7ECA785C-39E8-4FDF-98E1-9B57E13D69A6}">
      <dgm:prSet/>
      <dgm:spPr/>
      <dgm:t>
        <a:bodyPr/>
        <a:lstStyle/>
        <a:p>
          <a:endParaRPr lang="en-US"/>
        </a:p>
      </dgm:t>
    </dgm:pt>
    <dgm:pt modelId="{EA18E7F9-5A56-4DF8-93EC-013669F31370}" type="parTrans" cxnId="{7ECA785C-39E8-4FDF-98E1-9B57E13D69A6}">
      <dgm:prSet/>
      <dgm:spPr/>
      <dgm:t>
        <a:bodyPr/>
        <a:lstStyle/>
        <a:p>
          <a:endParaRPr lang="en-US"/>
        </a:p>
      </dgm:t>
    </dgm:pt>
    <dgm:pt modelId="{CC81A534-82DC-4E0E-BD6D-86D9370743D2}">
      <dgm:prSet/>
      <dgm:spPr/>
      <dgm:t>
        <a:bodyPr/>
        <a:lstStyle/>
        <a:p>
          <a:pPr>
            <a:lnSpc>
              <a:spcPct val="100000"/>
            </a:lnSpc>
          </a:pPr>
          <a:r>
            <a:rPr lang="en-US" dirty="0">
              <a:latin typeface="+mn-lt"/>
            </a:rPr>
            <a:t>Explore alternatives </a:t>
          </a:r>
          <a:r>
            <a:rPr lang="en-US" b="1" dirty="0">
              <a:latin typeface="+mn-lt"/>
            </a:rPr>
            <a:t>before making </a:t>
          </a:r>
          <a:r>
            <a:rPr lang="en-US" dirty="0">
              <a:latin typeface="+mn-lt"/>
            </a:rPr>
            <a:t>a huge Data Platform</a:t>
          </a:r>
          <a:endParaRPr lang="en-US" dirty="0">
            <a:latin typeface="+mn-lt"/>
            <a:cs typeface="Segoe UI Semibold" panose="020B0702040204020203" pitchFamily="34" charset="0"/>
          </a:endParaRPr>
        </a:p>
      </dgm:t>
    </dgm:pt>
    <dgm:pt modelId="{940581FE-A791-4BDB-BDE3-8F7E09D54872}" type="sibTrans" cxnId="{0CF3533C-E4E5-4E3D-B344-BE17B892B5CE}">
      <dgm:prSet/>
      <dgm:spPr/>
      <dgm:t>
        <a:bodyPr/>
        <a:lstStyle/>
        <a:p>
          <a:endParaRPr lang="en-US"/>
        </a:p>
      </dgm:t>
    </dgm:pt>
    <dgm:pt modelId="{AF5AAC43-AEC5-4D3E-8A5C-386C6AF293C8}" type="parTrans" cxnId="{0CF3533C-E4E5-4E3D-B344-BE17B892B5CE}">
      <dgm:prSet/>
      <dgm:spPr/>
      <dgm:t>
        <a:bodyPr/>
        <a:lstStyle/>
        <a:p>
          <a:endParaRPr lang="en-US"/>
        </a:p>
      </dgm:t>
    </dgm:pt>
    <dgm:pt modelId="{CDCC6595-F4AC-440E-9000-B1C656CF400F}" type="pres">
      <dgm:prSet presAssocID="{28CBCB32-87B8-4900-8845-8D7DEF7BDF31}" presName="root" presStyleCnt="0">
        <dgm:presLayoutVars>
          <dgm:dir/>
          <dgm:resizeHandles val="exact"/>
        </dgm:presLayoutVars>
      </dgm:prSet>
      <dgm:spPr/>
    </dgm:pt>
    <dgm:pt modelId="{370DC373-42F4-4194-9DA5-3BFAF258EB12}" type="pres">
      <dgm:prSet presAssocID="{76DF483E-7F1F-46F9-9702-2FB3B0DB48EE}" presName="compNode" presStyleCnt="0"/>
      <dgm:spPr/>
    </dgm:pt>
    <dgm:pt modelId="{89E920AA-F370-4A51-A469-FBC805905E40}" type="pres">
      <dgm:prSet presAssocID="{76DF483E-7F1F-46F9-9702-2FB3B0DB48EE}" presName="bgRect" presStyleLbl="bgShp" presStyleIdx="0" presStyleCnt="6"/>
      <dgm:spPr>
        <a:solidFill>
          <a:schemeClr val="accent1"/>
        </a:solidFill>
      </dgm:spPr>
    </dgm:pt>
    <dgm:pt modelId="{B6CD2D6F-2FF7-4255-BAFC-9D2120D1650E}" type="pres">
      <dgm:prSet presAssocID="{76DF483E-7F1F-46F9-9702-2FB3B0DB48EE}"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gnpost with solid fill">
            <a:extLst>
              <a:ext uri="{C183D7F6-B498-43B3-948B-1728B52AA6E4}">
                <adec:decorative xmlns:adec="http://schemas.microsoft.com/office/drawing/2017/decorative" val="1"/>
              </a:ext>
            </a:extLst>
          </dgm14:cNvPr>
        </a:ext>
      </dgm:extLst>
    </dgm:pt>
    <dgm:pt modelId="{337448C2-1E23-47E4-9CFA-2F3133C76D04}" type="pres">
      <dgm:prSet presAssocID="{76DF483E-7F1F-46F9-9702-2FB3B0DB48EE}" presName="spaceRect" presStyleCnt="0"/>
      <dgm:spPr/>
    </dgm:pt>
    <dgm:pt modelId="{8348FD67-D548-4F2C-8E20-D41BE06230E1}" type="pres">
      <dgm:prSet presAssocID="{76DF483E-7F1F-46F9-9702-2FB3B0DB48EE}" presName="parTx" presStyleLbl="revTx" presStyleIdx="0" presStyleCnt="6">
        <dgm:presLayoutVars>
          <dgm:chMax val="0"/>
          <dgm:chPref val="0"/>
        </dgm:presLayoutVars>
      </dgm:prSet>
      <dgm:spPr/>
    </dgm:pt>
    <dgm:pt modelId="{3C31A247-6AE6-4CF5-A54F-9D51B687D4E5}" type="pres">
      <dgm:prSet presAssocID="{A953B144-8670-4E2E-8BF6-E746466F6D35}" presName="sibTrans" presStyleCnt="0"/>
      <dgm:spPr/>
    </dgm:pt>
    <dgm:pt modelId="{C824952B-83DC-4776-8E87-04770FD65316}" type="pres">
      <dgm:prSet presAssocID="{C5F7C3BE-52C5-434F-9D9C-335D7FF4C573}" presName="compNode" presStyleCnt="0"/>
      <dgm:spPr/>
    </dgm:pt>
    <dgm:pt modelId="{D51C6A36-265C-4F54-A8E4-155F923F793B}" type="pres">
      <dgm:prSet presAssocID="{C5F7C3BE-52C5-434F-9D9C-335D7FF4C573}" presName="bgRect" presStyleLbl="bgShp" presStyleIdx="1" presStyleCnt="6"/>
      <dgm:spPr>
        <a:solidFill>
          <a:schemeClr val="accent1"/>
        </a:solidFill>
      </dgm:spPr>
    </dgm:pt>
    <dgm:pt modelId="{5E74515F-94F4-4D5A-B322-AE7E8BFE4428}" type="pres">
      <dgm:prSet presAssocID="{C5F7C3BE-52C5-434F-9D9C-335D7FF4C573}"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ggle with solid fill">
            <a:extLst>
              <a:ext uri="{C183D7F6-B498-43B3-948B-1728B52AA6E4}">
                <adec:decorative xmlns:adec="http://schemas.microsoft.com/office/drawing/2017/decorative" val="1"/>
              </a:ext>
            </a:extLst>
          </dgm14:cNvPr>
        </a:ext>
      </dgm:extLst>
    </dgm:pt>
    <dgm:pt modelId="{9D27E877-A8DD-402C-A666-190A3C3370F0}" type="pres">
      <dgm:prSet presAssocID="{C5F7C3BE-52C5-434F-9D9C-335D7FF4C573}" presName="spaceRect" presStyleCnt="0"/>
      <dgm:spPr/>
    </dgm:pt>
    <dgm:pt modelId="{71A057A5-0AFC-45CD-AE5C-0FAF7F8CDE4C}" type="pres">
      <dgm:prSet presAssocID="{C5F7C3BE-52C5-434F-9D9C-335D7FF4C573}" presName="parTx" presStyleLbl="revTx" presStyleIdx="1" presStyleCnt="6">
        <dgm:presLayoutVars>
          <dgm:chMax val="0"/>
          <dgm:chPref val="0"/>
        </dgm:presLayoutVars>
      </dgm:prSet>
      <dgm:spPr/>
    </dgm:pt>
    <dgm:pt modelId="{AACAEF4C-E35A-4E21-A8A1-FD14E33A73DF}" type="pres">
      <dgm:prSet presAssocID="{4DC2309B-20C3-41EE-B78B-F589EDDDFBCF}" presName="sibTrans" presStyleCnt="0"/>
      <dgm:spPr/>
    </dgm:pt>
    <dgm:pt modelId="{16D1A1F7-8CED-4041-99C3-BE9A67C93816}" type="pres">
      <dgm:prSet presAssocID="{88DD32C9-B704-48A7-90A2-6A8ED78CC5FF}" presName="compNode" presStyleCnt="0"/>
      <dgm:spPr/>
    </dgm:pt>
    <dgm:pt modelId="{FDF7BFF0-4EC5-459B-AC0E-5706DC3C1D0A}" type="pres">
      <dgm:prSet presAssocID="{88DD32C9-B704-48A7-90A2-6A8ED78CC5FF}" presName="bgRect" presStyleLbl="bgShp" presStyleIdx="2" presStyleCnt="6"/>
      <dgm:spPr>
        <a:solidFill>
          <a:schemeClr val="accent1"/>
        </a:solidFill>
      </dgm:spPr>
    </dgm:pt>
    <dgm:pt modelId="{E5AC0A18-CC35-49FF-8341-145CA0A5D209}" type="pres">
      <dgm:prSet presAssocID="{88DD32C9-B704-48A7-90A2-6A8ED78CC5FF}"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Lst>
              <a:ext uri="{C183D7F6-B498-43B3-948B-1728B52AA6E4}">
                <adec:decorative xmlns:adec="http://schemas.microsoft.com/office/drawing/2017/decorative" val="1"/>
              </a:ext>
            </a:extLst>
          </dgm14:cNvPr>
        </a:ext>
      </dgm:extLst>
    </dgm:pt>
    <dgm:pt modelId="{C4C0ED35-8A9C-40BC-B4E9-9B6A225E1BFF}" type="pres">
      <dgm:prSet presAssocID="{88DD32C9-B704-48A7-90A2-6A8ED78CC5FF}" presName="spaceRect" presStyleCnt="0"/>
      <dgm:spPr/>
    </dgm:pt>
    <dgm:pt modelId="{D5E252B5-FA98-4912-8DB4-DA431EA6E1CC}" type="pres">
      <dgm:prSet presAssocID="{88DD32C9-B704-48A7-90A2-6A8ED78CC5FF}" presName="parTx" presStyleLbl="revTx" presStyleIdx="2" presStyleCnt="6">
        <dgm:presLayoutVars>
          <dgm:chMax val="0"/>
          <dgm:chPref val="0"/>
        </dgm:presLayoutVars>
      </dgm:prSet>
      <dgm:spPr/>
    </dgm:pt>
    <dgm:pt modelId="{4E5A0298-0713-48F9-8EC9-90192AF88EDD}" type="pres">
      <dgm:prSet presAssocID="{FCB6D55A-22AE-49C9-8CB1-4224BAC02395}" presName="sibTrans" presStyleCnt="0"/>
      <dgm:spPr/>
    </dgm:pt>
    <dgm:pt modelId="{DDD7792B-C1F3-4CBD-AAD8-9B83AC70D2BA}" type="pres">
      <dgm:prSet presAssocID="{4E2734CF-7340-4D22-9FEF-23193C484BF4}" presName="compNode" presStyleCnt="0"/>
      <dgm:spPr/>
    </dgm:pt>
    <dgm:pt modelId="{8C6A084A-A235-42F4-AF18-871F77C25C20}" type="pres">
      <dgm:prSet presAssocID="{4E2734CF-7340-4D22-9FEF-23193C484BF4}" presName="bgRect" presStyleLbl="bgShp" presStyleIdx="3" presStyleCnt="6"/>
      <dgm:spPr>
        <a:solidFill>
          <a:schemeClr val="accent1"/>
        </a:solidFill>
      </dgm:spPr>
    </dgm:pt>
    <dgm:pt modelId="{190B8348-9782-4BCB-8D7C-165B87A6FEDA}" type="pres">
      <dgm:prSet presAssocID="{4E2734CF-7340-4D22-9FEF-23193C484BF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D6CC8AC7-D723-48EE-AD86-E82ED9304212}" type="pres">
      <dgm:prSet presAssocID="{4E2734CF-7340-4D22-9FEF-23193C484BF4}" presName="spaceRect" presStyleCnt="0"/>
      <dgm:spPr/>
    </dgm:pt>
    <dgm:pt modelId="{259A9FD4-C061-4522-B970-0778B9AC3631}" type="pres">
      <dgm:prSet presAssocID="{4E2734CF-7340-4D22-9FEF-23193C484BF4}" presName="parTx" presStyleLbl="revTx" presStyleIdx="3" presStyleCnt="6">
        <dgm:presLayoutVars>
          <dgm:chMax val="0"/>
          <dgm:chPref val="0"/>
        </dgm:presLayoutVars>
      </dgm:prSet>
      <dgm:spPr/>
    </dgm:pt>
    <dgm:pt modelId="{1C48A2B3-349F-42BB-B083-5F6429301AF9}" type="pres">
      <dgm:prSet presAssocID="{CF0F3BB2-586C-4643-9B7D-96CCF2FCBF90}" presName="sibTrans" presStyleCnt="0"/>
      <dgm:spPr/>
    </dgm:pt>
    <dgm:pt modelId="{2340EA0A-6DCE-4FFC-8F45-E361442613BB}" type="pres">
      <dgm:prSet presAssocID="{97104809-7A92-4A68-BBCB-0ABC844F185A}" presName="compNode" presStyleCnt="0"/>
      <dgm:spPr/>
    </dgm:pt>
    <dgm:pt modelId="{7AB0245E-417E-41A3-8EE6-4AF8D84B4DCE}" type="pres">
      <dgm:prSet presAssocID="{97104809-7A92-4A68-BBCB-0ABC844F185A}" presName="bgRect" presStyleLbl="bgShp" presStyleIdx="4" presStyleCnt="6"/>
      <dgm:spPr>
        <a:xfrm>
          <a:off x="0" y="3895797"/>
          <a:ext cx="6797675" cy="778794"/>
        </a:xfrm>
        <a:prstGeom prst="roundRect">
          <a:avLst>
            <a:gd name="adj" fmla="val 10000"/>
          </a:avLst>
        </a:prstGeom>
        <a:solidFill>
          <a:srgbClr val="EAC262"/>
        </a:solidFill>
        <a:ln>
          <a:noFill/>
        </a:ln>
        <a:effectLst/>
      </dgm:spPr>
    </dgm:pt>
    <dgm:pt modelId="{9D1E4E91-36E5-4276-B45D-8425FE093353}" type="pres">
      <dgm:prSet presAssocID="{97104809-7A92-4A68-BBCB-0ABC844F185A}"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with solid fill"/>
        </a:ext>
      </dgm:extLst>
    </dgm:pt>
    <dgm:pt modelId="{01B07973-D5A2-401C-B8DC-50C1A51C61B2}" type="pres">
      <dgm:prSet presAssocID="{97104809-7A92-4A68-BBCB-0ABC844F185A}" presName="spaceRect" presStyleCnt="0"/>
      <dgm:spPr/>
    </dgm:pt>
    <dgm:pt modelId="{7125B393-FCD2-4366-AC80-CFE7F48E96F4}" type="pres">
      <dgm:prSet presAssocID="{97104809-7A92-4A68-BBCB-0ABC844F185A}" presName="parTx" presStyleLbl="revTx" presStyleIdx="4" presStyleCnt="6">
        <dgm:presLayoutVars>
          <dgm:chMax val="0"/>
          <dgm:chPref val="0"/>
        </dgm:presLayoutVars>
      </dgm:prSet>
      <dgm:spPr/>
    </dgm:pt>
    <dgm:pt modelId="{54719C22-C731-408C-90CC-8E8E34270ACF}" type="pres">
      <dgm:prSet presAssocID="{F1404BA5-36C4-4D2C-BF76-8936822F35D5}" presName="sibTrans" presStyleCnt="0"/>
      <dgm:spPr/>
    </dgm:pt>
    <dgm:pt modelId="{88909AC9-34C6-4C9D-A429-73467A8B01C5}" type="pres">
      <dgm:prSet presAssocID="{CC81A534-82DC-4E0E-BD6D-86D9370743D2}" presName="compNode" presStyleCnt="0"/>
      <dgm:spPr/>
    </dgm:pt>
    <dgm:pt modelId="{8E8B6814-9E56-4C18-A62D-715528A3ACBC}" type="pres">
      <dgm:prSet presAssocID="{CC81A534-82DC-4E0E-BD6D-86D9370743D2}" presName="bgRect" presStyleLbl="bgShp" presStyleIdx="5" presStyleCnt="6"/>
      <dgm:spPr>
        <a:solidFill>
          <a:schemeClr val="accent1"/>
        </a:solidFill>
      </dgm:spPr>
    </dgm:pt>
    <dgm:pt modelId="{E7239A22-926F-4D61-8379-A84AEA0B91BA}" type="pres">
      <dgm:prSet presAssocID="{CC81A534-82DC-4E0E-BD6D-86D9370743D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Question Mark with solid fill">
            <a:extLst>
              <a:ext uri="{C183D7F6-B498-43B3-948B-1728B52AA6E4}">
                <adec:decorative xmlns:adec="http://schemas.microsoft.com/office/drawing/2017/decorative" val="1"/>
              </a:ext>
            </a:extLst>
          </dgm14:cNvPr>
        </a:ext>
      </dgm:extLst>
    </dgm:pt>
    <dgm:pt modelId="{A90BE56D-016D-456C-9D16-3F6A3B3FF138}" type="pres">
      <dgm:prSet presAssocID="{CC81A534-82DC-4E0E-BD6D-86D9370743D2}" presName="spaceRect" presStyleCnt="0"/>
      <dgm:spPr/>
    </dgm:pt>
    <dgm:pt modelId="{5C0787A4-FC50-4898-B522-33005A23AA55}" type="pres">
      <dgm:prSet presAssocID="{CC81A534-82DC-4E0E-BD6D-86D9370743D2}" presName="parTx" presStyleLbl="revTx" presStyleIdx="5" presStyleCnt="6">
        <dgm:presLayoutVars>
          <dgm:chMax val="0"/>
          <dgm:chPref val="0"/>
        </dgm:presLayoutVars>
      </dgm:prSet>
      <dgm:spPr/>
    </dgm:pt>
  </dgm:ptLst>
  <dgm:cxnLst>
    <dgm:cxn modelId="{013F6A10-F415-422D-834E-2DEB335EFEB6}" type="presOf" srcId="{C5F7C3BE-52C5-434F-9D9C-335D7FF4C573}" destId="{71A057A5-0AFC-45CD-AE5C-0FAF7F8CDE4C}" srcOrd="0" destOrd="0" presId="urn:microsoft.com/office/officeart/2018/2/layout/IconVerticalSolidList"/>
    <dgm:cxn modelId="{29CE5711-C915-415E-9816-2570C68642DA}" type="presOf" srcId="{76DF483E-7F1F-46F9-9702-2FB3B0DB48EE}" destId="{8348FD67-D548-4F2C-8E20-D41BE06230E1}" srcOrd="0" destOrd="0" presId="urn:microsoft.com/office/officeart/2018/2/layout/IconVerticalSolidList"/>
    <dgm:cxn modelId="{990A151C-6A39-4662-9424-C3AD6673E1FF}" srcId="{28CBCB32-87B8-4900-8845-8D7DEF7BDF31}" destId="{76DF483E-7F1F-46F9-9702-2FB3B0DB48EE}" srcOrd="0" destOrd="0" parTransId="{87C2A7F7-B1C0-4D56-8E7A-6808C63F1780}" sibTransId="{A953B144-8670-4E2E-8BF6-E746466F6D35}"/>
    <dgm:cxn modelId="{7EB93524-ED97-45A9-A0AC-14348EFDBB6A}" srcId="{28CBCB32-87B8-4900-8845-8D7DEF7BDF31}" destId="{4E2734CF-7340-4D22-9FEF-23193C484BF4}" srcOrd="3" destOrd="0" parTransId="{0B1B6D1B-1FE1-405A-8032-6A4AF5A6CDE6}" sibTransId="{CF0F3BB2-586C-4643-9B7D-96CCF2FCBF90}"/>
    <dgm:cxn modelId="{0CF3533C-E4E5-4E3D-B344-BE17B892B5CE}" srcId="{28CBCB32-87B8-4900-8845-8D7DEF7BDF31}" destId="{CC81A534-82DC-4E0E-BD6D-86D9370743D2}" srcOrd="5" destOrd="0" parTransId="{AF5AAC43-AEC5-4D3E-8A5C-386C6AF293C8}" sibTransId="{940581FE-A791-4BDB-BDE3-8F7E09D54872}"/>
    <dgm:cxn modelId="{7ECA785C-39E8-4FDF-98E1-9B57E13D69A6}" srcId="{28CBCB32-87B8-4900-8845-8D7DEF7BDF31}" destId="{97104809-7A92-4A68-BBCB-0ABC844F185A}" srcOrd="4" destOrd="0" parTransId="{EA18E7F9-5A56-4DF8-93EC-013669F31370}" sibTransId="{F1404BA5-36C4-4D2C-BF76-8936822F35D5}"/>
    <dgm:cxn modelId="{C43E314A-0201-44A9-85DD-0FF93648F278}" type="presOf" srcId="{28CBCB32-87B8-4900-8845-8D7DEF7BDF31}" destId="{CDCC6595-F4AC-440E-9000-B1C656CF400F}" srcOrd="0" destOrd="0" presId="urn:microsoft.com/office/officeart/2018/2/layout/IconVerticalSolidList"/>
    <dgm:cxn modelId="{51F25A5A-C248-4384-9F7B-0A60D25C8C67}" type="presOf" srcId="{CC81A534-82DC-4E0E-BD6D-86D9370743D2}" destId="{5C0787A4-FC50-4898-B522-33005A23AA55}" srcOrd="0" destOrd="0" presId="urn:microsoft.com/office/officeart/2018/2/layout/IconVerticalSolidList"/>
    <dgm:cxn modelId="{936C5989-CA7B-4391-AB9E-3D946B0AB21E}" type="presOf" srcId="{4E2734CF-7340-4D22-9FEF-23193C484BF4}" destId="{259A9FD4-C061-4522-B970-0778B9AC3631}" srcOrd="0" destOrd="0" presId="urn:microsoft.com/office/officeart/2018/2/layout/IconVerticalSolidList"/>
    <dgm:cxn modelId="{668A92B6-3ED0-4FFA-AEF3-EA2835406FCD}" srcId="{28CBCB32-87B8-4900-8845-8D7DEF7BDF31}" destId="{C5F7C3BE-52C5-434F-9D9C-335D7FF4C573}" srcOrd="1" destOrd="0" parTransId="{BB5E192B-2345-423A-96A7-0E3AED53CB55}" sibTransId="{4DC2309B-20C3-41EE-B78B-F589EDDDFBCF}"/>
    <dgm:cxn modelId="{0D5768B9-D7B7-469B-B83A-E4552A7C5C27}" type="presOf" srcId="{88DD32C9-B704-48A7-90A2-6A8ED78CC5FF}" destId="{D5E252B5-FA98-4912-8DB4-DA431EA6E1CC}" srcOrd="0" destOrd="0" presId="urn:microsoft.com/office/officeart/2018/2/layout/IconVerticalSolidList"/>
    <dgm:cxn modelId="{AD5097C2-502B-407D-BA67-DB9530811DD9}" type="presOf" srcId="{97104809-7A92-4A68-BBCB-0ABC844F185A}" destId="{7125B393-FCD2-4366-AC80-CFE7F48E96F4}" srcOrd="0" destOrd="0" presId="urn:microsoft.com/office/officeart/2018/2/layout/IconVerticalSolidList"/>
    <dgm:cxn modelId="{29BF22F6-CA02-4277-8776-A69543300E7C}" srcId="{28CBCB32-87B8-4900-8845-8D7DEF7BDF31}" destId="{88DD32C9-B704-48A7-90A2-6A8ED78CC5FF}" srcOrd="2" destOrd="0" parTransId="{2A3C236C-0A46-4901-B168-1C476D636529}" sibTransId="{FCB6D55A-22AE-49C9-8CB1-4224BAC02395}"/>
    <dgm:cxn modelId="{726EB392-F375-4405-8B13-6ECEB8D8DC9A}" type="presParOf" srcId="{CDCC6595-F4AC-440E-9000-B1C656CF400F}" destId="{370DC373-42F4-4194-9DA5-3BFAF258EB12}" srcOrd="0" destOrd="0" presId="urn:microsoft.com/office/officeart/2018/2/layout/IconVerticalSolidList"/>
    <dgm:cxn modelId="{065A6D4D-A8D6-460F-8C46-7EA130D56E0A}" type="presParOf" srcId="{370DC373-42F4-4194-9DA5-3BFAF258EB12}" destId="{89E920AA-F370-4A51-A469-FBC805905E40}" srcOrd="0" destOrd="0" presId="urn:microsoft.com/office/officeart/2018/2/layout/IconVerticalSolidList"/>
    <dgm:cxn modelId="{2D8571EC-A323-4B2D-B434-8ABCBB069986}" type="presParOf" srcId="{370DC373-42F4-4194-9DA5-3BFAF258EB12}" destId="{B6CD2D6F-2FF7-4255-BAFC-9D2120D1650E}" srcOrd="1" destOrd="0" presId="urn:microsoft.com/office/officeart/2018/2/layout/IconVerticalSolidList"/>
    <dgm:cxn modelId="{3F93343F-76C8-4569-881C-7302F9F61627}" type="presParOf" srcId="{370DC373-42F4-4194-9DA5-3BFAF258EB12}" destId="{337448C2-1E23-47E4-9CFA-2F3133C76D04}" srcOrd="2" destOrd="0" presId="urn:microsoft.com/office/officeart/2018/2/layout/IconVerticalSolidList"/>
    <dgm:cxn modelId="{7C1B9351-AE50-4E86-938D-1D075966F646}" type="presParOf" srcId="{370DC373-42F4-4194-9DA5-3BFAF258EB12}" destId="{8348FD67-D548-4F2C-8E20-D41BE06230E1}" srcOrd="3" destOrd="0" presId="urn:microsoft.com/office/officeart/2018/2/layout/IconVerticalSolidList"/>
    <dgm:cxn modelId="{06E220F1-F986-4D31-9CE6-70A902E2F0EA}" type="presParOf" srcId="{CDCC6595-F4AC-440E-9000-B1C656CF400F}" destId="{3C31A247-6AE6-4CF5-A54F-9D51B687D4E5}" srcOrd="1" destOrd="0" presId="urn:microsoft.com/office/officeart/2018/2/layout/IconVerticalSolidList"/>
    <dgm:cxn modelId="{BACE5CAF-0422-4A9D-B928-717C5C1B6AB0}" type="presParOf" srcId="{CDCC6595-F4AC-440E-9000-B1C656CF400F}" destId="{C824952B-83DC-4776-8E87-04770FD65316}" srcOrd="2" destOrd="0" presId="urn:microsoft.com/office/officeart/2018/2/layout/IconVerticalSolidList"/>
    <dgm:cxn modelId="{9D5533F3-2F6D-44C4-9C31-122A7A784D42}" type="presParOf" srcId="{C824952B-83DC-4776-8E87-04770FD65316}" destId="{D51C6A36-265C-4F54-A8E4-155F923F793B}" srcOrd="0" destOrd="0" presId="urn:microsoft.com/office/officeart/2018/2/layout/IconVerticalSolidList"/>
    <dgm:cxn modelId="{6A3A555B-FA5F-4B3B-8082-099D8F7116FF}" type="presParOf" srcId="{C824952B-83DC-4776-8E87-04770FD65316}" destId="{5E74515F-94F4-4D5A-B322-AE7E8BFE4428}" srcOrd="1" destOrd="0" presId="urn:microsoft.com/office/officeart/2018/2/layout/IconVerticalSolidList"/>
    <dgm:cxn modelId="{4B1DE4FE-8CD3-4AC7-8F4F-CC665F7C3D76}" type="presParOf" srcId="{C824952B-83DC-4776-8E87-04770FD65316}" destId="{9D27E877-A8DD-402C-A666-190A3C3370F0}" srcOrd="2" destOrd="0" presId="urn:microsoft.com/office/officeart/2018/2/layout/IconVerticalSolidList"/>
    <dgm:cxn modelId="{F8FE5070-ADFA-4279-A881-4279DBFCD6AC}" type="presParOf" srcId="{C824952B-83DC-4776-8E87-04770FD65316}" destId="{71A057A5-0AFC-45CD-AE5C-0FAF7F8CDE4C}" srcOrd="3" destOrd="0" presId="urn:microsoft.com/office/officeart/2018/2/layout/IconVerticalSolidList"/>
    <dgm:cxn modelId="{1872292B-6745-4A19-80FD-A3B1AADBF0C1}" type="presParOf" srcId="{CDCC6595-F4AC-440E-9000-B1C656CF400F}" destId="{AACAEF4C-E35A-4E21-A8A1-FD14E33A73DF}" srcOrd="3" destOrd="0" presId="urn:microsoft.com/office/officeart/2018/2/layout/IconVerticalSolidList"/>
    <dgm:cxn modelId="{A576F70C-59B9-4DEF-94A3-914B79FF0167}" type="presParOf" srcId="{CDCC6595-F4AC-440E-9000-B1C656CF400F}" destId="{16D1A1F7-8CED-4041-99C3-BE9A67C93816}" srcOrd="4" destOrd="0" presId="urn:microsoft.com/office/officeart/2018/2/layout/IconVerticalSolidList"/>
    <dgm:cxn modelId="{64C4904F-C3FD-416E-831A-D38ECF9F2DF3}" type="presParOf" srcId="{16D1A1F7-8CED-4041-99C3-BE9A67C93816}" destId="{FDF7BFF0-4EC5-459B-AC0E-5706DC3C1D0A}" srcOrd="0" destOrd="0" presId="urn:microsoft.com/office/officeart/2018/2/layout/IconVerticalSolidList"/>
    <dgm:cxn modelId="{DAB785EA-F851-4754-9ECD-44EF07564275}" type="presParOf" srcId="{16D1A1F7-8CED-4041-99C3-BE9A67C93816}" destId="{E5AC0A18-CC35-49FF-8341-145CA0A5D209}" srcOrd="1" destOrd="0" presId="urn:microsoft.com/office/officeart/2018/2/layout/IconVerticalSolidList"/>
    <dgm:cxn modelId="{36DF8D25-A11A-4546-B8D6-1A6FD394C5F5}" type="presParOf" srcId="{16D1A1F7-8CED-4041-99C3-BE9A67C93816}" destId="{C4C0ED35-8A9C-40BC-B4E9-9B6A225E1BFF}" srcOrd="2" destOrd="0" presId="urn:microsoft.com/office/officeart/2018/2/layout/IconVerticalSolidList"/>
    <dgm:cxn modelId="{95F67740-CF6C-47CF-8D74-906DB929273F}" type="presParOf" srcId="{16D1A1F7-8CED-4041-99C3-BE9A67C93816}" destId="{D5E252B5-FA98-4912-8DB4-DA431EA6E1CC}" srcOrd="3" destOrd="0" presId="urn:microsoft.com/office/officeart/2018/2/layout/IconVerticalSolidList"/>
    <dgm:cxn modelId="{2A2F8336-1CE2-4FC9-817D-4E9C8EE74732}" type="presParOf" srcId="{CDCC6595-F4AC-440E-9000-B1C656CF400F}" destId="{4E5A0298-0713-48F9-8EC9-90192AF88EDD}" srcOrd="5" destOrd="0" presId="urn:microsoft.com/office/officeart/2018/2/layout/IconVerticalSolidList"/>
    <dgm:cxn modelId="{5E74E62D-D82C-4079-B523-ED9AA3F61D73}" type="presParOf" srcId="{CDCC6595-F4AC-440E-9000-B1C656CF400F}" destId="{DDD7792B-C1F3-4CBD-AAD8-9B83AC70D2BA}" srcOrd="6" destOrd="0" presId="urn:microsoft.com/office/officeart/2018/2/layout/IconVerticalSolidList"/>
    <dgm:cxn modelId="{80754E4C-8209-4886-B189-6A66DF4AC336}" type="presParOf" srcId="{DDD7792B-C1F3-4CBD-AAD8-9B83AC70D2BA}" destId="{8C6A084A-A235-42F4-AF18-871F77C25C20}" srcOrd="0" destOrd="0" presId="urn:microsoft.com/office/officeart/2018/2/layout/IconVerticalSolidList"/>
    <dgm:cxn modelId="{ED8F2AC5-9661-451C-BCD7-25E1B98FB910}" type="presParOf" srcId="{DDD7792B-C1F3-4CBD-AAD8-9B83AC70D2BA}" destId="{190B8348-9782-4BCB-8D7C-165B87A6FEDA}" srcOrd="1" destOrd="0" presId="urn:microsoft.com/office/officeart/2018/2/layout/IconVerticalSolidList"/>
    <dgm:cxn modelId="{1EE34068-5F13-4B46-8FCE-426FDEDE89F0}" type="presParOf" srcId="{DDD7792B-C1F3-4CBD-AAD8-9B83AC70D2BA}" destId="{D6CC8AC7-D723-48EE-AD86-E82ED9304212}" srcOrd="2" destOrd="0" presId="urn:microsoft.com/office/officeart/2018/2/layout/IconVerticalSolidList"/>
    <dgm:cxn modelId="{5B1BF4FA-D856-4975-BA4F-E77EF6A942A6}" type="presParOf" srcId="{DDD7792B-C1F3-4CBD-AAD8-9B83AC70D2BA}" destId="{259A9FD4-C061-4522-B970-0778B9AC3631}" srcOrd="3" destOrd="0" presId="urn:microsoft.com/office/officeart/2018/2/layout/IconVerticalSolidList"/>
    <dgm:cxn modelId="{E00B1650-77B0-4D13-94E9-F195D087C203}" type="presParOf" srcId="{CDCC6595-F4AC-440E-9000-B1C656CF400F}" destId="{1C48A2B3-349F-42BB-B083-5F6429301AF9}" srcOrd="7" destOrd="0" presId="urn:microsoft.com/office/officeart/2018/2/layout/IconVerticalSolidList"/>
    <dgm:cxn modelId="{164686BA-1B0A-4E3A-B83A-D9B8FD570BB3}" type="presParOf" srcId="{CDCC6595-F4AC-440E-9000-B1C656CF400F}" destId="{2340EA0A-6DCE-4FFC-8F45-E361442613BB}" srcOrd="8" destOrd="0" presId="urn:microsoft.com/office/officeart/2018/2/layout/IconVerticalSolidList"/>
    <dgm:cxn modelId="{B3883C2B-B74C-4B0F-9401-C581C532DD3A}" type="presParOf" srcId="{2340EA0A-6DCE-4FFC-8F45-E361442613BB}" destId="{7AB0245E-417E-41A3-8EE6-4AF8D84B4DCE}" srcOrd="0" destOrd="0" presId="urn:microsoft.com/office/officeart/2018/2/layout/IconVerticalSolidList"/>
    <dgm:cxn modelId="{0878B9E9-7229-4311-A7AB-07C3F7FACB4A}" type="presParOf" srcId="{2340EA0A-6DCE-4FFC-8F45-E361442613BB}" destId="{9D1E4E91-36E5-4276-B45D-8425FE093353}" srcOrd="1" destOrd="0" presId="urn:microsoft.com/office/officeart/2018/2/layout/IconVerticalSolidList"/>
    <dgm:cxn modelId="{88AD21E1-52EC-4607-AEB9-1AF1D64786F5}" type="presParOf" srcId="{2340EA0A-6DCE-4FFC-8F45-E361442613BB}" destId="{01B07973-D5A2-401C-B8DC-50C1A51C61B2}" srcOrd="2" destOrd="0" presId="urn:microsoft.com/office/officeart/2018/2/layout/IconVerticalSolidList"/>
    <dgm:cxn modelId="{19159F3E-883F-4E74-807D-2A8B1AE050DE}" type="presParOf" srcId="{2340EA0A-6DCE-4FFC-8F45-E361442613BB}" destId="{7125B393-FCD2-4366-AC80-CFE7F48E96F4}" srcOrd="3" destOrd="0" presId="urn:microsoft.com/office/officeart/2018/2/layout/IconVerticalSolidList"/>
    <dgm:cxn modelId="{53411DF8-9B61-4492-BF17-699A3B0BC83A}" type="presParOf" srcId="{CDCC6595-F4AC-440E-9000-B1C656CF400F}" destId="{54719C22-C731-408C-90CC-8E8E34270ACF}" srcOrd="9" destOrd="0" presId="urn:microsoft.com/office/officeart/2018/2/layout/IconVerticalSolidList"/>
    <dgm:cxn modelId="{A2A793EB-01B4-4161-895E-8AF765FD18DF}" type="presParOf" srcId="{CDCC6595-F4AC-440E-9000-B1C656CF400F}" destId="{88909AC9-34C6-4C9D-A429-73467A8B01C5}" srcOrd="10" destOrd="0" presId="urn:microsoft.com/office/officeart/2018/2/layout/IconVerticalSolidList"/>
    <dgm:cxn modelId="{490842AC-CE69-4870-9BCF-8C88321D7239}" type="presParOf" srcId="{88909AC9-34C6-4C9D-A429-73467A8B01C5}" destId="{8E8B6814-9E56-4C18-A62D-715528A3ACBC}" srcOrd="0" destOrd="0" presId="urn:microsoft.com/office/officeart/2018/2/layout/IconVerticalSolidList"/>
    <dgm:cxn modelId="{86FB8727-2EBD-4691-B3E3-6868BF6DF838}" type="presParOf" srcId="{88909AC9-34C6-4C9D-A429-73467A8B01C5}" destId="{E7239A22-926F-4D61-8379-A84AEA0B91BA}" srcOrd="1" destOrd="0" presId="urn:microsoft.com/office/officeart/2018/2/layout/IconVerticalSolidList"/>
    <dgm:cxn modelId="{7BBBB9D1-0AEB-422F-8206-6C45EC0EE31C}" type="presParOf" srcId="{88909AC9-34C6-4C9D-A429-73467A8B01C5}" destId="{A90BE56D-016D-456C-9D16-3F6A3B3FF138}" srcOrd="2" destOrd="0" presId="urn:microsoft.com/office/officeart/2018/2/layout/IconVerticalSolidList"/>
    <dgm:cxn modelId="{4B126F18-3C08-4E94-AAFE-911CB665B50D}" type="presParOf" srcId="{88909AC9-34C6-4C9D-A429-73467A8B01C5}" destId="{5C0787A4-FC50-4898-B522-33005A23AA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C767E1-CDDB-43F2-8B49-03A5BC2FCAB8}"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it-IT"/>
        </a:p>
      </dgm:t>
    </dgm:pt>
    <dgm:pt modelId="{7C57919E-5563-4350-A852-EFE8811CF9D3}">
      <dgm:prSet phldrT="[Text]"/>
      <dgm:spPr/>
      <dgm:t>
        <a:bodyPr/>
        <a:lstStyle/>
        <a:p>
          <a:r>
            <a:rPr lang="en-US" dirty="0">
              <a:latin typeface="Segoe UI" panose="020B0502040204020203" pitchFamily="34" charset="0"/>
              <a:cs typeface="Segoe UI" panose="020B0502040204020203" pitchFamily="34" charset="0"/>
            </a:rPr>
            <a:t>Azure Functions</a:t>
          </a:r>
          <a:endParaRPr lang="it-IT" dirty="0"/>
        </a:p>
      </dgm:t>
    </dgm:pt>
    <dgm:pt modelId="{6C1D2D98-C44D-4FE1-A786-88315B0B3C09}" type="parTrans" cxnId="{5D60F1F1-898C-4224-953F-80223071A688}">
      <dgm:prSet/>
      <dgm:spPr/>
      <dgm:t>
        <a:bodyPr/>
        <a:lstStyle/>
        <a:p>
          <a:endParaRPr lang="it-IT"/>
        </a:p>
      </dgm:t>
    </dgm:pt>
    <dgm:pt modelId="{4BACB657-9423-4CD5-BB16-78B1D3D4E2ED}" type="sibTrans" cxnId="{5D60F1F1-898C-4224-953F-80223071A688}">
      <dgm:prSet/>
      <dgm:spPr/>
      <dgm:t>
        <a:bodyPr/>
        <a:lstStyle/>
        <a:p>
          <a:endParaRPr lang="it-IT"/>
        </a:p>
      </dgm:t>
    </dgm:pt>
    <dgm:pt modelId="{838902A9-8FF2-4E53-B380-BF02766ED371}">
      <dgm:prSet/>
      <dgm:spPr/>
      <dgm:t>
        <a:bodyPr/>
        <a:lstStyle/>
        <a:p>
          <a:r>
            <a:rPr lang="en-US" dirty="0">
              <a:latin typeface="Segoe UI" panose="020B0502040204020203" pitchFamily="34" charset="0"/>
              <a:cs typeface="Segoe UI" panose="020B0502040204020203" pitchFamily="34" charset="0"/>
            </a:rPr>
            <a:t>Azure Web Sites</a:t>
          </a:r>
        </a:p>
      </dgm:t>
    </dgm:pt>
    <dgm:pt modelId="{13864FBA-F530-4C29-A600-2C2390C579C7}" type="parTrans" cxnId="{1CA3C85E-BBB8-44D2-8CE7-718EC5D70A42}">
      <dgm:prSet/>
      <dgm:spPr/>
      <dgm:t>
        <a:bodyPr/>
        <a:lstStyle/>
        <a:p>
          <a:endParaRPr lang="it-IT"/>
        </a:p>
      </dgm:t>
    </dgm:pt>
    <dgm:pt modelId="{D5B617B9-6E8E-443D-A3FC-813E93FF8C35}" type="sibTrans" cxnId="{1CA3C85E-BBB8-44D2-8CE7-718EC5D70A42}">
      <dgm:prSet/>
      <dgm:spPr/>
      <dgm:t>
        <a:bodyPr/>
        <a:lstStyle/>
        <a:p>
          <a:endParaRPr lang="it-IT"/>
        </a:p>
      </dgm:t>
    </dgm:pt>
    <dgm:pt modelId="{283A8859-8285-41A7-9AC8-8BC4047A8B3A}">
      <dgm:prSet/>
      <dgm:spPr/>
      <dgm:t>
        <a:bodyPr/>
        <a:lstStyle/>
        <a:p>
          <a:r>
            <a:rPr lang="en-US" dirty="0">
              <a:latin typeface="Segoe UI" panose="020B0502040204020203" pitchFamily="34" charset="0"/>
              <a:cs typeface="Segoe UI" panose="020B0502040204020203" pitchFamily="34" charset="0"/>
            </a:rPr>
            <a:t>Cloud Services</a:t>
          </a:r>
        </a:p>
      </dgm:t>
    </dgm:pt>
    <dgm:pt modelId="{6F80DC58-02B4-403C-8EA4-086F4F1CFFBC}" type="parTrans" cxnId="{CD407A2A-DF3A-4B61-9627-7538D3099014}">
      <dgm:prSet/>
      <dgm:spPr/>
      <dgm:t>
        <a:bodyPr/>
        <a:lstStyle/>
        <a:p>
          <a:endParaRPr lang="it-IT"/>
        </a:p>
      </dgm:t>
    </dgm:pt>
    <dgm:pt modelId="{E4585EA8-F84C-441D-B613-4BC05F7EB1AE}" type="sibTrans" cxnId="{CD407A2A-DF3A-4B61-9627-7538D3099014}">
      <dgm:prSet/>
      <dgm:spPr/>
      <dgm:t>
        <a:bodyPr/>
        <a:lstStyle/>
        <a:p>
          <a:endParaRPr lang="it-IT"/>
        </a:p>
      </dgm:t>
    </dgm:pt>
    <dgm:pt modelId="{6BB2B050-C709-4465-B5E5-CE343075A08D}">
      <dgm:prSet phldrT="[Text]"/>
      <dgm:spPr/>
      <dgm:t>
        <a:bodyPr/>
        <a:lstStyle/>
        <a:p>
          <a:r>
            <a:rPr lang="it-IT" dirty="0"/>
            <a:t>WebJobs SDK</a:t>
          </a:r>
        </a:p>
      </dgm:t>
    </dgm:pt>
    <dgm:pt modelId="{87FF2079-D152-419C-B367-CE1F7029AC51}" type="parTrans" cxnId="{785AFECC-46E2-4359-A8A0-E8D35FB8AF1D}">
      <dgm:prSet/>
      <dgm:spPr/>
      <dgm:t>
        <a:bodyPr/>
        <a:lstStyle/>
        <a:p>
          <a:endParaRPr lang="it-IT"/>
        </a:p>
      </dgm:t>
    </dgm:pt>
    <dgm:pt modelId="{27032265-7A45-4C7A-BE64-1F636212C0B0}" type="sibTrans" cxnId="{785AFECC-46E2-4359-A8A0-E8D35FB8AF1D}">
      <dgm:prSet/>
      <dgm:spPr/>
      <dgm:t>
        <a:bodyPr/>
        <a:lstStyle/>
        <a:p>
          <a:endParaRPr lang="it-IT"/>
        </a:p>
      </dgm:t>
    </dgm:pt>
    <dgm:pt modelId="{2F5BEC5E-B7ED-4C2F-8EC2-77302152F7CE}">
      <dgm:prSet phldrT="[Text]"/>
      <dgm:spPr/>
      <dgm:t>
        <a:bodyPr/>
        <a:lstStyle/>
        <a:p>
          <a:r>
            <a:rPr lang="it-IT" dirty="0"/>
            <a:t>Serverless</a:t>
          </a:r>
        </a:p>
      </dgm:t>
    </dgm:pt>
    <dgm:pt modelId="{62DDF5DE-9640-49D8-974A-C6A810EB6CDA}" type="parTrans" cxnId="{C0A8D663-803C-474A-A96C-DE9E9D632CB8}">
      <dgm:prSet/>
      <dgm:spPr/>
      <dgm:t>
        <a:bodyPr/>
        <a:lstStyle/>
        <a:p>
          <a:endParaRPr lang="it-IT"/>
        </a:p>
      </dgm:t>
    </dgm:pt>
    <dgm:pt modelId="{FC68D948-D58D-42A1-8D9B-2995E528088C}" type="sibTrans" cxnId="{C0A8D663-803C-474A-A96C-DE9E9D632CB8}">
      <dgm:prSet/>
      <dgm:spPr/>
      <dgm:t>
        <a:bodyPr/>
        <a:lstStyle/>
        <a:p>
          <a:endParaRPr lang="it-IT"/>
        </a:p>
      </dgm:t>
    </dgm:pt>
    <dgm:pt modelId="{E6027D26-5FB7-42AD-AE66-4E3B8F469239}">
      <dgm:prSet/>
      <dgm:spPr/>
      <dgm:t>
        <a:bodyPr/>
        <a:lstStyle/>
        <a:p>
          <a:r>
            <a:rPr lang="en-US" dirty="0">
              <a:latin typeface="Segoe UI" panose="020B0502040204020203" pitchFamily="34" charset="0"/>
              <a:cs typeface="Segoe UI" panose="020B0502040204020203" pitchFamily="34" charset="0"/>
            </a:rPr>
            <a:t>Web Apps</a:t>
          </a:r>
        </a:p>
      </dgm:t>
    </dgm:pt>
    <dgm:pt modelId="{1EC02F9A-41DD-44B2-9EBE-4E711247E2AA}" type="parTrans" cxnId="{EF146464-087F-422D-9F0E-03857649BD41}">
      <dgm:prSet/>
      <dgm:spPr/>
      <dgm:t>
        <a:bodyPr/>
        <a:lstStyle/>
        <a:p>
          <a:endParaRPr lang="it-IT"/>
        </a:p>
      </dgm:t>
    </dgm:pt>
    <dgm:pt modelId="{CC504B90-CFA3-4A7E-A2A6-461601D403D2}" type="sibTrans" cxnId="{EF146464-087F-422D-9F0E-03857649BD41}">
      <dgm:prSet/>
      <dgm:spPr/>
      <dgm:t>
        <a:bodyPr/>
        <a:lstStyle/>
        <a:p>
          <a:endParaRPr lang="it-IT"/>
        </a:p>
      </dgm:t>
    </dgm:pt>
    <dgm:pt modelId="{938D54C6-32C3-42F1-BBFE-99F798F32A6E}">
      <dgm:prSet/>
      <dgm:spPr/>
      <dgm:t>
        <a:bodyPr/>
        <a:lstStyle/>
        <a:p>
          <a:r>
            <a:rPr lang="en-US" dirty="0" err="1">
              <a:latin typeface="Segoe UI" panose="020B0502040204020203" pitchFamily="34" charset="0"/>
              <a:cs typeface="Segoe UI" panose="020B0502040204020203" pitchFamily="34" charset="0"/>
            </a:rPr>
            <a:t>WebJobs</a:t>
          </a:r>
          <a:endParaRPr lang="en-US" dirty="0">
            <a:latin typeface="Segoe UI" panose="020B0502040204020203" pitchFamily="34" charset="0"/>
            <a:cs typeface="Segoe UI" panose="020B0502040204020203" pitchFamily="34" charset="0"/>
          </a:endParaRPr>
        </a:p>
      </dgm:t>
    </dgm:pt>
    <dgm:pt modelId="{AC2C1A9F-E616-425D-A9D6-EE11E14DFFD7}" type="parTrans" cxnId="{EC337093-69B0-4848-9F2F-9A043E43ABB3}">
      <dgm:prSet/>
      <dgm:spPr/>
      <dgm:t>
        <a:bodyPr/>
        <a:lstStyle/>
        <a:p>
          <a:endParaRPr lang="it-IT"/>
        </a:p>
      </dgm:t>
    </dgm:pt>
    <dgm:pt modelId="{425A1E37-F6EC-49B3-8DD4-4BEB52283359}" type="sibTrans" cxnId="{EC337093-69B0-4848-9F2F-9A043E43ABB3}">
      <dgm:prSet/>
      <dgm:spPr/>
      <dgm:t>
        <a:bodyPr/>
        <a:lstStyle/>
        <a:p>
          <a:endParaRPr lang="it-IT"/>
        </a:p>
      </dgm:t>
    </dgm:pt>
    <dgm:pt modelId="{2D3A7E26-57B1-4E94-8BBC-8A9508BC96B1}">
      <dgm:prSet/>
      <dgm:spPr/>
      <dgm:t>
        <a:bodyPr/>
        <a:lstStyle/>
        <a:p>
          <a:r>
            <a:rPr lang="en-US" dirty="0">
              <a:latin typeface="Segoe UI" panose="020B0502040204020203" pitchFamily="34" charset="0"/>
              <a:cs typeface="Segoe UI" panose="020B0502040204020203" pitchFamily="34" charset="0"/>
            </a:rPr>
            <a:t>Web Role</a:t>
          </a:r>
        </a:p>
      </dgm:t>
    </dgm:pt>
    <dgm:pt modelId="{2452925C-EB36-4A70-9CF8-4007AE74F15F}" type="parTrans" cxnId="{CB83C295-F2DA-4981-BC7F-06C7927C7975}">
      <dgm:prSet/>
      <dgm:spPr/>
      <dgm:t>
        <a:bodyPr/>
        <a:lstStyle/>
        <a:p>
          <a:endParaRPr lang="it-IT"/>
        </a:p>
      </dgm:t>
    </dgm:pt>
    <dgm:pt modelId="{FD9CD673-B5D7-452E-8CE6-ED17610FA20E}" type="sibTrans" cxnId="{CB83C295-F2DA-4981-BC7F-06C7927C7975}">
      <dgm:prSet/>
      <dgm:spPr/>
      <dgm:t>
        <a:bodyPr/>
        <a:lstStyle/>
        <a:p>
          <a:endParaRPr lang="it-IT"/>
        </a:p>
      </dgm:t>
    </dgm:pt>
    <dgm:pt modelId="{0E9D9364-5AB3-4A71-8153-D57C6FA4B9B5}">
      <dgm:prSet/>
      <dgm:spPr/>
      <dgm:t>
        <a:bodyPr/>
        <a:lstStyle/>
        <a:p>
          <a:r>
            <a:rPr lang="en-US" dirty="0">
              <a:latin typeface="Segoe UI" panose="020B0502040204020203" pitchFamily="34" charset="0"/>
              <a:cs typeface="Segoe UI" panose="020B0502040204020203" pitchFamily="34" charset="0"/>
            </a:rPr>
            <a:t>Worker Role</a:t>
          </a:r>
        </a:p>
      </dgm:t>
    </dgm:pt>
    <dgm:pt modelId="{4A5C87A5-62B9-4F21-8C24-6543ADCC3FEC}" type="parTrans" cxnId="{D4C72848-5A5D-4F02-9428-A7778FE97036}">
      <dgm:prSet/>
      <dgm:spPr/>
      <dgm:t>
        <a:bodyPr/>
        <a:lstStyle/>
        <a:p>
          <a:endParaRPr lang="it-IT"/>
        </a:p>
      </dgm:t>
    </dgm:pt>
    <dgm:pt modelId="{64E595AA-95C4-4A53-994D-61C9A5C03310}" type="sibTrans" cxnId="{D4C72848-5A5D-4F02-9428-A7778FE97036}">
      <dgm:prSet/>
      <dgm:spPr/>
      <dgm:t>
        <a:bodyPr/>
        <a:lstStyle/>
        <a:p>
          <a:endParaRPr lang="it-IT"/>
        </a:p>
      </dgm:t>
    </dgm:pt>
    <dgm:pt modelId="{1CD25F93-C205-4CE5-96D5-8E5CF802569E}" type="pres">
      <dgm:prSet presAssocID="{ECC767E1-CDDB-43F2-8B49-03A5BC2FCAB8}" presName="Name0" presStyleCnt="0">
        <dgm:presLayoutVars>
          <dgm:chMax val="3"/>
          <dgm:chPref val="1"/>
          <dgm:dir/>
          <dgm:animLvl val="lvl"/>
          <dgm:resizeHandles/>
        </dgm:presLayoutVars>
      </dgm:prSet>
      <dgm:spPr/>
    </dgm:pt>
    <dgm:pt modelId="{2EC937FD-47C0-4D95-87DD-203863AD9220}" type="pres">
      <dgm:prSet presAssocID="{ECC767E1-CDDB-43F2-8B49-03A5BC2FCAB8}" presName="outerBox" presStyleCnt="0"/>
      <dgm:spPr/>
    </dgm:pt>
    <dgm:pt modelId="{08D97D43-8063-49CB-898E-5C0EE47CE9E8}" type="pres">
      <dgm:prSet presAssocID="{ECC767E1-CDDB-43F2-8B49-03A5BC2FCAB8}" presName="outerBoxParent" presStyleLbl="node1" presStyleIdx="0" presStyleCnt="3"/>
      <dgm:spPr/>
    </dgm:pt>
    <dgm:pt modelId="{E27EDECA-3147-4C15-B411-AC02A93B937D}" type="pres">
      <dgm:prSet presAssocID="{ECC767E1-CDDB-43F2-8B49-03A5BC2FCAB8}" presName="outerBoxChildren" presStyleCnt="0"/>
      <dgm:spPr/>
    </dgm:pt>
    <dgm:pt modelId="{B9BEAB25-2223-47F2-B4ED-62A4CE9DC1E5}" type="pres">
      <dgm:prSet presAssocID="{6BB2B050-C709-4465-B5E5-CE343075A08D}" presName="oChild" presStyleLbl="fgAcc1" presStyleIdx="0" presStyleCnt="6">
        <dgm:presLayoutVars>
          <dgm:bulletEnabled val="1"/>
        </dgm:presLayoutVars>
      </dgm:prSet>
      <dgm:spPr/>
    </dgm:pt>
    <dgm:pt modelId="{89777046-298F-4833-9A6E-73E70848552C}" type="pres">
      <dgm:prSet presAssocID="{27032265-7A45-4C7A-BE64-1F636212C0B0}" presName="outerSibTrans" presStyleCnt="0"/>
      <dgm:spPr/>
    </dgm:pt>
    <dgm:pt modelId="{954C0EC2-BEEC-4B1A-B53C-703FCCF45A0D}" type="pres">
      <dgm:prSet presAssocID="{2F5BEC5E-B7ED-4C2F-8EC2-77302152F7CE}" presName="oChild" presStyleLbl="fgAcc1" presStyleIdx="1" presStyleCnt="6">
        <dgm:presLayoutVars>
          <dgm:bulletEnabled val="1"/>
        </dgm:presLayoutVars>
      </dgm:prSet>
      <dgm:spPr/>
    </dgm:pt>
    <dgm:pt modelId="{2958C27E-1D1F-4EA6-8BAA-014594C848A5}" type="pres">
      <dgm:prSet presAssocID="{ECC767E1-CDDB-43F2-8B49-03A5BC2FCAB8}" presName="middleBox" presStyleCnt="0"/>
      <dgm:spPr/>
    </dgm:pt>
    <dgm:pt modelId="{C25FBBED-2C2F-4E33-A634-EAD01F886297}" type="pres">
      <dgm:prSet presAssocID="{ECC767E1-CDDB-43F2-8B49-03A5BC2FCAB8}" presName="middleBoxParent" presStyleLbl="node1" presStyleIdx="1" presStyleCnt="3"/>
      <dgm:spPr/>
    </dgm:pt>
    <dgm:pt modelId="{6481656F-F12A-4684-A8C5-34A088E417FE}" type="pres">
      <dgm:prSet presAssocID="{ECC767E1-CDDB-43F2-8B49-03A5BC2FCAB8}" presName="middleBoxChildren" presStyleCnt="0"/>
      <dgm:spPr/>
    </dgm:pt>
    <dgm:pt modelId="{AC6A5DAA-005E-48B1-AA59-EA13124A6EA3}" type="pres">
      <dgm:prSet presAssocID="{E6027D26-5FB7-42AD-AE66-4E3B8F469239}" presName="mChild" presStyleLbl="fgAcc1" presStyleIdx="2" presStyleCnt="6">
        <dgm:presLayoutVars>
          <dgm:bulletEnabled val="1"/>
        </dgm:presLayoutVars>
      </dgm:prSet>
      <dgm:spPr/>
    </dgm:pt>
    <dgm:pt modelId="{FFC7BF77-EDED-439B-B669-F3A8B18CFE07}" type="pres">
      <dgm:prSet presAssocID="{CC504B90-CFA3-4A7E-A2A6-461601D403D2}" presName="middleSibTrans" presStyleCnt="0"/>
      <dgm:spPr/>
    </dgm:pt>
    <dgm:pt modelId="{8B85A457-6C15-427A-B468-B3D65A36476D}" type="pres">
      <dgm:prSet presAssocID="{938D54C6-32C3-42F1-BBFE-99F798F32A6E}" presName="mChild" presStyleLbl="fgAcc1" presStyleIdx="3" presStyleCnt="6">
        <dgm:presLayoutVars>
          <dgm:bulletEnabled val="1"/>
        </dgm:presLayoutVars>
      </dgm:prSet>
      <dgm:spPr/>
    </dgm:pt>
    <dgm:pt modelId="{AF2A329D-209D-4318-915F-1D76E6F7C25E}" type="pres">
      <dgm:prSet presAssocID="{ECC767E1-CDDB-43F2-8B49-03A5BC2FCAB8}" presName="centerBox" presStyleCnt="0"/>
      <dgm:spPr/>
    </dgm:pt>
    <dgm:pt modelId="{D9637E5B-48AF-4C02-A8B2-6673BDC5F490}" type="pres">
      <dgm:prSet presAssocID="{ECC767E1-CDDB-43F2-8B49-03A5BC2FCAB8}" presName="centerBoxParent" presStyleLbl="node1" presStyleIdx="2" presStyleCnt="3"/>
      <dgm:spPr/>
    </dgm:pt>
    <dgm:pt modelId="{58A0DC59-949D-4265-8CE5-4C34DDFC0939}" type="pres">
      <dgm:prSet presAssocID="{ECC767E1-CDDB-43F2-8B49-03A5BC2FCAB8}" presName="centerBoxChildren" presStyleCnt="0"/>
      <dgm:spPr/>
    </dgm:pt>
    <dgm:pt modelId="{9AEF8DB1-DBB0-46CB-887D-280DA9BC7D21}" type="pres">
      <dgm:prSet presAssocID="{2D3A7E26-57B1-4E94-8BBC-8A9508BC96B1}" presName="cChild" presStyleLbl="fgAcc1" presStyleIdx="4" presStyleCnt="6">
        <dgm:presLayoutVars>
          <dgm:bulletEnabled val="1"/>
        </dgm:presLayoutVars>
      </dgm:prSet>
      <dgm:spPr/>
    </dgm:pt>
    <dgm:pt modelId="{44C9CAC0-91C9-4F5B-A519-B3020F0E1834}" type="pres">
      <dgm:prSet presAssocID="{FD9CD673-B5D7-452E-8CE6-ED17610FA20E}" presName="centerSibTrans" presStyleCnt="0"/>
      <dgm:spPr/>
    </dgm:pt>
    <dgm:pt modelId="{E777EF04-79CD-4D37-A4BE-C40DBE1E9E66}" type="pres">
      <dgm:prSet presAssocID="{0E9D9364-5AB3-4A71-8153-D57C6FA4B9B5}" presName="cChild" presStyleLbl="fgAcc1" presStyleIdx="5" presStyleCnt="6">
        <dgm:presLayoutVars>
          <dgm:bulletEnabled val="1"/>
        </dgm:presLayoutVars>
      </dgm:prSet>
      <dgm:spPr/>
    </dgm:pt>
  </dgm:ptLst>
  <dgm:cxnLst>
    <dgm:cxn modelId="{50C4FF21-382C-4AB3-90AD-D9EFAE666146}" type="presOf" srcId="{7C57919E-5563-4350-A852-EFE8811CF9D3}" destId="{08D97D43-8063-49CB-898E-5C0EE47CE9E8}" srcOrd="0" destOrd="0" presId="urn:microsoft.com/office/officeart/2005/8/layout/target2"/>
    <dgm:cxn modelId="{CD407A2A-DF3A-4B61-9627-7538D3099014}" srcId="{ECC767E1-CDDB-43F2-8B49-03A5BC2FCAB8}" destId="{283A8859-8285-41A7-9AC8-8BC4047A8B3A}" srcOrd="2" destOrd="0" parTransId="{6F80DC58-02B4-403C-8EA4-086F4F1CFFBC}" sibTransId="{E4585EA8-F84C-441D-B613-4BC05F7EB1AE}"/>
    <dgm:cxn modelId="{A026182F-AB1D-4B6F-B9D5-115942DDFAA7}" type="presOf" srcId="{ECC767E1-CDDB-43F2-8B49-03A5BC2FCAB8}" destId="{1CD25F93-C205-4CE5-96D5-8E5CF802569E}" srcOrd="0" destOrd="0" presId="urn:microsoft.com/office/officeart/2005/8/layout/target2"/>
    <dgm:cxn modelId="{1CA3C85E-BBB8-44D2-8CE7-718EC5D70A42}" srcId="{ECC767E1-CDDB-43F2-8B49-03A5BC2FCAB8}" destId="{838902A9-8FF2-4E53-B380-BF02766ED371}" srcOrd="1" destOrd="0" parTransId="{13864FBA-F530-4C29-A600-2C2390C579C7}" sibTransId="{D5B617B9-6E8E-443D-A3FC-813E93FF8C35}"/>
    <dgm:cxn modelId="{C0A8D663-803C-474A-A96C-DE9E9D632CB8}" srcId="{7C57919E-5563-4350-A852-EFE8811CF9D3}" destId="{2F5BEC5E-B7ED-4C2F-8EC2-77302152F7CE}" srcOrd="1" destOrd="0" parTransId="{62DDF5DE-9640-49D8-974A-C6A810EB6CDA}" sibTransId="{FC68D948-D58D-42A1-8D9B-2995E528088C}"/>
    <dgm:cxn modelId="{1DC70A64-BC13-4FDD-94F9-C8529B7FDC9D}" type="presOf" srcId="{838902A9-8FF2-4E53-B380-BF02766ED371}" destId="{C25FBBED-2C2F-4E33-A634-EAD01F886297}" srcOrd="0" destOrd="0" presId="urn:microsoft.com/office/officeart/2005/8/layout/target2"/>
    <dgm:cxn modelId="{EF146464-087F-422D-9F0E-03857649BD41}" srcId="{838902A9-8FF2-4E53-B380-BF02766ED371}" destId="{E6027D26-5FB7-42AD-AE66-4E3B8F469239}" srcOrd="0" destOrd="0" parTransId="{1EC02F9A-41DD-44B2-9EBE-4E711247E2AA}" sibTransId="{CC504B90-CFA3-4A7E-A2A6-461601D403D2}"/>
    <dgm:cxn modelId="{D4C72848-5A5D-4F02-9428-A7778FE97036}" srcId="{283A8859-8285-41A7-9AC8-8BC4047A8B3A}" destId="{0E9D9364-5AB3-4A71-8153-D57C6FA4B9B5}" srcOrd="1" destOrd="0" parTransId="{4A5C87A5-62B9-4F21-8C24-6543ADCC3FEC}" sibTransId="{64E595AA-95C4-4A53-994D-61C9A5C03310}"/>
    <dgm:cxn modelId="{7A54AC6F-6306-4372-A51A-3F06034AC051}" type="presOf" srcId="{2F5BEC5E-B7ED-4C2F-8EC2-77302152F7CE}" destId="{954C0EC2-BEEC-4B1A-B53C-703FCCF45A0D}" srcOrd="0" destOrd="0" presId="urn:microsoft.com/office/officeart/2005/8/layout/target2"/>
    <dgm:cxn modelId="{EC337093-69B0-4848-9F2F-9A043E43ABB3}" srcId="{838902A9-8FF2-4E53-B380-BF02766ED371}" destId="{938D54C6-32C3-42F1-BBFE-99F798F32A6E}" srcOrd="1" destOrd="0" parTransId="{AC2C1A9F-E616-425D-A9D6-EE11E14DFFD7}" sibTransId="{425A1E37-F6EC-49B3-8DD4-4BEB52283359}"/>
    <dgm:cxn modelId="{CB83C295-F2DA-4981-BC7F-06C7927C7975}" srcId="{283A8859-8285-41A7-9AC8-8BC4047A8B3A}" destId="{2D3A7E26-57B1-4E94-8BBC-8A9508BC96B1}" srcOrd="0" destOrd="0" parTransId="{2452925C-EB36-4A70-9CF8-4007AE74F15F}" sibTransId="{FD9CD673-B5D7-452E-8CE6-ED17610FA20E}"/>
    <dgm:cxn modelId="{921962C4-1557-4013-A645-E1D658E0FC8E}" type="presOf" srcId="{0E9D9364-5AB3-4A71-8153-D57C6FA4B9B5}" destId="{E777EF04-79CD-4D37-A4BE-C40DBE1E9E66}" srcOrd="0" destOrd="0" presId="urn:microsoft.com/office/officeart/2005/8/layout/target2"/>
    <dgm:cxn modelId="{785AFECC-46E2-4359-A8A0-E8D35FB8AF1D}" srcId="{7C57919E-5563-4350-A852-EFE8811CF9D3}" destId="{6BB2B050-C709-4465-B5E5-CE343075A08D}" srcOrd="0" destOrd="0" parTransId="{87FF2079-D152-419C-B367-CE1F7029AC51}" sibTransId="{27032265-7A45-4C7A-BE64-1F636212C0B0}"/>
    <dgm:cxn modelId="{D1387FDB-E350-4847-A157-45A1D7B917A1}" type="presOf" srcId="{6BB2B050-C709-4465-B5E5-CE343075A08D}" destId="{B9BEAB25-2223-47F2-B4ED-62A4CE9DC1E5}" srcOrd="0" destOrd="0" presId="urn:microsoft.com/office/officeart/2005/8/layout/target2"/>
    <dgm:cxn modelId="{F81822E8-22F8-4AEB-8B8D-9698C5EA103B}" type="presOf" srcId="{938D54C6-32C3-42F1-BBFE-99F798F32A6E}" destId="{8B85A457-6C15-427A-B468-B3D65A36476D}" srcOrd="0" destOrd="0" presId="urn:microsoft.com/office/officeart/2005/8/layout/target2"/>
    <dgm:cxn modelId="{756830EB-E7E7-4672-A276-A2D277A8A840}" type="presOf" srcId="{E6027D26-5FB7-42AD-AE66-4E3B8F469239}" destId="{AC6A5DAA-005E-48B1-AA59-EA13124A6EA3}" srcOrd="0" destOrd="0" presId="urn:microsoft.com/office/officeart/2005/8/layout/target2"/>
    <dgm:cxn modelId="{5D60F1F1-898C-4224-953F-80223071A688}" srcId="{ECC767E1-CDDB-43F2-8B49-03A5BC2FCAB8}" destId="{7C57919E-5563-4350-A852-EFE8811CF9D3}" srcOrd="0" destOrd="0" parTransId="{6C1D2D98-C44D-4FE1-A786-88315B0B3C09}" sibTransId="{4BACB657-9423-4CD5-BB16-78B1D3D4E2ED}"/>
    <dgm:cxn modelId="{1ED3EBF3-E9B3-4E33-964E-B6670242D9DA}" type="presOf" srcId="{283A8859-8285-41A7-9AC8-8BC4047A8B3A}" destId="{D9637E5B-48AF-4C02-A8B2-6673BDC5F490}" srcOrd="0" destOrd="0" presId="urn:microsoft.com/office/officeart/2005/8/layout/target2"/>
    <dgm:cxn modelId="{8FE1A6FD-F5FC-47C0-A40B-727C26C67035}" type="presOf" srcId="{2D3A7E26-57B1-4E94-8BBC-8A9508BC96B1}" destId="{9AEF8DB1-DBB0-46CB-887D-280DA9BC7D21}" srcOrd="0" destOrd="0" presId="urn:microsoft.com/office/officeart/2005/8/layout/target2"/>
    <dgm:cxn modelId="{45A02B07-45A6-4D98-95EC-042301388E30}" type="presParOf" srcId="{1CD25F93-C205-4CE5-96D5-8E5CF802569E}" destId="{2EC937FD-47C0-4D95-87DD-203863AD9220}" srcOrd="0" destOrd="0" presId="urn:microsoft.com/office/officeart/2005/8/layout/target2"/>
    <dgm:cxn modelId="{FDFA7AD1-C076-43EC-B5AF-59F252B1B9DA}" type="presParOf" srcId="{2EC937FD-47C0-4D95-87DD-203863AD9220}" destId="{08D97D43-8063-49CB-898E-5C0EE47CE9E8}" srcOrd="0" destOrd="0" presId="urn:microsoft.com/office/officeart/2005/8/layout/target2"/>
    <dgm:cxn modelId="{51A05B65-DF5A-48EC-9A00-5135592AF687}" type="presParOf" srcId="{2EC937FD-47C0-4D95-87DD-203863AD9220}" destId="{E27EDECA-3147-4C15-B411-AC02A93B937D}" srcOrd="1" destOrd="0" presId="urn:microsoft.com/office/officeart/2005/8/layout/target2"/>
    <dgm:cxn modelId="{CA9682F6-171E-4A1C-8B38-303822EEC552}" type="presParOf" srcId="{E27EDECA-3147-4C15-B411-AC02A93B937D}" destId="{B9BEAB25-2223-47F2-B4ED-62A4CE9DC1E5}" srcOrd="0" destOrd="0" presId="urn:microsoft.com/office/officeart/2005/8/layout/target2"/>
    <dgm:cxn modelId="{63F4652A-E981-4CDD-B623-9FE6124A62CF}" type="presParOf" srcId="{E27EDECA-3147-4C15-B411-AC02A93B937D}" destId="{89777046-298F-4833-9A6E-73E70848552C}" srcOrd="1" destOrd="0" presId="urn:microsoft.com/office/officeart/2005/8/layout/target2"/>
    <dgm:cxn modelId="{8430B605-593E-48DD-AC45-55CF41B1F331}" type="presParOf" srcId="{E27EDECA-3147-4C15-B411-AC02A93B937D}" destId="{954C0EC2-BEEC-4B1A-B53C-703FCCF45A0D}" srcOrd="2" destOrd="0" presId="urn:microsoft.com/office/officeart/2005/8/layout/target2"/>
    <dgm:cxn modelId="{74C6EEB6-1AF9-4716-B305-9EBE97CF317E}" type="presParOf" srcId="{1CD25F93-C205-4CE5-96D5-8E5CF802569E}" destId="{2958C27E-1D1F-4EA6-8BAA-014594C848A5}" srcOrd="1" destOrd="0" presId="urn:microsoft.com/office/officeart/2005/8/layout/target2"/>
    <dgm:cxn modelId="{DFABA83E-0F58-4B1C-A75D-D3304FB31BCB}" type="presParOf" srcId="{2958C27E-1D1F-4EA6-8BAA-014594C848A5}" destId="{C25FBBED-2C2F-4E33-A634-EAD01F886297}" srcOrd="0" destOrd="0" presId="urn:microsoft.com/office/officeart/2005/8/layout/target2"/>
    <dgm:cxn modelId="{0A28E02A-7B7B-4319-AE87-2F95B5CDB01C}" type="presParOf" srcId="{2958C27E-1D1F-4EA6-8BAA-014594C848A5}" destId="{6481656F-F12A-4684-A8C5-34A088E417FE}" srcOrd="1" destOrd="0" presId="urn:microsoft.com/office/officeart/2005/8/layout/target2"/>
    <dgm:cxn modelId="{0578EDF0-1D52-4EA6-847D-29B6F5D73305}" type="presParOf" srcId="{6481656F-F12A-4684-A8C5-34A088E417FE}" destId="{AC6A5DAA-005E-48B1-AA59-EA13124A6EA3}" srcOrd="0" destOrd="0" presId="urn:microsoft.com/office/officeart/2005/8/layout/target2"/>
    <dgm:cxn modelId="{78BB184E-2EDE-4EF9-8ED8-8463232A9CD4}" type="presParOf" srcId="{6481656F-F12A-4684-A8C5-34A088E417FE}" destId="{FFC7BF77-EDED-439B-B669-F3A8B18CFE07}" srcOrd="1" destOrd="0" presId="urn:microsoft.com/office/officeart/2005/8/layout/target2"/>
    <dgm:cxn modelId="{4A86A726-84F9-4BB4-8786-7CB776CA80FF}" type="presParOf" srcId="{6481656F-F12A-4684-A8C5-34A088E417FE}" destId="{8B85A457-6C15-427A-B468-B3D65A36476D}" srcOrd="2" destOrd="0" presId="urn:microsoft.com/office/officeart/2005/8/layout/target2"/>
    <dgm:cxn modelId="{228FD856-AB68-4276-8A76-95461D5458E4}" type="presParOf" srcId="{1CD25F93-C205-4CE5-96D5-8E5CF802569E}" destId="{AF2A329D-209D-4318-915F-1D76E6F7C25E}" srcOrd="2" destOrd="0" presId="urn:microsoft.com/office/officeart/2005/8/layout/target2"/>
    <dgm:cxn modelId="{DEA89E83-9121-415D-B4D6-D4AF67D2708F}" type="presParOf" srcId="{AF2A329D-209D-4318-915F-1D76E6F7C25E}" destId="{D9637E5B-48AF-4C02-A8B2-6673BDC5F490}" srcOrd="0" destOrd="0" presId="urn:microsoft.com/office/officeart/2005/8/layout/target2"/>
    <dgm:cxn modelId="{FE5C0505-0C66-4720-BCEE-5260648BD715}" type="presParOf" srcId="{AF2A329D-209D-4318-915F-1D76E6F7C25E}" destId="{58A0DC59-949D-4265-8CE5-4C34DDFC0939}" srcOrd="1" destOrd="0" presId="urn:microsoft.com/office/officeart/2005/8/layout/target2"/>
    <dgm:cxn modelId="{7D050805-A9B4-4694-89F4-448886BB4928}" type="presParOf" srcId="{58A0DC59-949D-4265-8CE5-4C34DDFC0939}" destId="{9AEF8DB1-DBB0-46CB-887D-280DA9BC7D21}" srcOrd="0" destOrd="0" presId="urn:microsoft.com/office/officeart/2005/8/layout/target2"/>
    <dgm:cxn modelId="{4F409563-AB22-4763-AD4B-399D79234C7C}" type="presParOf" srcId="{58A0DC59-949D-4265-8CE5-4C34DDFC0939}" destId="{44C9CAC0-91C9-4F5B-A519-B3020F0E1834}" srcOrd="1" destOrd="0" presId="urn:microsoft.com/office/officeart/2005/8/layout/target2"/>
    <dgm:cxn modelId="{49626432-69C2-4981-9C5C-EA26C076FE70}" type="presParOf" srcId="{58A0DC59-949D-4265-8CE5-4C34DDFC0939}" destId="{E777EF04-79CD-4D37-A4BE-C40DBE1E9E66}"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BE29C-F2A9-4B9A-9382-3F4652917DE3}"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solidFill>
                <a:srgbClr val="475C95"/>
              </a:solidFill>
            </a:rPr>
            <a:t>SQL Database</a:t>
          </a:r>
          <a:endParaRPr lang="it-IT"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CEA66B50-1FE7-47A6-8E29-76707685070B}">
      <dgm:prSet phldrT="[Text]"/>
      <dgm:spPr/>
      <dgm:t>
        <a:bodyPr/>
        <a:lstStyle/>
        <a:p>
          <a:r>
            <a:rPr lang="it-IT" dirty="0"/>
            <a:t>SQL Server as a service</a:t>
          </a:r>
        </a:p>
      </dgm:t>
    </dgm:pt>
    <dgm:pt modelId="{8CD0508A-D3E3-4100-8A95-F17AFC748586}" type="parTrans" cxnId="{77954964-6895-415C-BD2C-086CAD6EC75D}">
      <dgm:prSet/>
      <dgm:spPr/>
      <dgm:t>
        <a:bodyPr/>
        <a:lstStyle/>
        <a:p>
          <a:endParaRPr lang="it-IT"/>
        </a:p>
      </dgm:t>
    </dgm:pt>
    <dgm:pt modelId="{B7312F74-80FF-47BB-B963-0BE6B224EA1F}" type="sibTrans" cxnId="{77954964-6895-415C-BD2C-086CAD6EC75D}">
      <dgm:prSet/>
      <dgm:spPr/>
      <dgm:t>
        <a:bodyPr/>
        <a:lstStyle/>
        <a:p>
          <a:endParaRPr lang="it-IT"/>
        </a:p>
      </dgm:t>
    </dgm:pt>
    <dgm:pt modelId="{3307FD2F-0B78-4AC7-B3B5-8BA0ED6A38E7}">
      <dgm:prSet phldrT="[Text]"/>
      <dgm:spPr/>
      <dgm:t>
        <a:bodyPr/>
        <a:lstStyle/>
        <a:p>
          <a:r>
            <a:rPr lang="en-US" b="0" dirty="0">
              <a:solidFill>
                <a:srgbClr val="475C95"/>
              </a:solidFill>
            </a:rPr>
            <a:t>App Service</a:t>
          </a:r>
          <a:endParaRPr lang="it-IT" b="0" dirty="0">
            <a:solidFill>
              <a:srgbClr val="475C95"/>
            </a:solidFill>
          </a:endParaRPr>
        </a:p>
      </dgm:t>
    </dgm:pt>
    <dgm:pt modelId="{322EE2C0-F041-4900-9896-C612CCCF1177}" type="parTrans" cxnId="{15E1B580-90A3-4CB1-9299-82A32D906D87}">
      <dgm:prSet/>
      <dgm:spPr/>
      <dgm:t>
        <a:bodyPr/>
        <a:lstStyle/>
        <a:p>
          <a:endParaRPr lang="it-IT"/>
        </a:p>
      </dgm:t>
    </dgm:pt>
    <dgm:pt modelId="{9D070901-8FC4-479B-ADD2-73D15A890913}" type="sibTrans" cxnId="{15E1B580-90A3-4CB1-9299-82A32D906D87}">
      <dgm:prSet/>
      <dgm:spPr/>
      <dgm:t>
        <a:bodyPr/>
        <a:lstStyle/>
        <a:p>
          <a:endParaRPr lang="it-IT"/>
        </a:p>
      </dgm:t>
    </dgm:pt>
    <dgm:pt modelId="{2C306BD4-FE1B-48B2-86E7-81FB7CFF5A34}">
      <dgm:prSet phldrT="[Text]"/>
      <dgm:spPr/>
      <dgm:t>
        <a:bodyPr/>
        <a:lstStyle/>
        <a:p>
          <a:r>
            <a:rPr lang="en-US" dirty="0"/>
            <a:t>Deploy web apps</a:t>
          </a:r>
          <a:endParaRPr lang="it-IT" dirty="0"/>
        </a:p>
      </dgm:t>
    </dgm:pt>
    <dgm:pt modelId="{833D4B12-D02E-4CCE-8283-5054FAB7E61F}" type="parTrans" cxnId="{D5FD5C56-C776-4223-A680-C1C0A5C8D9AC}">
      <dgm:prSet/>
      <dgm:spPr/>
      <dgm:t>
        <a:bodyPr/>
        <a:lstStyle/>
        <a:p>
          <a:endParaRPr lang="it-IT"/>
        </a:p>
      </dgm:t>
    </dgm:pt>
    <dgm:pt modelId="{E2E2434F-AF4B-4638-A8C9-7A5AC7179E9B}" type="sibTrans" cxnId="{D5FD5C56-C776-4223-A680-C1C0A5C8D9AC}">
      <dgm:prSet/>
      <dgm:spPr/>
      <dgm:t>
        <a:bodyPr/>
        <a:lstStyle/>
        <a:p>
          <a:endParaRPr lang="it-IT"/>
        </a:p>
      </dgm:t>
    </dgm:pt>
    <dgm:pt modelId="{CA901666-29B4-43B5-8CAD-1E381D4DCFB6}">
      <dgm:prSet phldrT="[Text]"/>
      <dgm:spPr/>
      <dgm:t>
        <a:bodyPr/>
        <a:lstStyle/>
        <a:p>
          <a:r>
            <a:rPr lang="en-US" dirty="0">
              <a:solidFill>
                <a:srgbClr val="475C95"/>
              </a:solidFill>
            </a:rPr>
            <a:t>Event Hub</a:t>
          </a:r>
          <a:endParaRPr lang="it-IT" dirty="0">
            <a:solidFill>
              <a:srgbClr val="475C95"/>
            </a:solidFill>
          </a:endParaRPr>
        </a:p>
      </dgm:t>
    </dgm:pt>
    <dgm:pt modelId="{AA9361C9-09C3-425B-87C5-99085492EDCC}" type="parTrans" cxnId="{393BEFC7-0A8F-4218-8CA2-7DF687464E90}">
      <dgm:prSet/>
      <dgm:spPr/>
      <dgm:t>
        <a:bodyPr/>
        <a:lstStyle/>
        <a:p>
          <a:endParaRPr lang="it-IT"/>
        </a:p>
      </dgm:t>
    </dgm:pt>
    <dgm:pt modelId="{5893B90B-5565-4BA3-97A6-CC63C16CDA37}" type="sibTrans" cxnId="{393BEFC7-0A8F-4218-8CA2-7DF687464E90}">
      <dgm:prSet/>
      <dgm:spPr/>
      <dgm:t>
        <a:bodyPr/>
        <a:lstStyle/>
        <a:p>
          <a:endParaRPr lang="it-IT"/>
        </a:p>
      </dgm:t>
    </dgm:pt>
    <dgm:pt modelId="{2010E1E4-E9D0-42F9-AE41-0EEE183CA500}">
      <dgm:prSet phldrT="[Text]"/>
      <dgm:spPr/>
      <dgm:t>
        <a:bodyPr/>
        <a:lstStyle/>
        <a:p>
          <a:r>
            <a:rPr lang="it-IT" dirty="0"/>
            <a:t>Kafka-like event processor</a:t>
          </a:r>
        </a:p>
      </dgm:t>
    </dgm:pt>
    <dgm:pt modelId="{1B3CA99D-0935-4950-82C0-736B01E6F0BB}" type="parTrans" cxnId="{A49B75BC-7E01-446C-8E7C-8A7C7A7355F5}">
      <dgm:prSet/>
      <dgm:spPr/>
      <dgm:t>
        <a:bodyPr/>
        <a:lstStyle/>
        <a:p>
          <a:endParaRPr lang="it-IT"/>
        </a:p>
      </dgm:t>
    </dgm:pt>
    <dgm:pt modelId="{5AB551D3-5D6C-4B34-855B-4FEC902E0D66}" type="sibTrans" cxnId="{A49B75BC-7E01-446C-8E7C-8A7C7A7355F5}">
      <dgm:prSet/>
      <dgm:spPr/>
      <dgm:t>
        <a:bodyPr/>
        <a:lstStyle/>
        <a:p>
          <a:endParaRPr lang="it-IT"/>
        </a:p>
      </dgm:t>
    </dgm:pt>
    <dgm:pt modelId="{1C43E62B-9725-40A4-8BE5-B524F4DB4DCD}">
      <dgm:prSet phldrT="[Text]"/>
      <dgm:spPr/>
      <dgm:t>
        <a:bodyPr/>
        <a:lstStyle/>
        <a:p>
          <a:r>
            <a:rPr lang="en-US" dirty="0"/>
            <a:t>Scale in seconds</a:t>
          </a:r>
          <a:endParaRPr lang="it-IT" dirty="0"/>
        </a:p>
      </dgm:t>
    </dgm:pt>
    <dgm:pt modelId="{EDFBFB7C-909B-4E43-9A4C-76AADA9A37A7}" type="parTrans" cxnId="{21880433-344E-4E52-B906-8D429BF25A56}">
      <dgm:prSet/>
      <dgm:spPr/>
      <dgm:t>
        <a:bodyPr/>
        <a:lstStyle/>
        <a:p>
          <a:endParaRPr lang="it-IT"/>
        </a:p>
      </dgm:t>
    </dgm:pt>
    <dgm:pt modelId="{E13FD938-4382-4691-BDBC-F2533BA6BF25}" type="sibTrans" cxnId="{21880433-344E-4E52-B906-8D429BF25A56}">
      <dgm:prSet/>
      <dgm:spPr/>
      <dgm:t>
        <a:bodyPr/>
        <a:lstStyle/>
        <a:p>
          <a:endParaRPr lang="it-IT"/>
        </a:p>
      </dgm:t>
    </dgm:pt>
    <dgm:pt modelId="{9FC43C74-3BB9-49D5-B841-11963BF3B7AD}">
      <dgm:prSet phldrT="[Text]"/>
      <dgm:spPr/>
      <dgm:t>
        <a:bodyPr/>
        <a:lstStyle/>
        <a:p>
          <a:r>
            <a:rPr lang="en-US" dirty="0"/>
            <a:t>Integrated build service</a:t>
          </a:r>
          <a:endParaRPr lang="it-IT" dirty="0"/>
        </a:p>
      </dgm:t>
    </dgm:pt>
    <dgm:pt modelId="{B907694C-69BE-4B4F-AF4E-72516DD20576}" type="parTrans" cxnId="{3BAC73F7-5828-431D-8850-31F244179124}">
      <dgm:prSet/>
      <dgm:spPr/>
      <dgm:t>
        <a:bodyPr/>
        <a:lstStyle/>
        <a:p>
          <a:endParaRPr lang="it-IT"/>
        </a:p>
      </dgm:t>
    </dgm:pt>
    <dgm:pt modelId="{C08FBA74-2681-4214-A65B-7EBD92854D43}" type="sibTrans" cxnId="{3BAC73F7-5828-431D-8850-31F244179124}">
      <dgm:prSet/>
      <dgm:spPr/>
      <dgm:t>
        <a:bodyPr/>
        <a:lstStyle/>
        <a:p>
          <a:endParaRPr lang="it-IT"/>
        </a:p>
      </dgm:t>
    </dgm:pt>
    <dgm:pt modelId="{9AC0C0B9-73BF-4AA6-A39A-F9EFDA0331E1}">
      <dgm:prSet phldrT="[Text]"/>
      <dgm:spPr/>
      <dgm:t>
        <a:bodyPr/>
        <a:lstStyle/>
        <a:p>
          <a:r>
            <a:rPr lang="en-US" dirty="0" err="1"/>
            <a:t>CronJobs</a:t>
          </a:r>
          <a:endParaRPr lang="it-IT" dirty="0"/>
        </a:p>
      </dgm:t>
    </dgm:pt>
    <dgm:pt modelId="{1606E350-EC61-4506-8CB0-C35F8DCB3A96}" type="parTrans" cxnId="{62FDFB12-9A99-42B2-B858-F4EA1D63FA98}">
      <dgm:prSet/>
      <dgm:spPr/>
      <dgm:t>
        <a:bodyPr/>
        <a:lstStyle/>
        <a:p>
          <a:endParaRPr lang="it-IT"/>
        </a:p>
      </dgm:t>
    </dgm:pt>
    <dgm:pt modelId="{7E568426-D7D4-4F1B-AED6-6ADBCB0728E1}" type="sibTrans" cxnId="{62FDFB12-9A99-42B2-B858-F4EA1D63FA98}">
      <dgm:prSet/>
      <dgm:spPr/>
      <dgm:t>
        <a:bodyPr/>
        <a:lstStyle/>
        <a:p>
          <a:endParaRPr lang="it-IT"/>
        </a:p>
      </dgm:t>
    </dgm:pt>
    <dgm:pt modelId="{58A0259F-F892-4931-8FC0-F0BECD000FF5}">
      <dgm:prSet phldrT="[Text]"/>
      <dgm:spPr/>
      <dgm:t>
        <a:bodyPr/>
        <a:lstStyle/>
        <a:p>
          <a:r>
            <a:rPr lang="it-IT" dirty="0"/>
            <a:t>Multi-protocol</a:t>
          </a:r>
        </a:p>
      </dgm:t>
    </dgm:pt>
    <dgm:pt modelId="{CF3E9C87-87A1-4251-96E2-1CE6178CD6A2}" type="parTrans" cxnId="{94D31C64-B265-40B7-9131-61B519AD15A6}">
      <dgm:prSet/>
      <dgm:spPr/>
      <dgm:t>
        <a:bodyPr/>
        <a:lstStyle/>
        <a:p>
          <a:endParaRPr lang="it-IT"/>
        </a:p>
      </dgm:t>
    </dgm:pt>
    <dgm:pt modelId="{4A1A1F98-D43F-4799-A2D7-B12C7E955197}" type="sibTrans" cxnId="{94D31C64-B265-40B7-9131-61B519AD15A6}">
      <dgm:prSet/>
      <dgm:spPr/>
      <dgm:t>
        <a:bodyPr/>
        <a:lstStyle/>
        <a:p>
          <a:endParaRPr lang="it-IT"/>
        </a:p>
      </dgm:t>
    </dgm:pt>
    <dgm:pt modelId="{BB614AD6-9C59-4E85-90C1-8F6B3F9DDF07}">
      <dgm:prSet phldrT="[Text]"/>
      <dgm:spPr/>
      <dgm:t>
        <a:bodyPr/>
        <a:lstStyle/>
        <a:p>
          <a:r>
            <a:rPr lang="it-IT"/>
            <a:t>Persistent</a:t>
          </a:r>
          <a:endParaRPr lang="it-IT" dirty="0"/>
        </a:p>
      </dgm:t>
    </dgm:pt>
    <dgm:pt modelId="{AE3D0F72-B890-4D3A-8653-79BC6B182E59}" type="parTrans" cxnId="{C8D22C94-A94E-449B-B148-DD25AA599185}">
      <dgm:prSet/>
      <dgm:spPr/>
      <dgm:t>
        <a:bodyPr/>
        <a:lstStyle/>
        <a:p>
          <a:endParaRPr lang="it-IT"/>
        </a:p>
      </dgm:t>
    </dgm:pt>
    <dgm:pt modelId="{CBC07097-773B-4CB2-9741-123B8A2862C5}" type="sibTrans" cxnId="{C8D22C94-A94E-449B-B148-DD25AA599185}">
      <dgm:prSet/>
      <dgm:spPr/>
      <dgm:t>
        <a:bodyPr/>
        <a:lstStyle/>
        <a:p>
          <a:endParaRPr lang="it-IT"/>
        </a:p>
      </dgm:t>
    </dgm:pt>
    <dgm:pt modelId="{CAE3D10F-22F1-48B5-A796-15A781588334}">
      <dgm:prSet phldrT="[Text]"/>
      <dgm:spPr/>
      <dgm:t>
        <a:bodyPr/>
        <a:lstStyle/>
        <a:p>
          <a:r>
            <a:rPr lang="it-IT" dirty="0"/>
            <a:t>Backups, PITR</a:t>
          </a:r>
        </a:p>
      </dgm:t>
    </dgm:pt>
    <dgm:pt modelId="{CC4CFC93-96A2-4F42-9B31-8E42EAA351AE}" type="parTrans" cxnId="{E2AFAB17-6EFF-496A-B345-92F17261F48F}">
      <dgm:prSet/>
      <dgm:spPr/>
      <dgm:t>
        <a:bodyPr/>
        <a:lstStyle/>
        <a:p>
          <a:endParaRPr lang="it-IT"/>
        </a:p>
      </dgm:t>
    </dgm:pt>
    <dgm:pt modelId="{1D2EF721-6617-4BE2-B4B4-2B8DC4D926D5}" type="sibTrans" cxnId="{E2AFAB17-6EFF-496A-B345-92F17261F48F}">
      <dgm:prSet/>
      <dgm:spPr/>
      <dgm:t>
        <a:bodyPr/>
        <a:lstStyle/>
        <a:p>
          <a:endParaRPr lang="it-IT"/>
        </a:p>
      </dgm:t>
    </dgm:pt>
    <dgm:pt modelId="{17435A08-DA9F-4A8B-83D8-1B806B5D4D57}">
      <dgm:prSet phldrT="[Text]"/>
      <dgm:spPr/>
      <dgm:t>
        <a:bodyPr/>
        <a:lstStyle/>
        <a:p>
          <a:r>
            <a:rPr lang="it-IT" dirty="0"/>
            <a:t>Scalable</a:t>
          </a:r>
        </a:p>
      </dgm:t>
    </dgm:pt>
    <dgm:pt modelId="{77DD77DB-EF88-463D-AD73-6279A337342E}" type="parTrans" cxnId="{6A639F64-6DF1-4DE4-9E08-7C70BD9CC954}">
      <dgm:prSet/>
      <dgm:spPr/>
      <dgm:t>
        <a:bodyPr/>
        <a:lstStyle/>
        <a:p>
          <a:endParaRPr lang="it-IT"/>
        </a:p>
      </dgm:t>
    </dgm:pt>
    <dgm:pt modelId="{BADE1EBE-CCC2-4729-95EC-DCD07E5C17BE}" type="sibTrans" cxnId="{6A639F64-6DF1-4DE4-9E08-7C70BD9CC954}">
      <dgm:prSet/>
      <dgm:spPr/>
      <dgm:t>
        <a:bodyPr/>
        <a:lstStyle/>
        <a:p>
          <a:endParaRPr lang="it-IT"/>
        </a:p>
      </dgm:t>
    </dgm:pt>
    <dgm:pt modelId="{8A4ADD28-0A86-4EB4-A14B-5BDB8854B6AD}">
      <dgm:prSet phldrT="[Text]"/>
      <dgm:spPr/>
      <dgm:t>
        <a:bodyPr/>
        <a:lstStyle/>
        <a:p>
          <a:r>
            <a:rPr lang="it-IT"/>
            <a:t>Automatic </a:t>
          </a:r>
          <a:r>
            <a:rPr lang="it-IT" dirty="0"/>
            <a:t>tuning</a:t>
          </a:r>
        </a:p>
      </dgm:t>
    </dgm:pt>
    <dgm:pt modelId="{75D9D18B-46DC-4A4B-BA28-39C0DBD96A9D}" type="parTrans" cxnId="{89156A96-A191-4E63-A80D-BF35AA964AD3}">
      <dgm:prSet/>
      <dgm:spPr/>
      <dgm:t>
        <a:bodyPr/>
        <a:lstStyle/>
        <a:p>
          <a:endParaRPr lang="it-IT"/>
        </a:p>
      </dgm:t>
    </dgm:pt>
    <dgm:pt modelId="{215CE91D-F102-4D20-99E5-D1914B77C6E6}" type="sibTrans" cxnId="{89156A96-A191-4E63-A80D-BF35AA964AD3}">
      <dgm:prSet/>
      <dgm:spPr/>
      <dgm:t>
        <a:bodyPr/>
        <a:lstStyle/>
        <a:p>
          <a:endParaRPr lang="it-IT"/>
        </a:p>
      </dgm:t>
    </dgm:pt>
    <dgm:pt modelId="{D3E63D4D-E4E5-4111-9EE0-40337CF1401A}" type="pres">
      <dgm:prSet presAssocID="{EA2BE29C-F2A9-4B9A-9382-3F4652917DE3}" presName="Name0" presStyleCnt="0">
        <dgm:presLayoutVars>
          <dgm:chMax val="7"/>
          <dgm:chPref val="7"/>
          <dgm:dir/>
          <dgm:animOne val="branch"/>
          <dgm:animLvl val="lvl"/>
        </dgm:presLayoutVars>
      </dgm:prSet>
      <dgm:spPr/>
    </dgm:pt>
    <dgm:pt modelId="{3D38F3FB-382B-42E5-918E-D8469E4F9402}" type="pres">
      <dgm:prSet presAssocID="{3307FD2F-0B78-4AC7-B3B5-8BA0ED6A38E7}" presName="composite" presStyleCnt="0"/>
      <dgm:spPr/>
    </dgm:pt>
    <dgm:pt modelId="{6874F8E0-CF0F-43E0-B2D3-2FC12FD88ACD}" type="pres">
      <dgm:prSet presAssocID="{3307FD2F-0B78-4AC7-B3B5-8BA0ED6A38E7}" presName="BackAccent" presStyleLbl="bgShp" presStyleIdx="0" presStyleCnt="3"/>
      <dgm:spPr/>
    </dgm:pt>
    <dgm:pt modelId="{978EC5EE-CFE3-4CC2-AC19-DE7C0764DA63}" type="pres">
      <dgm:prSet presAssocID="{3307FD2F-0B78-4AC7-B3B5-8BA0ED6A38E7}" presName="Accent" presStyleLbl="alignNode1" presStyleIdx="0" presStyleCnt="3"/>
      <dgm:spPr/>
    </dgm:pt>
    <dgm:pt modelId="{AC545FCE-94D0-4A4F-AEE8-818267890A04}" type="pres">
      <dgm:prSet presAssocID="{3307FD2F-0B78-4AC7-B3B5-8BA0ED6A38E7}" presName="Child" presStyleLbl="revTx" presStyleIdx="0" presStyleCnt="6">
        <dgm:presLayoutVars>
          <dgm:chMax val="0"/>
          <dgm:chPref val="0"/>
          <dgm:bulletEnabled val="1"/>
        </dgm:presLayoutVars>
      </dgm:prSet>
      <dgm:spPr/>
    </dgm:pt>
    <dgm:pt modelId="{8AC952CE-FDE6-4C01-8E57-95120A044B9B}" type="pres">
      <dgm:prSet presAssocID="{3307FD2F-0B78-4AC7-B3B5-8BA0ED6A38E7}" presName="Parent" presStyleLbl="revTx" presStyleIdx="1" presStyleCnt="6">
        <dgm:presLayoutVars>
          <dgm:chMax val="1"/>
          <dgm:chPref val="1"/>
          <dgm:bulletEnabled val="1"/>
        </dgm:presLayoutVars>
      </dgm:prSet>
      <dgm:spPr/>
    </dgm:pt>
    <dgm:pt modelId="{64E50667-3541-4879-9544-5EBDD9909803}" type="pres">
      <dgm:prSet presAssocID="{9D070901-8FC4-479B-ADD2-73D15A890913}" presName="sibTrans" presStyleCnt="0"/>
      <dgm:spPr/>
    </dgm:pt>
    <dgm:pt modelId="{7B839DA7-FE88-43E0-92C2-259DFCDBCFE0}" type="pres">
      <dgm:prSet presAssocID="{CA901666-29B4-43B5-8CAD-1E381D4DCFB6}" presName="composite" presStyleCnt="0"/>
      <dgm:spPr/>
    </dgm:pt>
    <dgm:pt modelId="{ECBAA8B6-EC3B-49ED-8522-723FF3B864B7}" type="pres">
      <dgm:prSet presAssocID="{CA901666-29B4-43B5-8CAD-1E381D4DCFB6}" presName="BackAccent" presStyleLbl="bgShp" presStyleIdx="1" presStyleCnt="3"/>
      <dgm:spPr/>
    </dgm:pt>
    <dgm:pt modelId="{512C5C96-9953-425D-9742-E3DFC42F5428}" type="pres">
      <dgm:prSet presAssocID="{CA901666-29B4-43B5-8CAD-1E381D4DCFB6}" presName="Accent" presStyleLbl="alignNode1" presStyleIdx="1" presStyleCnt="3"/>
      <dgm:spPr/>
    </dgm:pt>
    <dgm:pt modelId="{32F55D40-F04D-451D-9ACA-5647ADB0B69E}" type="pres">
      <dgm:prSet presAssocID="{CA901666-29B4-43B5-8CAD-1E381D4DCFB6}" presName="Child" presStyleLbl="revTx" presStyleIdx="2" presStyleCnt="6">
        <dgm:presLayoutVars>
          <dgm:chMax val="0"/>
          <dgm:chPref val="0"/>
          <dgm:bulletEnabled val="1"/>
        </dgm:presLayoutVars>
      </dgm:prSet>
      <dgm:spPr/>
    </dgm:pt>
    <dgm:pt modelId="{11A75F4D-67DA-480F-84D6-31C0DD38F795}" type="pres">
      <dgm:prSet presAssocID="{CA901666-29B4-43B5-8CAD-1E381D4DCFB6}" presName="Parent" presStyleLbl="revTx" presStyleIdx="3" presStyleCnt="6">
        <dgm:presLayoutVars>
          <dgm:chMax val="1"/>
          <dgm:chPref val="1"/>
          <dgm:bulletEnabled val="1"/>
        </dgm:presLayoutVars>
      </dgm:prSet>
      <dgm:spPr/>
    </dgm:pt>
    <dgm:pt modelId="{C241559D-7245-4E20-BFE0-65B103175184}" type="pres">
      <dgm:prSet presAssocID="{5893B90B-5565-4BA3-97A6-CC63C16CDA37}" presName="sibTrans" presStyleCnt="0"/>
      <dgm:spPr/>
    </dgm:pt>
    <dgm:pt modelId="{EBF887C2-791C-4E8B-8132-73D788BDEB54}" type="pres">
      <dgm:prSet presAssocID="{7D1FBF71-F83F-4D99-BD41-ABA631B64940}" presName="composite" presStyleCnt="0"/>
      <dgm:spPr/>
    </dgm:pt>
    <dgm:pt modelId="{77C36A7D-3338-4330-9390-B6AFF5D571DB}" type="pres">
      <dgm:prSet presAssocID="{7D1FBF71-F83F-4D99-BD41-ABA631B64940}" presName="BackAccent" presStyleLbl="bgShp" presStyleIdx="2" presStyleCnt="3"/>
      <dgm:spPr/>
    </dgm:pt>
    <dgm:pt modelId="{EDE9C7F6-A22C-4B9B-93D5-FD45C7A813CD}" type="pres">
      <dgm:prSet presAssocID="{7D1FBF71-F83F-4D99-BD41-ABA631B64940}" presName="Accent" presStyleLbl="alignNode1" presStyleIdx="2" presStyleCnt="3"/>
      <dgm:spPr/>
    </dgm:pt>
    <dgm:pt modelId="{9B2D9CF2-065D-4943-8A7B-E8E09E8240E2}" type="pres">
      <dgm:prSet presAssocID="{7D1FBF71-F83F-4D99-BD41-ABA631B64940}" presName="Child" presStyleLbl="revTx" presStyleIdx="4" presStyleCnt="6">
        <dgm:presLayoutVars>
          <dgm:chMax val="0"/>
          <dgm:chPref val="0"/>
          <dgm:bulletEnabled val="1"/>
        </dgm:presLayoutVars>
      </dgm:prSet>
      <dgm:spPr/>
    </dgm:pt>
    <dgm:pt modelId="{98BA5B74-98C4-4EE5-AB0D-3DCEDECF4881}" type="pres">
      <dgm:prSet presAssocID="{7D1FBF71-F83F-4D99-BD41-ABA631B64940}" presName="Parent" presStyleLbl="revTx" presStyleIdx="5" presStyleCnt="6">
        <dgm:presLayoutVars>
          <dgm:chMax val="1"/>
          <dgm:chPref val="1"/>
          <dgm:bulletEnabled val="1"/>
        </dgm:presLayoutVars>
      </dgm:prSet>
      <dgm:spPr/>
    </dgm:pt>
  </dgm:ptLst>
  <dgm:cxnLst>
    <dgm:cxn modelId="{1D435601-3828-41C9-A376-77D7F5E76F31}" srcId="{EA2BE29C-F2A9-4B9A-9382-3F4652917DE3}" destId="{7D1FBF71-F83F-4D99-BD41-ABA631B64940}" srcOrd="2" destOrd="0" parTransId="{D7C2F473-F388-4247-831B-9DB4639BAAEE}" sibTransId="{96D06C43-41FA-498E-9835-C4A70AFBEB4E}"/>
    <dgm:cxn modelId="{62FDFB12-9A99-42B2-B858-F4EA1D63FA98}" srcId="{3307FD2F-0B78-4AC7-B3B5-8BA0ED6A38E7}" destId="{9AC0C0B9-73BF-4AA6-A39A-F9EFDA0331E1}" srcOrd="3" destOrd="0" parTransId="{1606E350-EC61-4506-8CB0-C35F8DCB3A96}" sibTransId="{7E568426-D7D4-4F1B-AED6-6ADBCB0728E1}"/>
    <dgm:cxn modelId="{B244DF15-2390-4567-9C2A-BBFFB604ED10}" type="presOf" srcId="{8A4ADD28-0A86-4EB4-A14B-5BDB8854B6AD}" destId="{9B2D9CF2-065D-4943-8A7B-E8E09E8240E2}" srcOrd="0" destOrd="3" presId="urn:microsoft.com/office/officeart/2008/layout/IncreasingCircleProcess"/>
    <dgm:cxn modelId="{E2AFAB17-6EFF-496A-B345-92F17261F48F}" srcId="{7D1FBF71-F83F-4D99-BD41-ABA631B64940}" destId="{CAE3D10F-22F1-48B5-A796-15A781588334}" srcOrd="1" destOrd="0" parTransId="{CC4CFC93-96A2-4F42-9B31-8E42EAA351AE}" sibTransId="{1D2EF721-6617-4BE2-B4B4-2B8DC4D926D5}"/>
    <dgm:cxn modelId="{0D9CF31E-5B1C-438F-931B-3507EED061FF}" type="presOf" srcId="{17435A08-DA9F-4A8B-83D8-1B806B5D4D57}" destId="{9B2D9CF2-065D-4943-8A7B-E8E09E8240E2}" srcOrd="0" destOrd="2" presId="urn:microsoft.com/office/officeart/2008/layout/IncreasingCircleProcess"/>
    <dgm:cxn modelId="{E177EC27-376E-46A7-B163-F7E73D41CB71}" type="presOf" srcId="{1C43E62B-9725-40A4-8BE5-B524F4DB4DCD}" destId="{AC545FCE-94D0-4A4F-AEE8-818267890A04}" srcOrd="0" destOrd="1" presId="urn:microsoft.com/office/officeart/2008/layout/IncreasingCircleProcess"/>
    <dgm:cxn modelId="{A3AF6928-61D2-4735-AEC9-84FEA9BAA2A6}" type="presOf" srcId="{2C306BD4-FE1B-48B2-86E7-81FB7CFF5A34}" destId="{AC545FCE-94D0-4A4F-AEE8-818267890A04}" srcOrd="0" destOrd="0" presId="urn:microsoft.com/office/officeart/2008/layout/IncreasingCircleProcess"/>
    <dgm:cxn modelId="{B834172D-00BB-48E0-ADF0-6DEAE6C6F13B}" type="presOf" srcId="{3307FD2F-0B78-4AC7-B3B5-8BA0ED6A38E7}" destId="{8AC952CE-FDE6-4C01-8E57-95120A044B9B}" srcOrd="0" destOrd="0" presId="urn:microsoft.com/office/officeart/2008/layout/IncreasingCircleProcess"/>
    <dgm:cxn modelId="{92A85B2D-7601-42C7-90BA-41205B46C3B3}" type="presOf" srcId="{CEA66B50-1FE7-47A6-8E29-76707685070B}" destId="{9B2D9CF2-065D-4943-8A7B-E8E09E8240E2}" srcOrd="0" destOrd="0" presId="urn:microsoft.com/office/officeart/2008/layout/IncreasingCircleProcess"/>
    <dgm:cxn modelId="{21880433-344E-4E52-B906-8D429BF25A56}" srcId="{3307FD2F-0B78-4AC7-B3B5-8BA0ED6A38E7}" destId="{1C43E62B-9725-40A4-8BE5-B524F4DB4DCD}" srcOrd="1" destOrd="0" parTransId="{EDFBFB7C-909B-4E43-9A4C-76AADA9A37A7}" sibTransId="{E13FD938-4382-4691-BDBC-F2533BA6BF25}"/>
    <dgm:cxn modelId="{94D31C64-B265-40B7-9131-61B519AD15A6}" srcId="{CA901666-29B4-43B5-8CAD-1E381D4DCFB6}" destId="{58A0259F-F892-4931-8FC0-F0BECD000FF5}" srcOrd="1" destOrd="0" parTransId="{CF3E9C87-87A1-4251-96E2-1CE6178CD6A2}" sibTransId="{4A1A1F98-D43F-4799-A2D7-B12C7E955197}"/>
    <dgm:cxn modelId="{77954964-6895-415C-BD2C-086CAD6EC75D}" srcId="{7D1FBF71-F83F-4D99-BD41-ABA631B64940}" destId="{CEA66B50-1FE7-47A6-8E29-76707685070B}" srcOrd="0" destOrd="0" parTransId="{8CD0508A-D3E3-4100-8A95-F17AFC748586}" sibTransId="{B7312F74-80FF-47BB-B963-0BE6B224EA1F}"/>
    <dgm:cxn modelId="{6A639F64-6DF1-4DE4-9E08-7C70BD9CC954}" srcId="{7D1FBF71-F83F-4D99-BD41-ABA631B64940}" destId="{17435A08-DA9F-4A8B-83D8-1B806B5D4D57}" srcOrd="2" destOrd="0" parTransId="{77DD77DB-EF88-463D-AD73-6279A337342E}" sibTransId="{BADE1EBE-CCC2-4729-95EC-DCD07E5C17BE}"/>
    <dgm:cxn modelId="{214C8E46-FB5C-4D9F-AF8E-B185E19CB665}" type="presOf" srcId="{EA2BE29C-F2A9-4B9A-9382-3F4652917DE3}" destId="{D3E63D4D-E4E5-4111-9EE0-40337CF1401A}" srcOrd="0" destOrd="0" presId="urn:microsoft.com/office/officeart/2008/layout/IncreasingCircleProcess"/>
    <dgm:cxn modelId="{EB4F746D-7FE7-4A0B-AAEE-8FA4CA904FD3}" type="presOf" srcId="{BB614AD6-9C59-4E85-90C1-8F6B3F9DDF07}" destId="{32F55D40-F04D-451D-9ACA-5647ADB0B69E}" srcOrd="0" destOrd="2" presId="urn:microsoft.com/office/officeart/2008/layout/IncreasingCircleProcess"/>
    <dgm:cxn modelId="{D5FD5C56-C776-4223-A680-C1C0A5C8D9AC}" srcId="{3307FD2F-0B78-4AC7-B3B5-8BA0ED6A38E7}" destId="{2C306BD4-FE1B-48B2-86E7-81FB7CFF5A34}" srcOrd="0" destOrd="0" parTransId="{833D4B12-D02E-4CCE-8283-5054FAB7E61F}" sibTransId="{E2E2434F-AF4B-4638-A8C9-7A5AC7179E9B}"/>
    <dgm:cxn modelId="{15E1B580-90A3-4CB1-9299-82A32D906D87}" srcId="{EA2BE29C-F2A9-4B9A-9382-3F4652917DE3}" destId="{3307FD2F-0B78-4AC7-B3B5-8BA0ED6A38E7}" srcOrd="0" destOrd="0" parTransId="{322EE2C0-F041-4900-9896-C612CCCF1177}" sibTransId="{9D070901-8FC4-479B-ADD2-73D15A890913}"/>
    <dgm:cxn modelId="{7F58B388-E66A-4C79-ADED-CEF3AB730FA8}" type="presOf" srcId="{CAE3D10F-22F1-48B5-A796-15A781588334}" destId="{9B2D9CF2-065D-4943-8A7B-E8E09E8240E2}" srcOrd="0" destOrd="1" presId="urn:microsoft.com/office/officeart/2008/layout/IncreasingCircleProcess"/>
    <dgm:cxn modelId="{C8D22C94-A94E-449B-B148-DD25AA599185}" srcId="{CA901666-29B4-43B5-8CAD-1E381D4DCFB6}" destId="{BB614AD6-9C59-4E85-90C1-8F6B3F9DDF07}" srcOrd="2" destOrd="0" parTransId="{AE3D0F72-B890-4D3A-8653-79BC6B182E59}" sibTransId="{CBC07097-773B-4CB2-9741-123B8A2862C5}"/>
    <dgm:cxn modelId="{89156A96-A191-4E63-A80D-BF35AA964AD3}" srcId="{7D1FBF71-F83F-4D99-BD41-ABA631B64940}" destId="{8A4ADD28-0A86-4EB4-A14B-5BDB8854B6AD}" srcOrd="3" destOrd="0" parTransId="{75D9D18B-46DC-4A4B-BA28-39C0DBD96A9D}" sibTransId="{215CE91D-F102-4D20-99E5-D1914B77C6E6}"/>
    <dgm:cxn modelId="{01C3BD9F-FB0A-4E59-AF5A-B3307F4502A2}" type="presOf" srcId="{58A0259F-F892-4931-8FC0-F0BECD000FF5}" destId="{32F55D40-F04D-451D-9ACA-5647ADB0B69E}" srcOrd="0" destOrd="1" presId="urn:microsoft.com/office/officeart/2008/layout/IncreasingCircleProcess"/>
    <dgm:cxn modelId="{A49B75BC-7E01-446C-8E7C-8A7C7A7355F5}" srcId="{CA901666-29B4-43B5-8CAD-1E381D4DCFB6}" destId="{2010E1E4-E9D0-42F9-AE41-0EEE183CA500}" srcOrd="0" destOrd="0" parTransId="{1B3CA99D-0935-4950-82C0-736B01E6F0BB}" sibTransId="{5AB551D3-5D6C-4B34-855B-4FEC902E0D66}"/>
    <dgm:cxn modelId="{393BEFC7-0A8F-4218-8CA2-7DF687464E90}" srcId="{EA2BE29C-F2A9-4B9A-9382-3F4652917DE3}" destId="{CA901666-29B4-43B5-8CAD-1E381D4DCFB6}" srcOrd="1" destOrd="0" parTransId="{AA9361C9-09C3-425B-87C5-99085492EDCC}" sibTransId="{5893B90B-5565-4BA3-97A6-CC63C16CDA37}"/>
    <dgm:cxn modelId="{6556CAD4-9F93-4FDF-B3D6-7A79FE41B7AA}" type="presOf" srcId="{9AC0C0B9-73BF-4AA6-A39A-F9EFDA0331E1}" destId="{AC545FCE-94D0-4A4F-AEE8-818267890A04}" srcOrd="0" destOrd="3" presId="urn:microsoft.com/office/officeart/2008/layout/IncreasingCircleProcess"/>
    <dgm:cxn modelId="{A28173DB-B6CA-4E81-9782-56F07A975865}" type="presOf" srcId="{7D1FBF71-F83F-4D99-BD41-ABA631B64940}" destId="{98BA5B74-98C4-4EE5-AB0D-3DCEDECF4881}" srcOrd="0" destOrd="0" presId="urn:microsoft.com/office/officeart/2008/layout/IncreasingCircleProcess"/>
    <dgm:cxn modelId="{54171FE3-9378-4D41-8627-B27FBD33EC77}" type="presOf" srcId="{2010E1E4-E9D0-42F9-AE41-0EEE183CA500}" destId="{32F55D40-F04D-451D-9ACA-5647ADB0B69E}" srcOrd="0" destOrd="0" presId="urn:microsoft.com/office/officeart/2008/layout/IncreasingCircleProcess"/>
    <dgm:cxn modelId="{F1C99AE8-A986-4269-8C1F-75F61EDC7ADF}" type="presOf" srcId="{9FC43C74-3BB9-49D5-B841-11963BF3B7AD}" destId="{AC545FCE-94D0-4A4F-AEE8-818267890A04}" srcOrd="0" destOrd="2" presId="urn:microsoft.com/office/officeart/2008/layout/IncreasingCircleProcess"/>
    <dgm:cxn modelId="{B69688EA-E621-4EA2-A435-16FC6C00BC6B}" type="presOf" srcId="{CA901666-29B4-43B5-8CAD-1E381D4DCFB6}" destId="{11A75F4D-67DA-480F-84D6-31C0DD38F795}" srcOrd="0" destOrd="0" presId="urn:microsoft.com/office/officeart/2008/layout/IncreasingCircleProcess"/>
    <dgm:cxn modelId="{3BAC73F7-5828-431D-8850-31F244179124}" srcId="{3307FD2F-0B78-4AC7-B3B5-8BA0ED6A38E7}" destId="{9FC43C74-3BB9-49D5-B841-11963BF3B7AD}" srcOrd="2" destOrd="0" parTransId="{B907694C-69BE-4B4F-AF4E-72516DD20576}" sibTransId="{C08FBA74-2681-4214-A65B-7EBD92854D43}"/>
    <dgm:cxn modelId="{D99F6D81-8E52-4063-AA5A-E5271EF307DD}" type="presParOf" srcId="{D3E63D4D-E4E5-4111-9EE0-40337CF1401A}" destId="{3D38F3FB-382B-42E5-918E-D8469E4F9402}" srcOrd="0" destOrd="0" presId="urn:microsoft.com/office/officeart/2008/layout/IncreasingCircleProcess"/>
    <dgm:cxn modelId="{F16C3AE7-F5CC-41E9-B209-B183C7FC9719}" type="presParOf" srcId="{3D38F3FB-382B-42E5-918E-D8469E4F9402}" destId="{6874F8E0-CF0F-43E0-B2D3-2FC12FD88ACD}" srcOrd="0" destOrd="0" presId="urn:microsoft.com/office/officeart/2008/layout/IncreasingCircleProcess"/>
    <dgm:cxn modelId="{3ECEEDBF-65A7-43BD-8150-D02D87D78EB6}" type="presParOf" srcId="{3D38F3FB-382B-42E5-918E-D8469E4F9402}" destId="{978EC5EE-CFE3-4CC2-AC19-DE7C0764DA63}" srcOrd="1" destOrd="0" presId="urn:microsoft.com/office/officeart/2008/layout/IncreasingCircleProcess"/>
    <dgm:cxn modelId="{8B2D0D78-E8FA-4A5F-81AD-283BC640CAF8}" type="presParOf" srcId="{3D38F3FB-382B-42E5-918E-D8469E4F9402}" destId="{AC545FCE-94D0-4A4F-AEE8-818267890A04}" srcOrd="2" destOrd="0" presId="urn:microsoft.com/office/officeart/2008/layout/IncreasingCircleProcess"/>
    <dgm:cxn modelId="{1636E49F-CFB0-4887-8D74-67720DB7C686}" type="presParOf" srcId="{3D38F3FB-382B-42E5-918E-D8469E4F9402}" destId="{8AC952CE-FDE6-4C01-8E57-95120A044B9B}" srcOrd="3" destOrd="0" presId="urn:microsoft.com/office/officeart/2008/layout/IncreasingCircleProcess"/>
    <dgm:cxn modelId="{11FB89EB-7E08-475A-AB08-1522AA816808}" type="presParOf" srcId="{D3E63D4D-E4E5-4111-9EE0-40337CF1401A}" destId="{64E50667-3541-4879-9544-5EBDD9909803}" srcOrd="1" destOrd="0" presId="urn:microsoft.com/office/officeart/2008/layout/IncreasingCircleProcess"/>
    <dgm:cxn modelId="{EFC2B14C-97A9-4B9A-B604-D0841B3E209F}" type="presParOf" srcId="{D3E63D4D-E4E5-4111-9EE0-40337CF1401A}" destId="{7B839DA7-FE88-43E0-92C2-259DFCDBCFE0}" srcOrd="2" destOrd="0" presId="urn:microsoft.com/office/officeart/2008/layout/IncreasingCircleProcess"/>
    <dgm:cxn modelId="{494853D3-36D0-4750-8C0D-490B66C4EA9A}" type="presParOf" srcId="{7B839DA7-FE88-43E0-92C2-259DFCDBCFE0}" destId="{ECBAA8B6-EC3B-49ED-8522-723FF3B864B7}" srcOrd="0" destOrd="0" presId="urn:microsoft.com/office/officeart/2008/layout/IncreasingCircleProcess"/>
    <dgm:cxn modelId="{012DE34A-91EB-4161-B53C-D61FC0976FD0}" type="presParOf" srcId="{7B839DA7-FE88-43E0-92C2-259DFCDBCFE0}" destId="{512C5C96-9953-425D-9742-E3DFC42F5428}" srcOrd="1" destOrd="0" presId="urn:microsoft.com/office/officeart/2008/layout/IncreasingCircleProcess"/>
    <dgm:cxn modelId="{C27AC014-31E4-465E-8EE8-AB6E0956D27F}" type="presParOf" srcId="{7B839DA7-FE88-43E0-92C2-259DFCDBCFE0}" destId="{32F55D40-F04D-451D-9ACA-5647ADB0B69E}" srcOrd="2" destOrd="0" presId="urn:microsoft.com/office/officeart/2008/layout/IncreasingCircleProcess"/>
    <dgm:cxn modelId="{A97F43C9-7AD5-4FA0-B978-ADC2C02B492C}" type="presParOf" srcId="{7B839DA7-FE88-43E0-92C2-259DFCDBCFE0}" destId="{11A75F4D-67DA-480F-84D6-31C0DD38F795}" srcOrd="3" destOrd="0" presId="urn:microsoft.com/office/officeart/2008/layout/IncreasingCircleProcess"/>
    <dgm:cxn modelId="{28EC3C0C-5FC6-4159-AD34-D30866F8C9DF}" type="presParOf" srcId="{D3E63D4D-E4E5-4111-9EE0-40337CF1401A}" destId="{C241559D-7245-4E20-BFE0-65B103175184}" srcOrd="3" destOrd="0" presId="urn:microsoft.com/office/officeart/2008/layout/IncreasingCircleProcess"/>
    <dgm:cxn modelId="{377EEF8D-3350-49C7-8573-7C0B1A545094}" type="presParOf" srcId="{D3E63D4D-E4E5-4111-9EE0-40337CF1401A}" destId="{EBF887C2-791C-4E8B-8132-73D788BDEB54}" srcOrd="4" destOrd="0" presId="urn:microsoft.com/office/officeart/2008/layout/IncreasingCircleProcess"/>
    <dgm:cxn modelId="{3E130324-3F2D-4D2A-ADB5-89C8A26FB2C2}" type="presParOf" srcId="{EBF887C2-791C-4E8B-8132-73D788BDEB54}" destId="{77C36A7D-3338-4330-9390-B6AFF5D571DB}" srcOrd="0" destOrd="0" presId="urn:microsoft.com/office/officeart/2008/layout/IncreasingCircleProcess"/>
    <dgm:cxn modelId="{A8C953A7-C2B9-4050-9911-736FE62C80AD}" type="presParOf" srcId="{EBF887C2-791C-4E8B-8132-73D788BDEB54}" destId="{EDE9C7F6-A22C-4B9B-93D5-FD45C7A813CD}" srcOrd="1" destOrd="0" presId="urn:microsoft.com/office/officeart/2008/layout/IncreasingCircleProcess"/>
    <dgm:cxn modelId="{B8EB32A6-BD0E-4DA8-8A23-12FC234F3F59}" type="presParOf" srcId="{EBF887C2-791C-4E8B-8132-73D788BDEB54}" destId="{9B2D9CF2-065D-4943-8A7B-E8E09E8240E2}" srcOrd="2" destOrd="0" presId="urn:microsoft.com/office/officeart/2008/layout/IncreasingCircleProcess"/>
    <dgm:cxn modelId="{6214AA84-FBB1-4495-8829-553E5462DE3D}" type="presParOf" srcId="{EBF887C2-791C-4E8B-8132-73D788BDEB54}" destId="{98BA5B74-98C4-4EE5-AB0D-3DCEDECF4881}"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2BE29C-F2A9-4B9A-9382-3F4652917DE3}"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solidFill>
                <a:srgbClr val="475C95"/>
              </a:solidFill>
            </a:rPr>
            <a:t>Azure AD/B2C</a:t>
          </a:r>
          <a:endParaRPr lang="it-IT"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CEA66B50-1FE7-47A6-8E29-76707685070B}">
      <dgm:prSet phldrT="[Text]"/>
      <dgm:spPr/>
      <dgm:t>
        <a:bodyPr/>
        <a:lstStyle/>
        <a:p>
          <a:r>
            <a:rPr lang="it-IT" dirty="0"/>
            <a:t>IAM as-a-service</a:t>
          </a:r>
        </a:p>
      </dgm:t>
    </dgm:pt>
    <dgm:pt modelId="{8CD0508A-D3E3-4100-8A95-F17AFC748586}" type="parTrans" cxnId="{77954964-6895-415C-BD2C-086CAD6EC75D}">
      <dgm:prSet/>
      <dgm:spPr/>
      <dgm:t>
        <a:bodyPr/>
        <a:lstStyle/>
        <a:p>
          <a:endParaRPr lang="it-IT"/>
        </a:p>
      </dgm:t>
    </dgm:pt>
    <dgm:pt modelId="{B7312F74-80FF-47BB-B963-0BE6B224EA1F}" type="sibTrans" cxnId="{77954964-6895-415C-BD2C-086CAD6EC75D}">
      <dgm:prSet/>
      <dgm:spPr/>
      <dgm:t>
        <a:bodyPr/>
        <a:lstStyle/>
        <a:p>
          <a:endParaRPr lang="it-IT"/>
        </a:p>
      </dgm:t>
    </dgm:pt>
    <dgm:pt modelId="{3307FD2F-0B78-4AC7-B3B5-8BA0ED6A38E7}">
      <dgm:prSet phldrT="[Text]"/>
      <dgm:spPr/>
      <dgm:t>
        <a:bodyPr/>
        <a:lstStyle/>
        <a:p>
          <a:r>
            <a:rPr lang="en-US" dirty="0">
              <a:solidFill>
                <a:srgbClr val="475C95"/>
              </a:solidFill>
            </a:rPr>
            <a:t>Synapse</a:t>
          </a:r>
          <a:endParaRPr lang="it-IT" dirty="0">
            <a:solidFill>
              <a:srgbClr val="475C95"/>
            </a:solidFill>
          </a:endParaRPr>
        </a:p>
      </dgm:t>
    </dgm:pt>
    <dgm:pt modelId="{322EE2C0-F041-4900-9896-C612CCCF1177}" type="parTrans" cxnId="{15E1B580-90A3-4CB1-9299-82A32D906D87}">
      <dgm:prSet/>
      <dgm:spPr/>
      <dgm:t>
        <a:bodyPr/>
        <a:lstStyle/>
        <a:p>
          <a:endParaRPr lang="it-IT"/>
        </a:p>
      </dgm:t>
    </dgm:pt>
    <dgm:pt modelId="{9D070901-8FC4-479B-ADD2-73D15A890913}" type="sibTrans" cxnId="{15E1B580-90A3-4CB1-9299-82A32D906D87}">
      <dgm:prSet/>
      <dgm:spPr/>
      <dgm:t>
        <a:bodyPr/>
        <a:lstStyle/>
        <a:p>
          <a:endParaRPr lang="it-IT"/>
        </a:p>
      </dgm:t>
    </dgm:pt>
    <dgm:pt modelId="{2C306BD4-FE1B-48B2-86E7-81FB7CFF5A34}">
      <dgm:prSet phldrT="[Text]"/>
      <dgm:spPr/>
      <dgm:t>
        <a:bodyPr/>
        <a:lstStyle/>
        <a:p>
          <a:r>
            <a:rPr lang="en-US" dirty="0"/>
            <a:t>Single point for a Data solution</a:t>
          </a:r>
        </a:p>
      </dgm:t>
    </dgm:pt>
    <dgm:pt modelId="{833D4B12-D02E-4CCE-8283-5054FAB7E61F}" type="parTrans" cxnId="{D5FD5C56-C776-4223-A680-C1C0A5C8D9AC}">
      <dgm:prSet/>
      <dgm:spPr/>
      <dgm:t>
        <a:bodyPr/>
        <a:lstStyle/>
        <a:p>
          <a:endParaRPr lang="it-IT"/>
        </a:p>
      </dgm:t>
    </dgm:pt>
    <dgm:pt modelId="{E2E2434F-AF4B-4638-A8C9-7A5AC7179E9B}" type="sibTrans" cxnId="{D5FD5C56-C776-4223-A680-C1C0A5C8D9AC}">
      <dgm:prSet/>
      <dgm:spPr/>
      <dgm:t>
        <a:bodyPr/>
        <a:lstStyle/>
        <a:p>
          <a:endParaRPr lang="it-IT"/>
        </a:p>
      </dgm:t>
    </dgm:pt>
    <dgm:pt modelId="{CA901666-29B4-43B5-8CAD-1E381D4DCFB6}">
      <dgm:prSet phldrT="[Text]"/>
      <dgm:spPr/>
      <dgm:t>
        <a:bodyPr/>
        <a:lstStyle/>
        <a:p>
          <a:r>
            <a:rPr lang="en-US" dirty="0">
              <a:solidFill>
                <a:srgbClr val="475C95"/>
              </a:solidFill>
            </a:rPr>
            <a:t>Container Instances/Apps</a:t>
          </a:r>
          <a:endParaRPr lang="it-IT" dirty="0">
            <a:solidFill>
              <a:srgbClr val="475C95"/>
            </a:solidFill>
          </a:endParaRPr>
        </a:p>
      </dgm:t>
    </dgm:pt>
    <dgm:pt modelId="{AA9361C9-09C3-425B-87C5-99085492EDCC}" type="parTrans" cxnId="{393BEFC7-0A8F-4218-8CA2-7DF687464E90}">
      <dgm:prSet/>
      <dgm:spPr/>
      <dgm:t>
        <a:bodyPr/>
        <a:lstStyle/>
        <a:p>
          <a:endParaRPr lang="it-IT"/>
        </a:p>
      </dgm:t>
    </dgm:pt>
    <dgm:pt modelId="{5893B90B-5565-4BA3-97A6-CC63C16CDA37}" type="sibTrans" cxnId="{393BEFC7-0A8F-4218-8CA2-7DF687464E90}">
      <dgm:prSet/>
      <dgm:spPr/>
      <dgm:t>
        <a:bodyPr/>
        <a:lstStyle/>
        <a:p>
          <a:endParaRPr lang="it-IT"/>
        </a:p>
      </dgm:t>
    </dgm:pt>
    <dgm:pt modelId="{2010E1E4-E9D0-42F9-AE41-0EEE183CA500}">
      <dgm:prSet phldrT="[Text]"/>
      <dgm:spPr/>
      <dgm:t>
        <a:bodyPr/>
        <a:lstStyle/>
        <a:p>
          <a:r>
            <a:rPr lang="it-IT" dirty="0"/>
            <a:t>Docker runner as a service</a:t>
          </a:r>
        </a:p>
      </dgm:t>
    </dgm:pt>
    <dgm:pt modelId="{1B3CA99D-0935-4950-82C0-736B01E6F0BB}" type="parTrans" cxnId="{A49B75BC-7E01-446C-8E7C-8A7C7A7355F5}">
      <dgm:prSet/>
      <dgm:spPr/>
      <dgm:t>
        <a:bodyPr/>
        <a:lstStyle/>
        <a:p>
          <a:endParaRPr lang="it-IT"/>
        </a:p>
      </dgm:t>
    </dgm:pt>
    <dgm:pt modelId="{5AB551D3-5D6C-4B34-855B-4FEC902E0D66}" type="sibTrans" cxnId="{A49B75BC-7E01-446C-8E7C-8A7C7A7355F5}">
      <dgm:prSet/>
      <dgm:spPr/>
      <dgm:t>
        <a:bodyPr/>
        <a:lstStyle/>
        <a:p>
          <a:endParaRPr lang="it-IT"/>
        </a:p>
      </dgm:t>
    </dgm:pt>
    <dgm:pt modelId="{BADB6BB5-CFF3-4CC4-BA34-B868116294E9}">
      <dgm:prSet phldrT="[Text]"/>
      <dgm:spPr/>
      <dgm:t>
        <a:bodyPr/>
        <a:lstStyle/>
        <a:p>
          <a:r>
            <a:rPr lang="en-US" dirty="0"/>
            <a:t>Spark integration</a:t>
          </a:r>
        </a:p>
      </dgm:t>
    </dgm:pt>
    <dgm:pt modelId="{6502C6AC-6C37-44FA-B081-A42AF989A087}" type="parTrans" cxnId="{47ECB52D-FF1D-4920-8A33-F4E2557BA954}">
      <dgm:prSet/>
      <dgm:spPr/>
      <dgm:t>
        <a:bodyPr/>
        <a:lstStyle/>
        <a:p>
          <a:endParaRPr lang="it-IT"/>
        </a:p>
      </dgm:t>
    </dgm:pt>
    <dgm:pt modelId="{1506A258-AD2E-498C-ADBA-D0705CAA509A}" type="sibTrans" cxnId="{47ECB52D-FF1D-4920-8A33-F4E2557BA954}">
      <dgm:prSet/>
      <dgm:spPr/>
      <dgm:t>
        <a:bodyPr/>
        <a:lstStyle/>
        <a:p>
          <a:endParaRPr lang="it-IT"/>
        </a:p>
      </dgm:t>
    </dgm:pt>
    <dgm:pt modelId="{60B58A5D-6D8B-4D1E-939E-A75D813F8B20}">
      <dgm:prSet phldrT="[Text]"/>
      <dgm:spPr/>
      <dgm:t>
        <a:bodyPr/>
        <a:lstStyle/>
        <a:p>
          <a:r>
            <a:rPr lang="en-US" dirty="0"/>
            <a:t>Pipelines</a:t>
          </a:r>
        </a:p>
      </dgm:t>
    </dgm:pt>
    <dgm:pt modelId="{78D13F4D-1CDE-4295-8D01-5376978CF641}" type="parTrans" cxnId="{EC326249-D789-42DC-9A08-42A2FC301146}">
      <dgm:prSet/>
      <dgm:spPr/>
      <dgm:t>
        <a:bodyPr/>
        <a:lstStyle/>
        <a:p>
          <a:endParaRPr lang="it-IT"/>
        </a:p>
      </dgm:t>
    </dgm:pt>
    <dgm:pt modelId="{DC407473-0FD3-46D7-B71B-0AE0354597E7}" type="sibTrans" cxnId="{EC326249-D789-42DC-9A08-42A2FC301146}">
      <dgm:prSet/>
      <dgm:spPr/>
      <dgm:t>
        <a:bodyPr/>
        <a:lstStyle/>
        <a:p>
          <a:endParaRPr lang="it-IT"/>
        </a:p>
      </dgm:t>
    </dgm:pt>
    <dgm:pt modelId="{D6FD5B66-EF04-44BB-ADB0-671325E45103}">
      <dgm:prSet phldrT="[Text]"/>
      <dgm:spPr/>
      <dgm:t>
        <a:bodyPr/>
        <a:lstStyle/>
        <a:p>
          <a:r>
            <a:rPr lang="en-US" dirty="0"/>
            <a:t>Data lake</a:t>
          </a:r>
        </a:p>
      </dgm:t>
    </dgm:pt>
    <dgm:pt modelId="{E760C533-EA9A-4BF5-8C8D-18E0924E14D4}" type="parTrans" cxnId="{3A616944-4962-4C6A-ADC8-85DE8B3A3252}">
      <dgm:prSet/>
      <dgm:spPr/>
      <dgm:t>
        <a:bodyPr/>
        <a:lstStyle/>
        <a:p>
          <a:endParaRPr lang="it-IT"/>
        </a:p>
      </dgm:t>
    </dgm:pt>
    <dgm:pt modelId="{29AE2323-AC1D-4FDD-B600-84F0F80C6779}" type="sibTrans" cxnId="{3A616944-4962-4C6A-ADC8-85DE8B3A3252}">
      <dgm:prSet/>
      <dgm:spPr/>
      <dgm:t>
        <a:bodyPr/>
        <a:lstStyle/>
        <a:p>
          <a:endParaRPr lang="it-IT"/>
        </a:p>
      </dgm:t>
    </dgm:pt>
    <dgm:pt modelId="{AB67D8D2-9738-4173-AE2B-876E141AD658}">
      <dgm:prSet phldrT="[Text]"/>
      <dgm:spPr/>
      <dgm:t>
        <a:bodyPr/>
        <a:lstStyle/>
        <a:p>
          <a:r>
            <a:rPr lang="en-US"/>
            <a:t>Data </a:t>
          </a:r>
          <a:r>
            <a:rPr lang="en-US" dirty="0"/>
            <a:t>warehouse</a:t>
          </a:r>
        </a:p>
      </dgm:t>
    </dgm:pt>
    <dgm:pt modelId="{0ED946F4-919D-41A7-B006-66537850684B}" type="parTrans" cxnId="{47CBD1C2-0232-4DCC-9359-BC0350F47CD7}">
      <dgm:prSet/>
      <dgm:spPr/>
      <dgm:t>
        <a:bodyPr/>
        <a:lstStyle/>
        <a:p>
          <a:endParaRPr lang="it-IT"/>
        </a:p>
      </dgm:t>
    </dgm:pt>
    <dgm:pt modelId="{85C33A59-C1A0-491B-9853-36130B104745}" type="sibTrans" cxnId="{47CBD1C2-0232-4DCC-9359-BC0350F47CD7}">
      <dgm:prSet/>
      <dgm:spPr/>
      <dgm:t>
        <a:bodyPr/>
        <a:lstStyle/>
        <a:p>
          <a:endParaRPr lang="it-IT"/>
        </a:p>
      </dgm:t>
    </dgm:pt>
    <dgm:pt modelId="{D55D5DD9-DE32-4568-9F21-041A5C58EC28}">
      <dgm:prSet phldrT="[Text]"/>
      <dgm:spPr/>
      <dgm:t>
        <a:bodyPr/>
        <a:lstStyle/>
        <a:p>
          <a:r>
            <a:rPr lang="it-IT" dirty="0"/>
            <a:t>Scalable on events</a:t>
          </a:r>
        </a:p>
      </dgm:t>
    </dgm:pt>
    <dgm:pt modelId="{19A77A53-EEBE-4CFC-B946-F62C2B6BABEE}" type="parTrans" cxnId="{C705EB2E-EC41-46B1-B402-CD29923F80CD}">
      <dgm:prSet/>
      <dgm:spPr/>
      <dgm:t>
        <a:bodyPr/>
        <a:lstStyle/>
        <a:p>
          <a:endParaRPr lang="it-IT"/>
        </a:p>
      </dgm:t>
    </dgm:pt>
    <dgm:pt modelId="{599F6535-0897-496E-889D-7569F087DBA1}" type="sibTrans" cxnId="{C705EB2E-EC41-46B1-B402-CD29923F80CD}">
      <dgm:prSet/>
      <dgm:spPr/>
      <dgm:t>
        <a:bodyPr/>
        <a:lstStyle/>
        <a:p>
          <a:endParaRPr lang="it-IT"/>
        </a:p>
      </dgm:t>
    </dgm:pt>
    <dgm:pt modelId="{385B16F3-9802-4C80-8073-4F3C59D3B771}">
      <dgm:prSet phldrT="[Text]"/>
      <dgm:spPr/>
      <dgm:t>
        <a:bodyPr/>
        <a:lstStyle/>
        <a:p>
          <a:r>
            <a:rPr lang="it-IT" dirty="0"/>
            <a:t>Ready-to-go</a:t>
          </a:r>
        </a:p>
        <a:p>
          <a:endParaRPr lang="it-IT" dirty="0"/>
        </a:p>
      </dgm:t>
    </dgm:pt>
    <dgm:pt modelId="{73E160CE-4D9B-4DE3-BDB1-7047FFC3027D}" type="parTrans" cxnId="{03A219F2-7CE9-4055-B72A-5FF87BF3C4A3}">
      <dgm:prSet/>
      <dgm:spPr/>
      <dgm:t>
        <a:bodyPr/>
        <a:lstStyle/>
        <a:p>
          <a:endParaRPr lang="it-IT"/>
        </a:p>
      </dgm:t>
    </dgm:pt>
    <dgm:pt modelId="{9EDDA372-534B-432D-91F6-E7544435E6AC}" type="sibTrans" cxnId="{03A219F2-7CE9-4055-B72A-5FF87BF3C4A3}">
      <dgm:prSet/>
      <dgm:spPr/>
      <dgm:t>
        <a:bodyPr/>
        <a:lstStyle/>
        <a:p>
          <a:endParaRPr lang="it-IT"/>
        </a:p>
      </dgm:t>
    </dgm:pt>
    <dgm:pt modelId="{E7BEB69F-21B3-4AC2-90BE-6B05D0ECC23D}">
      <dgm:prSet phldrT="[Text]"/>
      <dgm:spPr/>
      <dgm:t>
        <a:bodyPr/>
        <a:lstStyle/>
        <a:p>
          <a:r>
            <a:rPr lang="it-IT" dirty="0"/>
            <a:t>Billed on Users/MAU</a:t>
          </a:r>
        </a:p>
      </dgm:t>
    </dgm:pt>
    <dgm:pt modelId="{A65BD64A-5A68-4403-A13F-DBF29E16F55A}" type="parTrans" cxnId="{847B4788-13A9-43DB-9550-40E09403EE06}">
      <dgm:prSet/>
      <dgm:spPr/>
      <dgm:t>
        <a:bodyPr/>
        <a:lstStyle/>
        <a:p>
          <a:endParaRPr lang="it-IT"/>
        </a:p>
      </dgm:t>
    </dgm:pt>
    <dgm:pt modelId="{27815FEE-92C5-48EC-B8A9-17A43DC540E0}" type="sibTrans" cxnId="{847B4788-13A9-43DB-9550-40E09403EE06}">
      <dgm:prSet/>
      <dgm:spPr/>
      <dgm:t>
        <a:bodyPr/>
        <a:lstStyle/>
        <a:p>
          <a:endParaRPr lang="it-IT"/>
        </a:p>
      </dgm:t>
    </dgm:pt>
    <dgm:pt modelId="{0FC60913-EAE5-4C21-A670-19FC081F95DF}">
      <dgm:prSet phldrT="[Text]"/>
      <dgm:spPr/>
      <dgm:t>
        <a:bodyPr/>
        <a:lstStyle/>
        <a:p>
          <a:r>
            <a:rPr lang="it-IT" dirty="0"/>
            <a:t>Multi-protocol</a:t>
          </a:r>
        </a:p>
      </dgm:t>
    </dgm:pt>
    <dgm:pt modelId="{02CDBAB0-3980-41D9-8404-788C2E1F3ECB}" type="parTrans" cxnId="{1ECDE18E-E9FC-40A3-8833-83003D785857}">
      <dgm:prSet/>
      <dgm:spPr/>
      <dgm:t>
        <a:bodyPr/>
        <a:lstStyle/>
        <a:p>
          <a:endParaRPr lang="it-IT"/>
        </a:p>
      </dgm:t>
    </dgm:pt>
    <dgm:pt modelId="{079E8605-2E78-4236-9F77-B59D2956B580}" type="sibTrans" cxnId="{1ECDE18E-E9FC-40A3-8833-83003D785857}">
      <dgm:prSet/>
      <dgm:spPr/>
      <dgm:t>
        <a:bodyPr/>
        <a:lstStyle/>
        <a:p>
          <a:endParaRPr lang="it-IT"/>
        </a:p>
      </dgm:t>
    </dgm:pt>
    <dgm:pt modelId="{D3E63D4D-E4E5-4111-9EE0-40337CF1401A}" type="pres">
      <dgm:prSet presAssocID="{EA2BE29C-F2A9-4B9A-9382-3F4652917DE3}" presName="Name0" presStyleCnt="0">
        <dgm:presLayoutVars>
          <dgm:chMax val="7"/>
          <dgm:chPref val="7"/>
          <dgm:dir/>
          <dgm:animOne val="branch"/>
          <dgm:animLvl val="lvl"/>
        </dgm:presLayoutVars>
      </dgm:prSet>
      <dgm:spPr/>
    </dgm:pt>
    <dgm:pt modelId="{3D38F3FB-382B-42E5-918E-D8469E4F9402}" type="pres">
      <dgm:prSet presAssocID="{3307FD2F-0B78-4AC7-B3B5-8BA0ED6A38E7}" presName="composite" presStyleCnt="0"/>
      <dgm:spPr/>
    </dgm:pt>
    <dgm:pt modelId="{6874F8E0-CF0F-43E0-B2D3-2FC12FD88ACD}" type="pres">
      <dgm:prSet presAssocID="{3307FD2F-0B78-4AC7-B3B5-8BA0ED6A38E7}" presName="BackAccent" presStyleLbl="bgShp" presStyleIdx="0" presStyleCnt="3"/>
      <dgm:spPr/>
    </dgm:pt>
    <dgm:pt modelId="{978EC5EE-CFE3-4CC2-AC19-DE7C0764DA63}" type="pres">
      <dgm:prSet presAssocID="{3307FD2F-0B78-4AC7-B3B5-8BA0ED6A38E7}" presName="Accent" presStyleLbl="alignNode1" presStyleIdx="0" presStyleCnt="3"/>
      <dgm:spPr/>
    </dgm:pt>
    <dgm:pt modelId="{AC545FCE-94D0-4A4F-AEE8-818267890A04}" type="pres">
      <dgm:prSet presAssocID="{3307FD2F-0B78-4AC7-B3B5-8BA0ED6A38E7}" presName="Child" presStyleLbl="revTx" presStyleIdx="0" presStyleCnt="6">
        <dgm:presLayoutVars>
          <dgm:chMax val="0"/>
          <dgm:chPref val="0"/>
          <dgm:bulletEnabled val="1"/>
        </dgm:presLayoutVars>
      </dgm:prSet>
      <dgm:spPr/>
    </dgm:pt>
    <dgm:pt modelId="{8AC952CE-FDE6-4C01-8E57-95120A044B9B}" type="pres">
      <dgm:prSet presAssocID="{3307FD2F-0B78-4AC7-B3B5-8BA0ED6A38E7}" presName="Parent" presStyleLbl="revTx" presStyleIdx="1" presStyleCnt="6">
        <dgm:presLayoutVars>
          <dgm:chMax val="1"/>
          <dgm:chPref val="1"/>
          <dgm:bulletEnabled val="1"/>
        </dgm:presLayoutVars>
      </dgm:prSet>
      <dgm:spPr/>
    </dgm:pt>
    <dgm:pt modelId="{64E50667-3541-4879-9544-5EBDD9909803}" type="pres">
      <dgm:prSet presAssocID="{9D070901-8FC4-479B-ADD2-73D15A890913}" presName="sibTrans" presStyleCnt="0"/>
      <dgm:spPr/>
    </dgm:pt>
    <dgm:pt modelId="{7B839DA7-FE88-43E0-92C2-259DFCDBCFE0}" type="pres">
      <dgm:prSet presAssocID="{CA901666-29B4-43B5-8CAD-1E381D4DCFB6}" presName="composite" presStyleCnt="0"/>
      <dgm:spPr/>
    </dgm:pt>
    <dgm:pt modelId="{ECBAA8B6-EC3B-49ED-8522-723FF3B864B7}" type="pres">
      <dgm:prSet presAssocID="{CA901666-29B4-43B5-8CAD-1E381D4DCFB6}" presName="BackAccent" presStyleLbl="bgShp" presStyleIdx="1" presStyleCnt="3"/>
      <dgm:spPr/>
    </dgm:pt>
    <dgm:pt modelId="{512C5C96-9953-425D-9742-E3DFC42F5428}" type="pres">
      <dgm:prSet presAssocID="{CA901666-29B4-43B5-8CAD-1E381D4DCFB6}" presName="Accent" presStyleLbl="alignNode1" presStyleIdx="1" presStyleCnt="3"/>
      <dgm:spPr/>
    </dgm:pt>
    <dgm:pt modelId="{32F55D40-F04D-451D-9ACA-5647ADB0B69E}" type="pres">
      <dgm:prSet presAssocID="{CA901666-29B4-43B5-8CAD-1E381D4DCFB6}" presName="Child" presStyleLbl="revTx" presStyleIdx="2" presStyleCnt="6">
        <dgm:presLayoutVars>
          <dgm:chMax val="0"/>
          <dgm:chPref val="0"/>
          <dgm:bulletEnabled val="1"/>
        </dgm:presLayoutVars>
      </dgm:prSet>
      <dgm:spPr/>
    </dgm:pt>
    <dgm:pt modelId="{11A75F4D-67DA-480F-84D6-31C0DD38F795}" type="pres">
      <dgm:prSet presAssocID="{CA901666-29B4-43B5-8CAD-1E381D4DCFB6}" presName="Parent" presStyleLbl="revTx" presStyleIdx="3" presStyleCnt="6">
        <dgm:presLayoutVars>
          <dgm:chMax val="1"/>
          <dgm:chPref val="1"/>
          <dgm:bulletEnabled val="1"/>
        </dgm:presLayoutVars>
      </dgm:prSet>
      <dgm:spPr/>
    </dgm:pt>
    <dgm:pt modelId="{C241559D-7245-4E20-BFE0-65B103175184}" type="pres">
      <dgm:prSet presAssocID="{5893B90B-5565-4BA3-97A6-CC63C16CDA37}" presName="sibTrans" presStyleCnt="0"/>
      <dgm:spPr/>
    </dgm:pt>
    <dgm:pt modelId="{EBF887C2-791C-4E8B-8132-73D788BDEB54}" type="pres">
      <dgm:prSet presAssocID="{7D1FBF71-F83F-4D99-BD41-ABA631B64940}" presName="composite" presStyleCnt="0"/>
      <dgm:spPr/>
    </dgm:pt>
    <dgm:pt modelId="{77C36A7D-3338-4330-9390-B6AFF5D571DB}" type="pres">
      <dgm:prSet presAssocID="{7D1FBF71-F83F-4D99-BD41-ABA631B64940}" presName="BackAccent" presStyleLbl="bgShp" presStyleIdx="2" presStyleCnt="3"/>
      <dgm:spPr/>
    </dgm:pt>
    <dgm:pt modelId="{EDE9C7F6-A22C-4B9B-93D5-FD45C7A813CD}" type="pres">
      <dgm:prSet presAssocID="{7D1FBF71-F83F-4D99-BD41-ABA631B64940}" presName="Accent" presStyleLbl="alignNode1" presStyleIdx="2" presStyleCnt="3"/>
      <dgm:spPr/>
    </dgm:pt>
    <dgm:pt modelId="{9B2D9CF2-065D-4943-8A7B-E8E09E8240E2}" type="pres">
      <dgm:prSet presAssocID="{7D1FBF71-F83F-4D99-BD41-ABA631B64940}" presName="Child" presStyleLbl="revTx" presStyleIdx="4" presStyleCnt="6">
        <dgm:presLayoutVars>
          <dgm:chMax val="0"/>
          <dgm:chPref val="0"/>
          <dgm:bulletEnabled val="1"/>
        </dgm:presLayoutVars>
      </dgm:prSet>
      <dgm:spPr/>
    </dgm:pt>
    <dgm:pt modelId="{98BA5B74-98C4-4EE5-AB0D-3DCEDECF4881}" type="pres">
      <dgm:prSet presAssocID="{7D1FBF71-F83F-4D99-BD41-ABA631B64940}" presName="Parent" presStyleLbl="revTx" presStyleIdx="5" presStyleCnt="6">
        <dgm:presLayoutVars>
          <dgm:chMax val="1"/>
          <dgm:chPref val="1"/>
          <dgm:bulletEnabled val="1"/>
        </dgm:presLayoutVars>
      </dgm:prSet>
      <dgm:spPr/>
    </dgm:pt>
  </dgm:ptLst>
  <dgm:cxnLst>
    <dgm:cxn modelId="{1D435601-3828-41C9-A376-77D7F5E76F31}" srcId="{EA2BE29C-F2A9-4B9A-9382-3F4652917DE3}" destId="{7D1FBF71-F83F-4D99-BD41-ABA631B64940}" srcOrd="2" destOrd="0" parTransId="{D7C2F473-F388-4247-831B-9DB4639BAAEE}" sibTransId="{96D06C43-41FA-498E-9835-C4A70AFBEB4E}"/>
    <dgm:cxn modelId="{11696F0A-F27F-422C-9F9A-77659C259662}" type="presOf" srcId="{AB67D8D2-9738-4173-AE2B-876E141AD658}" destId="{AC545FCE-94D0-4A4F-AEE8-818267890A04}" srcOrd="0" destOrd="4" presId="urn:microsoft.com/office/officeart/2008/layout/IncreasingCircleProcess"/>
    <dgm:cxn modelId="{A3AF6928-61D2-4735-AEC9-84FEA9BAA2A6}" type="presOf" srcId="{2C306BD4-FE1B-48B2-86E7-81FB7CFF5A34}" destId="{AC545FCE-94D0-4A4F-AEE8-818267890A04}" srcOrd="0" destOrd="0" presId="urn:microsoft.com/office/officeart/2008/layout/IncreasingCircleProcess"/>
    <dgm:cxn modelId="{E72E4F2C-4F9B-4AF3-9A5C-B648D88720FE}" type="presOf" srcId="{0FC60913-EAE5-4C21-A670-19FC081F95DF}" destId="{9B2D9CF2-065D-4943-8A7B-E8E09E8240E2}" srcOrd="0" destOrd="2" presId="urn:microsoft.com/office/officeart/2008/layout/IncreasingCircleProcess"/>
    <dgm:cxn modelId="{B834172D-00BB-48E0-ADF0-6DEAE6C6F13B}" type="presOf" srcId="{3307FD2F-0B78-4AC7-B3B5-8BA0ED6A38E7}" destId="{8AC952CE-FDE6-4C01-8E57-95120A044B9B}" srcOrd="0" destOrd="0" presId="urn:microsoft.com/office/officeart/2008/layout/IncreasingCircleProcess"/>
    <dgm:cxn modelId="{92A85B2D-7601-42C7-90BA-41205B46C3B3}" type="presOf" srcId="{CEA66B50-1FE7-47A6-8E29-76707685070B}" destId="{9B2D9CF2-065D-4943-8A7B-E8E09E8240E2}" srcOrd="0" destOrd="0" presId="urn:microsoft.com/office/officeart/2008/layout/IncreasingCircleProcess"/>
    <dgm:cxn modelId="{47ECB52D-FF1D-4920-8A33-F4E2557BA954}" srcId="{3307FD2F-0B78-4AC7-B3B5-8BA0ED6A38E7}" destId="{BADB6BB5-CFF3-4CC4-BA34-B868116294E9}" srcOrd="1" destOrd="0" parTransId="{6502C6AC-6C37-44FA-B081-A42AF989A087}" sibTransId="{1506A258-AD2E-498C-ADBA-D0705CAA509A}"/>
    <dgm:cxn modelId="{C705EB2E-EC41-46B1-B402-CD29923F80CD}" srcId="{CA901666-29B4-43B5-8CAD-1E381D4DCFB6}" destId="{D55D5DD9-DE32-4568-9F21-041A5C58EC28}" srcOrd="1" destOrd="0" parTransId="{19A77A53-EEBE-4CFC-B946-F62C2B6BABEE}" sibTransId="{599F6535-0897-496E-889D-7569F087DBA1}"/>
    <dgm:cxn modelId="{3A616944-4962-4C6A-ADC8-85DE8B3A3252}" srcId="{3307FD2F-0B78-4AC7-B3B5-8BA0ED6A38E7}" destId="{D6FD5B66-EF04-44BB-ADB0-671325E45103}" srcOrd="3" destOrd="0" parTransId="{E760C533-EA9A-4BF5-8C8D-18E0924E14D4}" sibTransId="{29AE2323-AC1D-4FDD-B600-84F0F80C6779}"/>
    <dgm:cxn modelId="{77954964-6895-415C-BD2C-086CAD6EC75D}" srcId="{7D1FBF71-F83F-4D99-BD41-ABA631B64940}" destId="{CEA66B50-1FE7-47A6-8E29-76707685070B}" srcOrd="0" destOrd="0" parTransId="{8CD0508A-D3E3-4100-8A95-F17AFC748586}" sibTransId="{B7312F74-80FF-47BB-B963-0BE6B224EA1F}"/>
    <dgm:cxn modelId="{F72CD765-0203-4E3E-ABF4-28359A6E5759}" type="presOf" srcId="{BADB6BB5-CFF3-4CC4-BA34-B868116294E9}" destId="{AC545FCE-94D0-4A4F-AEE8-818267890A04}" srcOrd="0" destOrd="1" presId="urn:microsoft.com/office/officeart/2008/layout/IncreasingCircleProcess"/>
    <dgm:cxn modelId="{214C8E46-FB5C-4D9F-AF8E-B185E19CB665}" type="presOf" srcId="{EA2BE29C-F2A9-4B9A-9382-3F4652917DE3}" destId="{D3E63D4D-E4E5-4111-9EE0-40337CF1401A}" srcOrd="0" destOrd="0" presId="urn:microsoft.com/office/officeart/2008/layout/IncreasingCircleProcess"/>
    <dgm:cxn modelId="{EC326249-D789-42DC-9A08-42A2FC301146}" srcId="{3307FD2F-0B78-4AC7-B3B5-8BA0ED6A38E7}" destId="{60B58A5D-6D8B-4D1E-939E-A75D813F8B20}" srcOrd="2" destOrd="0" parTransId="{78D13F4D-1CDE-4295-8D01-5376978CF641}" sibTransId="{DC407473-0FD3-46D7-B71B-0AE0354597E7}"/>
    <dgm:cxn modelId="{132B5E6A-038D-425F-8F6B-BCE55F72D758}" type="presOf" srcId="{D6FD5B66-EF04-44BB-ADB0-671325E45103}" destId="{AC545FCE-94D0-4A4F-AEE8-818267890A04}" srcOrd="0" destOrd="3" presId="urn:microsoft.com/office/officeart/2008/layout/IncreasingCircleProcess"/>
    <dgm:cxn modelId="{D5FD5C56-C776-4223-A680-C1C0A5C8D9AC}" srcId="{3307FD2F-0B78-4AC7-B3B5-8BA0ED6A38E7}" destId="{2C306BD4-FE1B-48B2-86E7-81FB7CFF5A34}" srcOrd="0" destOrd="0" parTransId="{833D4B12-D02E-4CCE-8283-5054FAB7E61F}" sibTransId="{E2E2434F-AF4B-4638-A8C9-7A5AC7179E9B}"/>
    <dgm:cxn modelId="{15E1B580-90A3-4CB1-9299-82A32D906D87}" srcId="{EA2BE29C-F2A9-4B9A-9382-3F4652917DE3}" destId="{3307FD2F-0B78-4AC7-B3B5-8BA0ED6A38E7}" srcOrd="0" destOrd="0" parTransId="{322EE2C0-F041-4900-9896-C612CCCF1177}" sibTransId="{9D070901-8FC4-479B-ADD2-73D15A890913}"/>
    <dgm:cxn modelId="{847B4788-13A9-43DB-9550-40E09403EE06}" srcId="{7D1FBF71-F83F-4D99-BD41-ABA631B64940}" destId="{E7BEB69F-21B3-4AC2-90BE-6B05D0ECC23D}" srcOrd="1" destOrd="0" parTransId="{A65BD64A-5A68-4403-A13F-DBF29E16F55A}" sibTransId="{27815FEE-92C5-48EC-B8A9-17A43DC540E0}"/>
    <dgm:cxn modelId="{1ECDE18E-E9FC-40A3-8833-83003D785857}" srcId="{7D1FBF71-F83F-4D99-BD41-ABA631B64940}" destId="{0FC60913-EAE5-4C21-A670-19FC081F95DF}" srcOrd="2" destOrd="0" parTransId="{02CDBAB0-3980-41D9-8404-788C2E1F3ECB}" sibTransId="{079E8605-2E78-4236-9F77-B59D2956B580}"/>
    <dgm:cxn modelId="{8F77EA9B-2163-482F-BE1F-1ACF5D519EF6}" type="presOf" srcId="{D55D5DD9-DE32-4568-9F21-041A5C58EC28}" destId="{32F55D40-F04D-451D-9ACA-5647ADB0B69E}" srcOrd="0" destOrd="1" presId="urn:microsoft.com/office/officeart/2008/layout/IncreasingCircleProcess"/>
    <dgm:cxn modelId="{A49B75BC-7E01-446C-8E7C-8A7C7A7355F5}" srcId="{CA901666-29B4-43B5-8CAD-1E381D4DCFB6}" destId="{2010E1E4-E9D0-42F9-AE41-0EEE183CA500}" srcOrd="0" destOrd="0" parTransId="{1B3CA99D-0935-4950-82C0-736B01E6F0BB}" sibTransId="{5AB551D3-5D6C-4B34-855B-4FEC902E0D66}"/>
    <dgm:cxn modelId="{A88293C2-74CC-49DB-A36F-1683365D0F24}" type="presOf" srcId="{E7BEB69F-21B3-4AC2-90BE-6B05D0ECC23D}" destId="{9B2D9CF2-065D-4943-8A7B-E8E09E8240E2}" srcOrd="0" destOrd="1" presId="urn:microsoft.com/office/officeart/2008/layout/IncreasingCircleProcess"/>
    <dgm:cxn modelId="{47CBD1C2-0232-4DCC-9359-BC0350F47CD7}" srcId="{3307FD2F-0B78-4AC7-B3B5-8BA0ED6A38E7}" destId="{AB67D8D2-9738-4173-AE2B-876E141AD658}" srcOrd="4" destOrd="0" parTransId="{0ED946F4-919D-41A7-B006-66537850684B}" sibTransId="{85C33A59-C1A0-491B-9853-36130B104745}"/>
    <dgm:cxn modelId="{393BEFC7-0A8F-4218-8CA2-7DF687464E90}" srcId="{EA2BE29C-F2A9-4B9A-9382-3F4652917DE3}" destId="{CA901666-29B4-43B5-8CAD-1E381D4DCFB6}" srcOrd="1" destOrd="0" parTransId="{AA9361C9-09C3-425B-87C5-99085492EDCC}" sibTransId="{5893B90B-5565-4BA3-97A6-CC63C16CDA37}"/>
    <dgm:cxn modelId="{A28173DB-B6CA-4E81-9782-56F07A975865}" type="presOf" srcId="{7D1FBF71-F83F-4D99-BD41-ABA631B64940}" destId="{98BA5B74-98C4-4EE5-AB0D-3DCEDECF4881}" srcOrd="0" destOrd="0" presId="urn:microsoft.com/office/officeart/2008/layout/IncreasingCircleProcess"/>
    <dgm:cxn modelId="{54171FE3-9378-4D41-8627-B27FBD33EC77}" type="presOf" srcId="{2010E1E4-E9D0-42F9-AE41-0EEE183CA500}" destId="{32F55D40-F04D-451D-9ACA-5647ADB0B69E}" srcOrd="0" destOrd="0" presId="urn:microsoft.com/office/officeart/2008/layout/IncreasingCircleProcess"/>
    <dgm:cxn modelId="{9A714EE9-21D3-45F2-A261-D9DC8CF74E4E}" type="presOf" srcId="{385B16F3-9802-4C80-8073-4F3C59D3B771}" destId="{32F55D40-F04D-451D-9ACA-5647ADB0B69E}" srcOrd="0" destOrd="2" presId="urn:microsoft.com/office/officeart/2008/layout/IncreasingCircleProcess"/>
    <dgm:cxn modelId="{B69688EA-E621-4EA2-A435-16FC6C00BC6B}" type="presOf" srcId="{CA901666-29B4-43B5-8CAD-1E381D4DCFB6}" destId="{11A75F4D-67DA-480F-84D6-31C0DD38F795}" srcOrd="0" destOrd="0" presId="urn:microsoft.com/office/officeart/2008/layout/IncreasingCircleProcess"/>
    <dgm:cxn modelId="{03A219F2-7CE9-4055-B72A-5FF87BF3C4A3}" srcId="{CA901666-29B4-43B5-8CAD-1E381D4DCFB6}" destId="{385B16F3-9802-4C80-8073-4F3C59D3B771}" srcOrd="2" destOrd="0" parTransId="{73E160CE-4D9B-4DE3-BDB1-7047FFC3027D}" sibTransId="{9EDDA372-534B-432D-91F6-E7544435E6AC}"/>
    <dgm:cxn modelId="{2FCDFFF5-62AC-4640-8355-AE56F2B4160F}" type="presOf" srcId="{60B58A5D-6D8B-4D1E-939E-A75D813F8B20}" destId="{AC545FCE-94D0-4A4F-AEE8-818267890A04}" srcOrd="0" destOrd="2" presId="urn:microsoft.com/office/officeart/2008/layout/IncreasingCircleProcess"/>
    <dgm:cxn modelId="{D99F6D81-8E52-4063-AA5A-E5271EF307DD}" type="presParOf" srcId="{D3E63D4D-E4E5-4111-9EE0-40337CF1401A}" destId="{3D38F3FB-382B-42E5-918E-D8469E4F9402}" srcOrd="0" destOrd="0" presId="urn:microsoft.com/office/officeart/2008/layout/IncreasingCircleProcess"/>
    <dgm:cxn modelId="{F16C3AE7-F5CC-41E9-B209-B183C7FC9719}" type="presParOf" srcId="{3D38F3FB-382B-42E5-918E-D8469E4F9402}" destId="{6874F8E0-CF0F-43E0-B2D3-2FC12FD88ACD}" srcOrd="0" destOrd="0" presId="urn:microsoft.com/office/officeart/2008/layout/IncreasingCircleProcess"/>
    <dgm:cxn modelId="{3ECEEDBF-65A7-43BD-8150-D02D87D78EB6}" type="presParOf" srcId="{3D38F3FB-382B-42E5-918E-D8469E4F9402}" destId="{978EC5EE-CFE3-4CC2-AC19-DE7C0764DA63}" srcOrd="1" destOrd="0" presId="urn:microsoft.com/office/officeart/2008/layout/IncreasingCircleProcess"/>
    <dgm:cxn modelId="{8B2D0D78-E8FA-4A5F-81AD-283BC640CAF8}" type="presParOf" srcId="{3D38F3FB-382B-42E5-918E-D8469E4F9402}" destId="{AC545FCE-94D0-4A4F-AEE8-818267890A04}" srcOrd="2" destOrd="0" presId="urn:microsoft.com/office/officeart/2008/layout/IncreasingCircleProcess"/>
    <dgm:cxn modelId="{1636E49F-CFB0-4887-8D74-67720DB7C686}" type="presParOf" srcId="{3D38F3FB-382B-42E5-918E-D8469E4F9402}" destId="{8AC952CE-FDE6-4C01-8E57-95120A044B9B}" srcOrd="3" destOrd="0" presId="urn:microsoft.com/office/officeart/2008/layout/IncreasingCircleProcess"/>
    <dgm:cxn modelId="{11FB89EB-7E08-475A-AB08-1522AA816808}" type="presParOf" srcId="{D3E63D4D-E4E5-4111-9EE0-40337CF1401A}" destId="{64E50667-3541-4879-9544-5EBDD9909803}" srcOrd="1" destOrd="0" presId="urn:microsoft.com/office/officeart/2008/layout/IncreasingCircleProcess"/>
    <dgm:cxn modelId="{EFC2B14C-97A9-4B9A-B604-D0841B3E209F}" type="presParOf" srcId="{D3E63D4D-E4E5-4111-9EE0-40337CF1401A}" destId="{7B839DA7-FE88-43E0-92C2-259DFCDBCFE0}" srcOrd="2" destOrd="0" presId="urn:microsoft.com/office/officeart/2008/layout/IncreasingCircleProcess"/>
    <dgm:cxn modelId="{494853D3-36D0-4750-8C0D-490B66C4EA9A}" type="presParOf" srcId="{7B839DA7-FE88-43E0-92C2-259DFCDBCFE0}" destId="{ECBAA8B6-EC3B-49ED-8522-723FF3B864B7}" srcOrd="0" destOrd="0" presId="urn:microsoft.com/office/officeart/2008/layout/IncreasingCircleProcess"/>
    <dgm:cxn modelId="{012DE34A-91EB-4161-B53C-D61FC0976FD0}" type="presParOf" srcId="{7B839DA7-FE88-43E0-92C2-259DFCDBCFE0}" destId="{512C5C96-9953-425D-9742-E3DFC42F5428}" srcOrd="1" destOrd="0" presId="urn:microsoft.com/office/officeart/2008/layout/IncreasingCircleProcess"/>
    <dgm:cxn modelId="{C27AC014-31E4-465E-8EE8-AB6E0956D27F}" type="presParOf" srcId="{7B839DA7-FE88-43E0-92C2-259DFCDBCFE0}" destId="{32F55D40-F04D-451D-9ACA-5647ADB0B69E}" srcOrd="2" destOrd="0" presId="urn:microsoft.com/office/officeart/2008/layout/IncreasingCircleProcess"/>
    <dgm:cxn modelId="{A97F43C9-7AD5-4FA0-B978-ADC2C02B492C}" type="presParOf" srcId="{7B839DA7-FE88-43E0-92C2-259DFCDBCFE0}" destId="{11A75F4D-67DA-480F-84D6-31C0DD38F795}" srcOrd="3" destOrd="0" presId="urn:microsoft.com/office/officeart/2008/layout/IncreasingCircleProcess"/>
    <dgm:cxn modelId="{28EC3C0C-5FC6-4159-AD34-D30866F8C9DF}" type="presParOf" srcId="{D3E63D4D-E4E5-4111-9EE0-40337CF1401A}" destId="{C241559D-7245-4E20-BFE0-65B103175184}" srcOrd="3" destOrd="0" presId="urn:microsoft.com/office/officeart/2008/layout/IncreasingCircleProcess"/>
    <dgm:cxn modelId="{377EEF8D-3350-49C7-8573-7C0B1A545094}" type="presParOf" srcId="{D3E63D4D-E4E5-4111-9EE0-40337CF1401A}" destId="{EBF887C2-791C-4E8B-8132-73D788BDEB54}" srcOrd="4" destOrd="0" presId="urn:microsoft.com/office/officeart/2008/layout/IncreasingCircleProcess"/>
    <dgm:cxn modelId="{3E130324-3F2D-4D2A-ADB5-89C8A26FB2C2}" type="presParOf" srcId="{EBF887C2-791C-4E8B-8132-73D788BDEB54}" destId="{77C36A7D-3338-4330-9390-B6AFF5D571DB}" srcOrd="0" destOrd="0" presId="urn:microsoft.com/office/officeart/2008/layout/IncreasingCircleProcess"/>
    <dgm:cxn modelId="{A8C953A7-C2B9-4050-9911-736FE62C80AD}" type="presParOf" srcId="{EBF887C2-791C-4E8B-8132-73D788BDEB54}" destId="{EDE9C7F6-A22C-4B9B-93D5-FD45C7A813CD}" srcOrd="1" destOrd="0" presId="urn:microsoft.com/office/officeart/2008/layout/IncreasingCircleProcess"/>
    <dgm:cxn modelId="{B8EB32A6-BD0E-4DA8-8A23-12FC234F3F59}" type="presParOf" srcId="{EBF887C2-791C-4E8B-8132-73D788BDEB54}" destId="{9B2D9CF2-065D-4943-8A7B-E8E09E8240E2}" srcOrd="2" destOrd="0" presId="urn:microsoft.com/office/officeart/2008/layout/IncreasingCircleProcess"/>
    <dgm:cxn modelId="{6214AA84-FBB1-4495-8829-553E5462DE3D}" type="presParOf" srcId="{EBF887C2-791C-4E8B-8132-73D788BDEB54}" destId="{98BA5B74-98C4-4EE5-AB0D-3DCEDECF4881}"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2BE29C-F2A9-4B9A-9382-3F4652917DE3}"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solidFill>
                <a:srgbClr val="475C95"/>
              </a:solidFill>
            </a:rPr>
            <a:t>API Management</a:t>
          </a:r>
          <a:endParaRPr lang="it-IT"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CEA66B50-1FE7-47A6-8E29-76707685070B}">
      <dgm:prSet phldrT="[Text]"/>
      <dgm:spPr/>
      <dgm:t>
        <a:bodyPr/>
        <a:lstStyle/>
        <a:p>
          <a:r>
            <a:rPr lang="it-IT" dirty="0"/>
            <a:t>API Router/Proxy</a:t>
          </a:r>
        </a:p>
      </dgm:t>
    </dgm:pt>
    <dgm:pt modelId="{8CD0508A-D3E3-4100-8A95-F17AFC748586}" type="parTrans" cxnId="{77954964-6895-415C-BD2C-086CAD6EC75D}">
      <dgm:prSet/>
      <dgm:spPr/>
      <dgm:t>
        <a:bodyPr/>
        <a:lstStyle/>
        <a:p>
          <a:endParaRPr lang="it-IT"/>
        </a:p>
      </dgm:t>
    </dgm:pt>
    <dgm:pt modelId="{B7312F74-80FF-47BB-B963-0BE6B224EA1F}" type="sibTrans" cxnId="{77954964-6895-415C-BD2C-086CAD6EC75D}">
      <dgm:prSet/>
      <dgm:spPr/>
      <dgm:t>
        <a:bodyPr/>
        <a:lstStyle/>
        <a:p>
          <a:endParaRPr lang="it-IT"/>
        </a:p>
      </dgm:t>
    </dgm:pt>
    <dgm:pt modelId="{3307FD2F-0B78-4AC7-B3B5-8BA0ED6A38E7}">
      <dgm:prSet phldrT="[Text]"/>
      <dgm:spPr/>
      <dgm:t>
        <a:bodyPr/>
        <a:lstStyle/>
        <a:p>
          <a:r>
            <a:rPr lang="en-US" dirty="0">
              <a:solidFill>
                <a:srgbClr val="475C95"/>
              </a:solidFill>
            </a:rPr>
            <a:t>Logic Apps</a:t>
          </a:r>
          <a:endParaRPr lang="it-IT" dirty="0">
            <a:solidFill>
              <a:srgbClr val="475C95"/>
            </a:solidFill>
          </a:endParaRPr>
        </a:p>
      </dgm:t>
    </dgm:pt>
    <dgm:pt modelId="{322EE2C0-F041-4900-9896-C612CCCF1177}" type="parTrans" cxnId="{15E1B580-90A3-4CB1-9299-82A32D906D87}">
      <dgm:prSet/>
      <dgm:spPr/>
      <dgm:t>
        <a:bodyPr/>
        <a:lstStyle/>
        <a:p>
          <a:endParaRPr lang="it-IT"/>
        </a:p>
      </dgm:t>
    </dgm:pt>
    <dgm:pt modelId="{9D070901-8FC4-479B-ADD2-73D15A890913}" type="sibTrans" cxnId="{15E1B580-90A3-4CB1-9299-82A32D906D87}">
      <dgm:prSet/>
      <dgm:spPr/>
      <dgm:t>
        <a:bodyPr/>
        <a:lstStyle/>
        <a:p>
          <a:endParaRPr lang="it-IT"/>
        </a:p>
      </dgm:t>
    </dgm:pt>
    <dgm:pt modelId="{2C306BD4-FE1B-48B2-86E7-81FB7CFF5A34}">
      <dgm:prSet phldrT="[Text]"/>
      <dgm:spPr/>
      <dgm:t>
        <a:bodyPr/>
        <a:lstStyle/>
        <a:p>
          <a:r>
            <a:rPr lang="en-US" dirty="0"/>
            <a:t>Workflow management</a:t>
          </a:r>
        </a:p>
      </dgm:t>
    </dgm:pt>
    <dgm:pt modelId="{833D4B12-D02E-4CCE-8283-5054FAB7E61F}" type="parTrans" cxnId="{D5FD5C56-C776-4223-A680-C1C0A5C8D9AC}">
      <dgm:prSet/>
      <dgm:spPr/>
      <dgm:t>
        <a:bodyPr/>
        <a:lstStyle/>
        <a:p>
          <a:endParaRPr lang="it-IT"/>
        </a:p>
      </dgm:t>
    </dgm:pt>
    <dgm:pt modelId="{E2E2434F-AF4B-4638-A8C9-7A5AC7179E9B}" type="sibTrans" cxnId="{D5FD5C56-C776-4223-A680-C1C0A5C8D9AC}">
      <dgm:prSet/>
      <dgm:spPr/>
      <dgm:t>
        <a:bodyPr/>
        <a:lstStyle/>
        <a:p>
          <a:endParaRPr lang="it-IT"/>
        </a:p>
      </dgm:t>
    </dgm:pt>
    <dgm:pt modelId="{CA901666-29B4-43B5-8CAD-1E381D4DCFB6}">
      <dgm:prSet phldrT="[Text]"/>
      <dgm:spPr/>
      <dgm:t>
        <a:bodyPr/>
        <a:lstStyle/>
        <a:p>
          <a:r>
            <a:rPr lang="en-US" dirty="0">
              <a:solidFill>
                <a:srgbClr val="475C95"/>
              </a:solidFill>
            </a:rPr>
            <a:t>Storage</a:t>
          </a:r>
          <a:endParaRPr lang="it-IT" dirty="0">
            <a:solidFill>
              <a:srgbClr val="475C95"/>
            </a:solidFill>
          </a:endParaRPr>
        </a:p>
      </dgm:t>
    </dgm:pt>
    <dgm:pt modelId="{AA9361C9-09C3-425B-87C5-99085492EDCC}" type="parTrans" cxnId="{393BEFC7-0A8F-4218-8CA2-7DF687464E90}">
      <dgm:prSet/>
      <dgm:spPr/>
      <dgm:t>
        <a:bodyPr/>
        <a:lstStyle/>
        <a:p>
          <a:endParaRPr lang="it-IT"/>
        </a:p>
      </dgm:t>
    </dgm:pt>
    <dgm:pt modelId="{5893B90B-5565-4BA3-97A6-CC63C16CDA37}" type="sibTrans" cxnId="{393BEFC7-0A8F-4218-8CA2-7DF687464E90}">
      <dgm:prSet/>
      <dgm:spPr/>
      <dgm:t>
        <a:bodyPr/>
        <a:lstStyle/>
        <a:p>
          <a:endParaRPr lang="it-IT"/>
        </a:p>
      </dgm:t>
    </dgm:pt>
    <dgm:pt modelId="{6B037EDA-C819-4A48-B59B-2EB434D18701}">
      <dgm:prSet phldrT="[Text]"/>
      <dgm:spPr/>
      <dgm:t>
        <a:bodyPr/>
        <a:lstStyle/>
        <a:p>
          <a:r>
            <a:rPr lang="en-US" dirty="0"/>
            <a:t>Many ready-to-use connectors</a:t>
          </a:r>
        </a:p>
      </dgm:t>
    </dgm:pt>
    <dgm:pt modelId="{CCA2D446-EAFD-421D-A44D-387847058D56}" type="parTrans" cxnId="{7B22F465-DD2E-4C19-B3BD-68BB9643E6A5}">
      <dgm:prSet/>
      <dgm:spPr/>
      <dgm:t>
        <a:bodyPr/>
        <a:lstStyle/>
        <a:p>
          <a:endParaRPr lang="it-IT"/>
        </a:p>
      </dgm:t>
    </dgm:pt>
    <dgm:pt modelId="{A83095BB-AADD-4BC2-950A-9227047FB076}" type="sibTrans" cxnId="{7B22F465-DD2E-4C19-B3BD-68BB9643E6A5}">
      <dgm:prSet/>
      <dgm:spPr/>
      <dgm:t>
        <a:bodyPr/>
        <a:lstStyle/>
        <a:p>
          <a:endParaRPr lang="it-IT"/>
        </a:p>
      </dgm:t>
    </dgm:pt>
    <dgm:pt modelId="{08638A30-B2A7-4074-AB68-4AF578BB5C96}">
      <dgm:prSet phldrT="[Text]"/>
      <dgm:spPr/>
      <dgm:t>
        <a:bodyPr/>
        <a:lstStyle/>
        <a:p>
          <a:r>
            <a:rPr lang="en-US" dirty="0"/>
            <a:t>Billed on consumption</a:t>
          </a:r>
        </a:p>
      </dgm:t>
    </dgm:pt>
    <dgm:pt modelId="{40250F1C-D7AB-4EB5-B7F4-1638A2F24C79}" type="parTrans" cxnId="{6D5C56FD-9A46-4A87-AA77-BD4A4122411D}">
      <dgm:prSet/>
      <dgm:spPr/>
      <dgm:t>
        <a:bodyPr/>
        <a:lstStyle/>
        <a:p>
          <a:endParaRPr lang="it-IT"/>
        </a:p>
      </dgm:t>
    </dgm:pt>
    <dgm:pt modelId="{959B8288-45AD-4CDE-BAFA-CF9E9D09D7F1}" type="sibTrans" cxnId="{6D5C56FD-9A46-4A87-AA77-BD4A4122411D}">
      <dgm:prSet/>
      <dgm:spPr/>
      <dgm:t>
        <a:bodyPr/>
        <a:lstStyle/>
        <a:p>
          <a:endParaRPr lang="it-IT"/>
        </a:p>
      </dgm:t>
    </dgm:pt>
    <dgm:pt modelId="{F51B2927-6058-452D-9465-8515B5342AAD}">
      <dgm:prSet phldrT="[Text]"/>
      <dgm:spPr/>
      <dgm:t>
        <a:bodyPr/>
        <a:lstStyle/>
        <a:p>
          <a:r>
            <a:rPr lang="it-IT" dirty="0"/>
            <a:t>Indefinite-scalable archive</a:t>
          </a:r>
        </a:p>
      </dgm:t>
    </dgm:pt>
    <dgm:pt modelId="{BFF61F66-8786-4B35-AFE2-EFF8D0E5166F}" type="parTrans" cxnId="{D785D34B-6C25-48B0-926A-168944152B6C}">
      <dgm:prSet/>
      <dgm:spPr/>
      <dgm:t>
        <a:bodyPr/>
        <a:lstStyle/>
        <a:p>
          <a:endParaRPr lang="it-IT"/>
        </a:p>
      </dgm:t>
    </dgm:pt>
    <dgm:pt modelId="{0E59D8D4-071B-42D4-B6EE-44FF04AD7123}" type="sibTrans" cxnId="{D785D34B-6C25-48B0-926A-168944152B6C}">
      <dgm:prSet/>
      <dgm:spPr/>
      <dgm:t>
        <a:bodyPr/>
        <a:lstStyle/>
        <a:p>
          <a:endParaRPr lang="it-IT"/>
        </a:p>
      </dgm:t>
    </dgm:pt>
    <dgm:pt modelId="{D232C826-84AB-46B0-86C2-29E9A58406F2}">
      <dgm:prSet phldrT="[Text]"/>
      <dgm:spPr/>
      <dgm:t>
        <a:bodyPr/>
        <a:lstStyle/>
        <a:p>
          <a:r>
            <a:rPr lang="it-IT" dirty="0"/>
            <a:t>Multi-protocol</a:t>
          </a:r>
        </a:p>
      </dgm:t>
    </dgm:pt>
    <dgm:pt modelId="{92D42069-266D-4C73-893B-AE85CB3C98F3}" type="parTrans" cxnId="{C3DA13BF-4A41-4FB4-A381-047EA712F4D0}">
      <dgm:prSet/>
      <dgm:spPr/>
      <dgm:t>
        <a:bodyPr/>
        <a:lstStyle/>
        <a:p>
          <a:endParaRPr lang="it-IT"/>
        </a:p>
      </dgm:t>
    </dgm:pt>
    <dgm:pt modelId="{8C264F00-1B09-4A81-8064-87299817654F}" type="sibTrans" cxnId="{C3DA13BF-4A41-4FB4-A381-047EA712F4D0}">
      <dgm:prSet/>
      <dgm:spPr/>
      <dgm:t>
        <a:bodyPr/>
        <a:lstStyle/>
        <a:p>
          <a:endParaRPr lang="it-IT"/>
        </a:p>
      </dgm:t>
    </dgm:pt>
    <dgm:pt modelId="{A2D782BC-C5CE-4B4E-9F52-C55D78BDB67D}">
      <dgm:prSet phldrT="[Text]"/>
      <dgm:spPr/>
      <dgm:t>
        <a:bodyPr/>
        <a:lstStyle/>
        <a:p>
          <a:r>
            <a:rPr lang="it-IT" dirty="0"/>
            <a:t>Access Control</a:t>
          </a:r>
        </a:p>
      </dgm:t>
    </dgm:pt>
    <dgm:pt modelId="{E0834ED5-2BDF-46CB-AD70-F2DB4B49E5DC}" type="parTrans" cxnId="{AE3E3E27-285A-4465-830A-2BFD1E8E6DBB}">
      <dgm:prSet/>
      <dgm:spPr/>
      <dgm:t>
        <a:bodyPr/>
        <a:lstStyle/>
        <a:p>
          <a:endParaRPr lang="it-IT"/>
        </a:p>
      </dgm:t>
    </dgm:pt>
    <dgm:pt modelId="{AC9DDDC2-9A74-4FAC-A82F-7948F1A522CC}" type="sibTrans" cxnId="{AE3E3E27-285A-4465-830A-2BFD1E8E6DBB}">
      <dgm:prSet/>
      <dgm:spPr/>
      <dgm:t>
        <a:bodyPr/>
        <a:lstStyle/>
        <a:p>
          <a:endParaRPr lang="it-IT"/>
        </a:p>
      </dgm:t>
    </dgm:pt>
    <dgm:pt modelId="{8F70CE87-552E-41A0-B758-DFE87504AD6A}">
      <dgm:prSet phldrT="[Text]"/>
      <dgm:spPr/>
      <dgm:t>
        <a:bodyPr/>
        <a:lstStyle/>
        <a:p>
          <a:r>
            <a:rPr lang="it-IT" dirty="0"/>
            <a:t>Cache</a:t>
          </a:r>
        </a:p>
      </dgm:t>
    </dgm:pt>
    <dgm:pt modelId="{31F7D3A7-4C4F-4AFB-B3BC-235042650353}" type="parTrans" cxnId="{E0D8B762-38DB-4061-8BD0-57A3BDB01B0F}">
      <dgm:prSet/>
      <dgm:spPr/>
      <dgm:t>
        <a:bodyPr/>
        <a:lstStyle/>
        <a:p>
          <a:endParaRPr lang="it-IT"/>
        </a:p>
      </dgm:t>
    </dgm:pt>
    <dgm:pt modelId="{AAE058B3-80AF-42B1-993B-83D5D9FE1DE2}" type="sibTrans" cxnId="{E0D8B762-38DB-4061-8BD0-57A3BDB01B0F}">
      <dgm:prSet/>
      <dgm:spPr/>
      <dgm:t>
        <a:bodyPr/>
        <a:lstStyle/>
        <a:p>
          <a:endParaRPr lang="it-IT"/>
        </a:p>
      </dgm:t>
    </dgm:pt>
    <dgm:pt modelId="{541B3A30-2C26-4CCB-863C-764C81A1E150}">
      <dgm:prSet phldrT="[Text]"/>
      <dgm:spPr/>
      <dgm:t>
        <a:bodyPr/>
        <a:lstStyle/>
        <a:p>
          <a:r>
            <a:rPr lang="it-IT" dirty="0"/>
            <a:t>Versioning</a:t>
          </a:r>
        </a:p>
      </dgm:t>
    </dgm:pt>
    <dgm:pt modelId="{BAA1DC6C-9F68-40E5-A871-6D0968CEC93D}" type="parTrans" cxnId="{C16A295E-EE9C-4382-9B63-F46BB981803A}">
      <dgm:prSet/>
      <dgm:spPr/>
      <dgm:t>
        <a:bodyPr/>
        <a:lstStyle/>
        <a:p>
          <a:endParaRPr lang="it-IT"/>
        </a:p>
      </dgm:t>
    </dgm:pt>
    <dgm:pt modelId="{3C82F196-11D6-4EDC-986B-BF983F7365AB}" type="sibTrans" cxnId="{C16A295E-EE9C-4382-9B63-F46BB981803A}">
      <dgm:prSet/>
      <dgm:spPr/>
      <dgm:t>
        <a:bodyPr/>
        <a:lstStyle/>
        <a:p>
          <a:endParaRPr lang="it-IT"/>
        </a:p>
      </dgm:t>
    </dgm:pt>
    <dgm:pt modelId="{413222F1-AC3C-4AFA-8CDF-9DE7F0D68EC9}">
      <dgm:prSet phldrT="[Text]"/>
      <dgm:spPr/>
      <dgm:t>
        <a:bodyPr/>
        <a:lstStyle/>
        <a:p>
          <a:r>
            <a:rPr lang="it-IT" dirty="0"/>
            <a:t>Developer portal</a:t>
          </a:r>
        </a:p>
      </dgm:t>
    </dgm:pt>
    <dgm:pt modelId="{B39E8C81-257C-4C06-A3A1-0EE8CBB9BFC3}" type="parTrans" cxnId="{D78DCFA4-8EDD-4943-B938-1D334D162D9F}">
      <dgm:prSet/>
      <dgm:spPr/>
      <dgm:t>
        <a:bodyPr/>
        <a:lstStyle/>
        <a:p>
          <a:endParaRPr lang="it-IT"/>
        </a:p>
      </dgm:t>
    </dgm:pt>
    <dgm:pt modelId="{75A6674B-47C5-4D28-9430-BCA4EB06D19E}" type="sibTrans" cxnId="{D78DCFA4-8EDD-4943-B938-1D334D162D9F}">
      <dgm:prSet/>
      <dgm:spPr/>
      <dgm:t>
        <a:bodyPr/>
        <a:lstStyle/>
        <a:p>
          <a:endParaRPr lang="it-IT"/>
        </a:p>
      </dgm:t>
    </dgm:pt>
    <dgm:pt modelId="{D3E63D4D-E4E5-4111-9EE0-40337CF1401A}" type="pres">
      <dgm:prSet presAssocID="{EA2BE29C-F2A9-4B9A-9382-3F4652917DE3}" presName="Name0" presStyleCnt="0">
        <dgm:presLayoutVars>
          <dgm:chMax val="7"/>
          <dgm:chPref val="7"/>
          <dgm:dir/>
          <dgm:animOne val="branch"/>
          <dgm:animLvl val="lvl"/>
        </dgm:presLayoutVars>
      </dgm:prSet>
      <dgm:spPr/>
    </dgm:pt>
    <dgm:pt modelId="{3D38F3FB-382B-42E5-918E-D8469E4F9402}" type="pres">
      <dgm:prSet presAssocID="{3307FD2F-0B78-4AC7-B3B5-8BA0ED6A38E7}" presName="composite" presStyleCnt="0"/>
      <dgm:spPr/>
    </dgm:pt>
    <dgm:pt modelId="{6874F8E0-CF0F-43E0-B2D3-2FC12FD88ACD}" type="pres">
      <dgm:prSet presAssocID="{3307FD2F-0B78-4AC7-B3B5-8BA0ED6A38E7}" presName="BackAccent" presStyleLbl="bgShp" presStyleIdx="0" presStyleCnt="3"/>
      <dgm:spPr/>
    </dgm:pt>
    <dgm:pt modelId="{978EC5EE-CFE3-4CC2-AC19-DE7C0764DA63}" type="pres">
      <dgm:prSet presAssocID="{3307FD2F-0B78-4AC7-B3B5-8BA0ED6A38E7}" presName="Accent" presStyleLbl="alignNode1" presStyleIdx="0" presStyleCnt="3"/>
      <dgm:spPr/>
    </dgm:pt>
    <dgm:pt modelId="{AC545FCE-94D0-4A4F-AEE8-818267890A04}" type="pres">
      <dgm:prSet presAssocID="{3307FD2F-0B78-4AC7-B3B5-8BA0ED6A38E7}" presName="Child" presStyleLbl="revTx" presStyleIdx="0" presStyleCnt="6">
        <dgm:presLayoutVars>
          <dgm:chMax val="0"/>
          <dgm:chPref val="0"/>
          <dgm:bulletEnabled val="1"/>
        </dgm:presLayoutVars>
      </dgm:prSet>
      <dgm:spPr/>
    </dgm:pt>
    <dgm:pt modelId="{8AC952CE-FDE6-4C01-8E57-95120A044B9B}" type="pres">
      <dgm:prSet presAssocID="{3307FD2F-0B78-4AC7-B3B5-8BA0ED6A38E7}" presName="Parent" presStyleLbl="revTx" presStyleIdx="1" presStyleCnt="6">
        <dgm:presLayoutVars>
          <dgm:chMax val="1"/>
          <dgm:chPref val="1"/>
          <dgm:bulletEnabled val="1"/>
        </dgm:presLayoutVars>
      </dgm:prSet>
      <dgm:spPr/>
    </dgm:pt>
    <dgm:pt modelId="{64E50667-3541-4879-9544-5EBDD9909803}" type="pres">
      <dgm:prSet presAssocID="{9D070901-8FC4-479B-ADD2-73D15A890913}" presName="sibTrans" presStyleCnt="0"/>
      <dgm:spPr/>
    </dgm:pt>
    <dgm:pt modelId="{7B839DA7-FE88-43E0-92C2-259DFCDBCFE0}" type="pres">
      <dgm:prSet presAssocID="{CA901666-29B4-43B5-8CAD-1E381D4DCFB6}" presName="composite" presStyleCnt="0"/>
      <dgm:spPr/>
    </dgm:pt>
    <dgm:pt modelId="{ECBAA8B6-EC3B-49ED-8522-723FF3B864B7}" type="pres">
      <dgm:prSet presAssocID="{CA901666-29B4-43B5-8CAD-1E381D4DCFB6}" presName="BackAccent" presStyleLbl="bgShp" presStyleIdx="1" presStyleCnt="3"/>
      <dgm:spPr/>
    </dgm:pt>
    <dgm:pt modelId="{512C5C96-9953-425D-9742-E3DFC42F5428}" type="pres">
      <dgm:prSet presAssocID="{CA901666-29B4-43B5-8CAD-1E381D4DCFB6}" presName="Accent" presStyleLbl="alignNode1" presStyleIdx="1" presStyleCnt="3"/>
      <dgm:spPr/>
    </dgm:pt>
    <dgm:pt modelId="{32F55D40-F04D-451D-9ACA-5647ADB0B69E}" type="pres">
      <dgm:prSet presAssocID="{CA901666-29B4-43B5-8CAD-1E381D4DCFB6}" presName="Child" presStyleLbl="revTx" presStyleIdx="2" presStyleCnt="6">
        <dgm:presLayoutVars>
          <dgm:chMax val="0"/>
          <dgm:chPref val="0"/>
          <dgm:bulletEnabled val="1"/>
        </dgm:presLayoutVars>
      </dgm:prSet>
      <dgm:spPr/>
    </dgm:pt>
    <dgm:pt modelId="{11A75F4D-67DA-480F-84D6-31C0DD38F795}" type="pres">
      <dgm:prSet presAssocID="{CA901666-29B4-43B5-8CAD-1E381D4DCFB6}" presName="Parent" presStyleLbl="revTx" presStyleIdx="3" presStyleCnt="6">
        <dgm:presLayoutVars>
          <dgm:chMax val="1"/>
          <dgm:chPref val="1"/>
          <dgm:bulletEnabled val="1"/>
        </dgm:presLayoutVars>
      </dgm:prSet>
      <dgm:spPr/>
    </dgm:pt>
    <dgm:pt modelId="{C241559D-7245-4E20-BFE0-65B103175184}" type="pres">
      <dgm:prSet presAssocID="{5893B90B-5565-4BA3-97A6-CC63C16CDA37}" presName="sibTrans" presStyleCnt="0"/>
      <dgm:spPr/>
    </dgm:pt>
    <dgm:pt modelId="{EBF887C2-791C-4E8B-8132-73D788BDEB54}" type="pres">
      <dgm:prSet presAssocID="{7D1FBF71-F83F-4D99-BD41-ABA631B64940}" presName="composite" presStyleCnt="0"/>
      <dgm:spPr/>
    </dgm:pt>
    <dgm:pt modelId="{77C36A7D-3338-4330-9390-B6AFF5D571DB}" type="pres">
      <dgm:prSet presAssocID="{7D1FBF71-F83F-4D99-BD41-ABA631B64940}" presName="BackAccent" presStyleLbl="bgShp" presStyleIdx="2" presStyleCnt="3"/>
      <dgm:spPr/>
    </dgm:pt>
    <dgm:pt modelId="{EDE9C7F6-A22C-4B9B-93D5-FD45C7A813CD}" type="pres">
      <dgm:prSet presAssocID="{7D1FBF71-F83F-4D99-BD41-ABA631B64940}" presName="Accent" presStyleLbl="alignNode1" presStyleIdx="2" presStyleCnt="3"/>
      <dgm:spPr/>
    </dgm:pt>
    <dgm:pt modelId="{9B2D9CF2-065D-4943-8A7B-E8E09E8240E2}" type="pres">
      <dgm:prSet presAssocID="{7D1FBF71-F83F-4D99-BD41-ABA631B64940}" presName="Child" presStyleLbl="revTx" presStyleIdx="4" presStyleCnt="6">
        <dgm:presLayoutVars>
          <dgm:chMax val="0"/>
          <dgm:chPref val="0"/>
          <dgm:bulletEnabled val="1"/>
        </dgm:presLayoutVars>
      </dgm:prSet>
      <dgm:spPr/>
    </dgm:pt>
    <dgm:pt modelId="{98BA5B74-98C4-4EE5-AB0D-3DCEDECF4881}" type="pres">
      <dgm:prSet presAssocID="{7D1FBF71-F83F-4D99-BD41-ABA631B64940}" presName="Parent" presStyleLbl="revTx" presStyleIdx="5" presStyleCnt="6">
        <dgm:presLayoutVars>
          <dgm:chMax val="1"/>
          <dgm:chPref val="1"/>
          <dgm:bulletEnabled val="1"/>
        </dgm:presLayoutVars>
      </dgm:prSet>
      <dgm:spPr/>
    </dgm:pt>
  </dgm:ptLst>
  <dgm:cxnLst>
    <dgm:cxn modelId="{1D435601-3828-41C9-A376-77D7F5E76F31}" srcId="{EA2BE29C-F2A9-4B9A-9382-3F4652917DE3}" destId="{7D1FBF71-F83F-4D99-BD41-ABA631B64940}" srcOrd="2" destOrd="0" parTransId="{D7C2F473-F388-4247-831B-9DB4639BAAEE}" sibTransId="{96D06C43-41FA-498E-9835-C4A70AFBEB4E}"/>
    <dgm:cxn modelId="{AE3E3E27-285A-4465-830A-2BFD1E8E6DBB}" srcId="{7D1FBF71-F83F-4D99-BD41-ABA631B64940}" destId="{A2D782BC-C5CE-4B4E-9F52-C55D78BDB67D}" srcOrd="1" destOrd="0" parTransId="{E0834ED5-2BDF-46CB-AD70-F2DB4B49E5DC}" sibTransId="{AC9DDDC2-9A74-4FAC-A82F-7948F1A522CC}"/>
    <dgm:cxn modelId="{A3AF6928-61D2-4735-AEC9-84FEA9BAA2A6}" type="presOf" srcId="{2C306BD4-FE1B-48B2-86E7-81FB7CFF5A34}" destId="{AC545FCE-94D0-4A4F-AEE8-818267890A04}" srcOrd="0" destOrd="0" presId="urn:microsoft.com/office/officeart/2008/layout/IncreasingCircleProcess"/>
    <dgm:cxn modelId="{B834172D-00BB-48E0-ADF0-6DEAE6C6F13B}" type="presOf" srcId="{3307FD2F-0B78-4AC7-B3B5-8BA0ED6A38E7}" destId="{8AC952CE-FDE6-4C01-8E57-95120A044B9B}" srcOrd="0" destOrd="0" presId="urn:microsoft.com/office/officeart/2008/layout/IncreasingCircleProcess"/>
    <dgm:cxn modelId="{92A85B2D-7601-42C7-90BA-41205B46C3B3}" type="presOf" srcId="{CEA66B50-1FE7-47A6-8E29-76707685070B}" destId="{9B2D9CF2-065D-4943-8A7B-E8E09E8240E2}" srcOrd="0" destOrd="0" presId="urn:microsoft.com/office/officeart/2008/layout/IncreasingCircleProcess"/>
    <dgm:cxn modelId="{C16A295E-EE9C-4382-9B63-F46BB981803A}" srcId="{7D1FBF71-F83F-4D99-BD41-ABA631B64940}" destId="{541B3A30-2C26-4CCB-863C-764C81A1E150}" srcOrd="3" destOrd="0" parTransId="{BAA1DC6C-9F68-40E5-A871-6D0968CEC93D}" sibTransId="{3C82F196-11D6-4EDC-986B-BF983F7365AB}"/>
    <dgm:cxn modelId="{217B4A62-6AC0-456D-8E72-5ECFF0825712}" type="presOf" srcId="{D232C826-84AB-46B0-86C2-29E9A58406F2}" destId="{32F55D40-F04D-451D-9ACA-5647ADB0B69E}" srcOrd="0" destOrd="1" presId="urn:microsoft.com/office/officeart/2008/layout/IncreasingCircleProcess"/>
    <dgm:cxn modelId="{E0D8B762-38DB-4061-8BD0-57A3BDB01B0F}" srcId="{7D1FBF71-F83F-4D99-BD41-ABA631B64940}" destId="{8F70CE87-552E-41A0-B758-DFE87504AD6A}" srcOrd="2" destOrd="0" parTransId="{31F7D3A7-4C4F-4AFB-B3BC-235042650353}" sibTransId="{AAE058B3-80AF-42B1-993B-83D5D9FE1DE2}"/>
    <dgm:cxn modelId="{77954964-6895-415C-BD2C-086CAD6EC75D}" srcId="{7D1FBF71-F83F-4D99-BD41-ABA631B64940}" destId="{CEA66B50-1FE7-47A6-8E29-76707685070B}" srcOrd="0" destOrd="0" parTransId="{8CD0508A-D3E3-4100-8A95-F17AFC748586}" sibTransId="{B7312F74-80FF-47BB-B963-0BE6B224EA1F}"/>
    <dgm:cxn modelId="{8BD34245-BC35-44AF-84FF-A1B301543D29}" type="presOf" srcId="{413222F1-AC3C-4AFA-8CDF-9DE7F0D68EC9}" destId="{9B2D9CF2-065D-4943-8A7B-E8E09E8240E2}" srcOrd="0" destOrd="4" presId="urn:microsoft.com/office/officeart/2008/layout/IncreasingCircleProcess"/>
    <dgm:cxn modelId="{7B22F465-DD2E-4C19-B3BD-68BB9643E6A5}" srcId="{3307FD2F-0B78-4AC7-B3B5-8BA0ED6A38E7}" destId="{6B037EDA-C819-4A48-B59B-2EB434D18701}" srcOrd="1" destOrd="0" parTransId="{CCA2D446-EAFD-421D-A44D-387847058D56}" sibTransId="{A83095BB-AADD-4BC2-950A-9227047FB076}"/>
    <dgm:cxn modelId="{CB1D7D66-EEC4-40ED-812D-666AE90912B6}" type="presOf" srcId="{08638A30-B2A7-4074-AB68-4AF578BB5C96}" destId="{AC545FCE-94D0-4A4F-AEE8-818267890A04}" srcOrd="0" destOrd="2" presId="urn:microsoft.com/office/officeart/2008/layout/IncreasingCircleProcess"/>
    <dgm:cxn modelId="{214C8E46-FB5C-4D9F-AF8E-B185E19CB665}" type="presOf" srcId="{EA2BE29C-F2A9-4B9A-9382-3F4652917DE3}" destId="{D3E63D4D-E4E5-4111-9EE0-40337CF1401A}" srcOrd="0" destOrd="0" presId="urn:microsoft.com/office/officeart/2008/layout/IncreasingCircleProcess"/>
    <dgm:cxn modelId="{D785D34B-6C25-48B0-926A-168944152B6C}" srcId="{CA901666-29B4-43B5-8CAD-1E381D4DCFB6}" destId="{F51B2927-6058-452D-9465-8515B5342AAD}" srcOrd="0" destOrd="0" parTransId="{BFF61F66-8786-4B35-AFE2-EFF8D0E5166F}" sibTransId="{0E59D8D4-071B-42D4-B6EE-44FF04AD7123}"/>
    <dgm:cxn modelId="{D5FD5C56-C776-4223-A680-C1C0A5C8D9AC}" srcId="{3307FD2F-0B78-4AC7-B3B5-8BA0ED6A38E7}" destId="{2C306BD4-FE1B-48B2-86E7-81FB7CFF5A34}" srcOrd="0" destOrd="0" parTransId="{833D4B12-D02E-4CCE-8283-5054FAB7E61F}" sibTransId="{E2E2434F-AF4B-4638-A8C9-7A5AC7179E9B}"/>
    <dgm:cxn modelId="{7D9CB376-BA1E-4A80-8FBF-60EA174BBE91}" type="presOf" srcId="{541B3A30-2C26-4CCB-863C-764C81A1E150}" destId="{9B2D9CF2-065D-4943-8A7B-E8E09E8240E2}" srcOrd="0" destOrd="3" presId="urn:microsoft.com/office/officeart/2008/layout/IncreasingCircleProcess"/>
    <dgm:cxn modelId="{0AE3487C-ACFF-47CC-ACAE-9B98BFCBE369}" type="presOf" srcId="{A2D782BC-C5CE-4B4E-9F52-C55D78BDB67D}" destId="{9B2D9CF2-065D-4943-8A7B-E8E09E8240E2}" srcOrd="0" destOrd="1" presId="urn:microsoft.com/office/officeart/2008/layout/IncreasingCircleProcess"/>
    <dgm:cxn modelId="{15E1B580-90A3-4CB1-9299-82A32D906D87}" srcId="{EA2BE29C-F2A9-4B9A-9382-3F4652917DE3}" destId="{3307FD2F-0B78-4AC7-B3B5-8BA0ED6A38E7}" srcOrd="0" destOrd="0" parTransId="{322EE2C0-F041-4900-9896-C612CCCF1177}" sibTransId="{9D070901-8FC4-479B-ADD2-73D15A890913}"/>
    <dgm:cxn modelId="{D1D52A89-3498-483A-8626-95BF1BCA2448}" type="presOf" srcId="{6B037EDA-C819-4A48-B59B-2EB434D18701}" destId="{AC545FCE-94D0-4A4F-AEE8-818267890A04}" srcOrd="0" destOrd="1" presId="urn:microsoft.com/office/officeart/2008/layout/IncreasingCircleProcess"/>
    <dgm:cxn modelId="{D78DCFA4-8EDD-4943-B938-1D334D162D9F}" srcId="{7D1FBF71-F83F-4D99-BD41-ABA631B64940}" destId="{413222F1-AC3C-4AFA-8CDF-9DE7F0D68EC9}" srcOrd="4" destOrd="0" parTransId="{B39E8C81-257C-4C06-A3A1-0EE8CBB9BFC3}" sibTransId="{75A6674B-47C5-4D28-9430-BCA4EB06D19E}"/>
    <dgm:cxn modelId="{C3DA13BF-4A41-4FB4-A381-047EA712F4D0}" srcId="{CA901666-29B4-43B5-8CAD-1E381D4DCFB6}" destId="{D232C826-84AB-46B0-86C2-29E9A58406F2}" srcOrd="1" destOrd="0" parTransId="{92D42069-266D-4C73-893B-AE85CB3C98F3}" sibTransId="{8C264F00-1B09-4A81-8064-87299817654F}"/>
    <dgm:cxn modelId="{393BEFC7-0A8F-4218-8CA2-7DF687464E90}" srcId="{EA2BE29C-F2A9-4B9A-9382-3F4652917DE3}" destId="{CA901666-29B4-43B5-8CAD-1E381D4DCFB6}" srcOrd="1" destOrd="0" parTransId="{AA9361C9-09C3-425B-87C5-99085492EDCC}" sibTransId="{5893B90B-5565-4BA3-97A6-CC63C16CDA37}"/>
    <dgm:cxn modelId="{A28173DB-B6CA-4E81-9782-56F07A975865}" type="presOf" srcId="{7D1FBF71-F83F-4D99-BD41-ABA631B64940}" destId="{98BA5B74-98C4-4EE5-AB0D-3DCEDECF4881}" srcOrd="0" destOrd="0" presId="urn:microsoft.com/office/officeart/2008/layout/IncreasingCircleProcess"/>
    <dgm:cxn modelId="{15D17BE6-CF05-4729-B130-306F12F76D75}" type="presOf" srcId="{F51B2927-6058-452D-9465-8515B5342AAD}" destId="{32F55D40-F04D-451D-9ACA-5647ADB0B69E}" srcOrd="0" destOrd="0" presId="urn:microsoft.com/office/officeart/2008/layout/IncreasingCircleProcess"/>
    <dgm:cxn modelId="{B69688EA-E621-4EA2-A435-16FC6C00BC6B}" type="presOf" srcId="{CA901666-29B4-43B5-8CAD-1E381D4DCFB6}" destId="{11A75F4D-67DA-480F-84D6-31C0DD38F795}" srcOrd="0" destOrd="0" presId="urn:microsoft.com/office/officeart/2008/layout/IncreasingCircleProcess"/>
    <dgm:cxn modelId="{690E52ED-3650-410B-B671-6EB88DDE7E5D}" type="presOf" srcId="{8F70CE87-552E-41A0-B758-DFE87504AD6A}" destId="{9B2D9CF2-065D-4943-8A7B-E8E09E8240E2}" srcOrd="0" destOrd="2" presId="urn:microsoft.com/office/officeart/2008/layout/IncreasingCircleProcess"/>
    <dgm:cxn modelId="{6D5C56FD-9A46-4A87-AA77-BD4A4122411D}" srcId="{3307FD2F-0B78-4AC7-B3B5-8BA0ED6A38E7}" destId="{08638A30-B2A7-4074-AB68-4AF578BB5C96}" srcOrd="2" destOrd="0" parTransId="{40250F1C-D7AB-4EB5-B7F4-1638A2F24C79}" sibTransId="{959B8288-45AD-4CDE-BAFA-CF9E9D09D7F1}"/>
    <dgm:cxn modelId="{D99F6D81-8E52-4063-AA5A-E5271EF307DD}" type="presParOf" srcId="{D3E63D4D-E4E5-4111-9EE0-40337CF1401A}" destId="{3D38F3FB-382B-42E5-918E-D8469E4F9402}" srcOrd="0" destOrd="0" presId="urn:microsoft.com/office/officeart/2008/layout/IncreasingCircleProcess"/>
    <dgm:cxn modelId="{F16C3AE7-F5CC-41E9-B209-B183C7FC9719}" type="presParOf" srcId="{3D38F3FB-382B-42E5-918E-D8469E4F9402}" destId="{6874F8E0-CF0F-43E0-B2D3-2FC12FD88ACD}" srcOrd="0" destOrd="0" presId="urn:microsoft.com/office/officeart/2008/layout/IncreasingCircleProcess"/>
    <dgm:cxn modelId="{3ECEEDBF-65A7-43BD-8150-D02D87D78EB6}" type="presParOf" srcId="{3D38F3FB-382B-42E5-918E-D8469E4F9402}" destId="{978EC5EE-CFE3-4CC2-AC19-DE7C0764DA63}" srcOrd="1" destOrd="0" presId="urn:microsoft.com/office/officeart/2008/layout/IncreasingCircleProcess"/>
    <dgm:cxn modelId="{8B2D0D78-E8FA-4A5F-81AD-283BC640CAF8}" type="presParOf" srcId="{3D38F3FB-382B-42E5-918E-D8469E4F9402}" destId="{AC545FCE-94D0-4A4F-AEE8-818267890A04}" srcOrd="2" destOrd="0" presId="urn:microsoft.com/office/officeart/2008/layout/IncreasingCircleProcess"/>
    <dgm:cxn modelId="{1636E49F-CFB0-4887-8D74-67720DB7C686}" type="presParOf" srcId="{3D38F3FB-382B-42E5-918E-D8469E4F9402}" destId="{8AC952CE-FDE6-4C01-8E57-95120A044B9B}" srcOrd="3" destOrd="0" presId="urn:microsoft.com/office/officeart/2008/layout/IncreasingCircleProcess"/>
    <dgm:cxn modelId="{11FB89EB-7E08-475A-AB08-1522AA816808}" type="presParOf" srcId="{D3E63D4D-E4E5-4111-9EE0-40337CF1401A}" destId="{64E50667-3541-4879-9544-5EBDD9909803}" srcOrd="1" destOrd="0" presId="urn:microsoft.com/office/officeart/2008/layout/IncreasingCircleProcess"/>
    <dgm:cxn modelId="{EFC2B14C-97A9-4B9A-B604-D0841B3E209F}" type="presParOf" srcId="{D3E63D4D-E4E5-4111-9EE0-40337CF1401A}" destId="{7B839DA7-FE88-43E0-92C2-259DFCDBCFE0}" srcOrd="2" destOrd="0" presId="urn:microsoft.com/office/officeart/2008/layout/IncreasingCircleProcess"/>
    <dgm:cxn modelId="{494853D3-36D0-4750-8C0D-490B66C4EA9A}" type="presParOf" srcId="{7B839DA7-FE88-43E0-92C2-259DFCDBCFE0}" destId="{ECBAA8B6-EC3B-49ED-8522-723FF3B864B7}" srcOrd="0" destOrd="0" presId="urn:microsoft.com/office/officeart/2008/layout/IncreasingCircleProcess"/>
    <dgm:cxn modelId="{012DE34A-91EB-4161-B53C-D61FC0976FD0}" type="presParOf" srcId="{7B839DA7-FE88-43E0-92C2-259DFCDBCFE0}" destId="{512C5C96-9953-425D-9742-E3DFC42F5428}" srcOrd="1" destOrd="0" presId="urn:microsoft.com/office/officeart/2008/layout/IncreasingCircleProcess"/>
    <dgm:cxn modelId="{C27AC014-31E4-465E-8EE8-AB6E0956D27F}" type="presParOf" srcId="{7B839DA7-FE88-43E0-92C2-259DFCDBCFE0}" destId="{32F55D40-F04D-451D-9ACA-5647ADB0B69E}" srcOrd="2" destOrd="0" presId="urn:microsoft.com/office/officeart/2008/layout/IncreasingCircleProcess"/>
    <dgm:cxn modelId="{A97F43C9-7AD5-4FA0-B978-ADC2C02B492C}" type="presParOf" srcId="{7B839DA7-FE88-43E0-92C2-259DFCDBCFE0}" destId="{11A75F4D-67DA-480F-84D6-31C0DD38F795}" srcOrd="3" destOrd="0" presId="urn:microsoft.com/office/officeart/2008/layout/IncreasingCircleProcess"/>
    <dgm:cxn modelId="{28EC3C0C-5FC6-4159-AD34-D30866F8C9DF}" type="presParOf" srcId="{D3E63D4D-E4E5-4111-9EE0-40337CF1401A}" destId="{C241559D-7245-4E20-BFE0-65B103175184}" srcOrd="3" destOrd="0" presId="urn:microsoft.com/office/officeart/2008/layout/IncreasingCircleProcess"/>
    <dgm:cxn modelId="{377EEF8D-3350-49C7-8573-7C0B1A545094}" type="presParOf" srcId="{D3E63D4D-E4E5-4111-9EE0-40337CF1401A}" destId="{EBF887C2-791C-4E8B-8132-73D788BDEB54}" srcOrd="4" destOrd="0" presId="urn:microsoft.com/office/officeart/2008/layout/IncreasingCircleProcess"/>
    <dgm:cxn modelId="{3E130324-3F2D-4D2A-ADB5-89C8A26FB2C2}" type="presParOf" srcId="{EBF887C2-791C-4E8B-8132-73D788BDEB54}" destId="{77C36A7D-3338-4330-9390-B6AFF5D571DB}" srcOrd="0" destOrd="0" presId="urn:microsoft.com/office/officeart/2008/layout/IncreasingCircleProcess"/>
    <dgm:cxn modelId="{A8C953A7-C2B9-4050-9911-736FE62C80AD}" type="presParOf" srcId="{EBF887C2-791C-4E8B-8132-73D788BDEB54}" destId="{EDE9C7F6-A22C-4B9B-93D5-FD45C7A813CD}" srcOrd="1" destOrd="0" presId="urn:microsoft.com/office/officeart/2008/layout/IncreasingCircleProcess"/>
    <dgm:cxn modelId="{B8EB32A6-BD0E-4DA8-8A23-12FC234F3F59}" type="presParOf" srcId="{EBF887C2-791C-4E8B-8132-73D788BDEB54}" destId="{9B2D9CF2-065D-4943-8A7B-E8E09E8240E2}" srcOrd="2" destOrd="0" presId="urn:microsoft.com/office/officeart/2008/layout/IncreasingCircleProcess"/>
    <dgm:cxn modelId="{6214AA84-FBB1-4495-8829-553E5462DE3D}" type="presParOf" srcId="{EBF887C2-791C-4E8B-8132-73D788BDEB54}" destId="{98BA5B74-98C4-4EE5-AB0D-3DCEDECF4881}"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C767E1-CDDB-43F2-8B49-03A5BC2FCAB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7C57919E-5563-4350-A852-EFE8811CF9D3}">
      <dgm:prSet phldrT="[Text]"/>
      <dgm:spPr/>
      <dgm:t>
        <a:bodyPr/>
        <a:lstStyle/>
        <a:p>
          <a:r>
            <a:rPr lang="en-US" dirty="0">
              <a:latin typeface="Segoe UI" panose="020B0502040204020203" pitchFamily="34" charset="0"/>
              <a:cs typeface="Segoe UI" panose="020B0502040204020203" pitchFamily="34" charset="0"/>
            </a:rPr>
            <a:t>Implement multi-tenancy by design, always</a:t>
          </a:r>
          <a:endParaRPr lang="it-IT" dirty="0"/>
        </a:p>
      </dgm:t>
    </dgm:pt>
    <dgm:pt modelId="{6C1D2D98-C44D-4FE1-A786-88315B0B3C09}" type="parTrans" cxnId="{5D60F1F1-898C-4224-953F-80223071A688}">
      <dgm:prSet/>
      <dgm:spPr/>
      <dgm:t>
        <a:bodyPr/>
        <a:lstStyle/>
        <a:p>
          <a:endParaRPr lang="it-IT"/>
        </a:p>
      </dgm:t>
    </dgm:pt>
    <dgm:pt modelId="{4BACB657-9423-4CD5-BB16-78B1D3D4E2ED}" type="sibTrans" cxnId="{5D60F1F1-898C-4224-953F-80223071A688}">
      <dgm:prSet/>
      <dgm:spPr/>
      <dgm:t>
        <a:bodyPr/>
        <a:lstStyle/>
        <a:p>
          <a:endParaRPr lang="it-IT"/>
        </a:p>
      </dgm:t>
    </dgm:pt>
    <dgm:pt modelId="{838902A9-8FF2-4E53-B380-BF02766ED371}">
      <dgm:prSet/>
      <dgm:spPr/>
      <dgm:t>
        <a:bodyPr/>
        <a:lstStyle/>
        <a:p>
          <a:r>
            <a:rPr lang="en-US" dirty="0">
              <a:latin typeface="Segoe UI" panose="020B0502040204020203" pitchFamily="34" charset="0"/>
              <a:cs typeface="Segoe UI" panose="020B0502040204020203" pitchFamily="34" charset="0"/>
            </a:rPr>
            <a:t>Automate every resource creation</a:t>
          </a:r>
        </a:p>
      </dgm:t>
    </dgm:pt>
    <dgm:pt modelId="{13864FBA-F530-4C29-A600-2C2390C579C7}" type="parTrans" cxnId="{1CA3C85E-BBB8-44D2-8CE7-718EC5D70A42}">
      <dgm:prSet/>
      <dgm:spPr/>
      <dgm:t>
        <a:bodyPr/>
        <a:lstStyle/>
        <a:p>
          <a:endParaRPr lang="it-IT"/>
        </a:p>
      </dgm:t>
    </dgm:pt>
    <dgm:pt modelId="{D5B617B9-6E8E-443D-A3FC-813E93FF8C35}" type="sibTrans" cxnId="{1CA3C85E-BBB8-44D2-8CE7-718EC5D70A42}">
      <dgm:prSet/>
      <dgm:spPr/>
      <dgm:t>
        <a:bodyPr/>
        <a:lstStyle/>
        <a:p>
          <a:endParaRPr lang="it-IT"/>
        </a:p>
      </dgm:t>
    </dgm:pt>
    <dgm:pt modelId="{283A8859-8285-41A7-9AC8-8BC4047A8B3A}">
      <dgm:prSet/>
      <dgm:spPr/>
      <dgm:t>
        <a:bodyPr/>
        <a:lstStyle/>
        <a:p>
          <a:r>
            <a:rPr lang="en-US" dirty="0">
              <a:latin typeface="Segoe UI" panose="020B0502040204020203" pitchFamily="34" charset="0"/>
              <a:cs typeface="Segoe UI" panose="020B0502040204020203" pitchFamily="34" charset="0"/>
            </a:rPr>
            <a:t>Focus on optimization and cost-efficiency</a:t>
          </a:r>
        </a:p>
      </dgm:t>
    </dgm:pt>
    <dgm:pt modelId="{6F80DC58-02B4-403C-8EA4-086F4F1CFFBC}" type="parTrans" cxnId="{CD407A2A-DF3A-4B61-9627-7538D3099014}">
      <dgm:prSet/>
      <dgm:spPr/>
      <dgm:t>
        <a:bodyPr/>
        <a:lstStyle/>
        <a:p>
          <a:endParaRPr lang="it-IT"/>
        </a:p>
      </dgm:t>
    </dgm:pt>
    <dgm:pt modelId="{E4585EA8-F84C-441D-B613-4BC05F7EB1AE}" type="sibTrans" cxnId="{CD407A2A-DF3A-4B61-9627-7538D3099014}">
      <dgm:prSet/>
      <dgm:spPr/>
      <dgm:t>
        <a:bodyPr/>
        <a:lstStyle/>
        <a:p>
          <a:endParaRPr lang="it-IT"/>
        </a:p>
      </dgm:t>
    </dgm:pt>
    <dgm:pt modelId="{72CEF728-E081-4CFA-B0FB-2B6AEE7484C1}">
      <dgm:prSet/>
      <dgm:spPr/>
      <dgm:t>
        <a:bodyPr/>
        <a:lstStyle/>
        <a:p>
          <a:r>
            <a:rPr lang="en-US" dirty="0">
              <a:latin typeface="Segoe UI" panose="020B0502040204020203" pitchFamily="34" charset="0"/>
              <a:cs typeface="Segoe UI" panose="020B0502040204020203" pitchFamily="34" charset="0"/>
            </a:rPr>
            <a:t>Reduce complexity of applications</a:t>
          </a:r>
        </a:p>
      </dgm:t>
    </dgm:pt>
    <dgm:pt modelId="{9FC6DAE5-14A6-4144-89A9-DA443024178A}" type="parTrans" cxnId="{371F0EB2-F2DC-46BA-AED5-1654B0C0BC6A}">
      <dgm:prSet/>
      <dgm:spPr/>
      <dgm:t>
        <a:bodyPr/>
        <a:lstStyle/>
        <a:p>
          <a:endParaRPr lang="it-IT"/>
        </a:p>
      </dgm:t>
    </dgm:pt>
    <dgm:pt modelId="{4DC28AB2-7F76-433E-B1F5-2B2B583AEC3C}" type="sibTrans" cxnId="{371F0EB2-F2DC-46BA-AED5-1654B0C0BC6A}">
      <dgm:prSet/>
      <dgm:spPr/>
      <dgm:t>
        <a:bodyPr/>
        <a:lstStyle/>
        <a:p>
          <a:endParaRPr lang="it-IT"/>
        </a:p>
      </dgm:t>
    </dgm:pt>
    <dgm:pt modelId="{6BB2B050-C709-4465-B5E5-CE343075A08D}">
      <dgm:prSet phldrT="[Text]"/>
      <dgm:spPr/>
      <dgm:t>
        <a:bodyPr/>
        <a:lstStyle/>
        <a:p>
          <a:r>
            <a:rPr lang="it-IT" dirty="0"/>
            <a:t>You will have fewer deployments, easier upgrade/updates</a:t>
          </a:r>
        </a:p>
      </dgm:t>
    </dgm:pt>
    <dgm:pt modelId="{87FF2079-D152-419C-B367-CE1F7029AC51}" type="parTrans" cxnId="{785AFECC-46E2-4359-A8A0-E8D35FB8AF1D}">
      <dgm:prSet/>
      <dgm:spPr/>
      <dgm:t>
        <a:bodyPr/>
        <a:lstStyle/>
        <a:p>
          <a:endParaRPr lang="it-IT"/>
        </a:p>
      </dgm:t>
    </dgm:pt>
    <dgm:pt modelId="{27032265-7A45-4C7A-BE64-1F636212C0B0}" type="sibTrans" cxnId="{785AFECC-46E2-4359-A8A0-E8D35FB8AF1D}">
      <dgm:prSet/>
      <dgm:spPr/>
      <dgm:t>
        <a:bodyPr/>
        <a:lstStyle/>
        <a:p>
          <a:endParaRPr lang="it-IT"/>
        </a:p>
      </dgm:t>
    </dgm:pt>
    <dgm:pt modelId="{2F5BEC5E-B7ED-4C2F-8EC2-77302152F7CE}">
      <dgm:prSet phldrT="[Text]"/>
      <dgm:spPr/>
      <dgm:t>
        <a:bodyPr/>
        <a:lstStyle/>
        <a:p>
          <a:r>
            <a:rPr lang="it-IT" dirty="0"/>
            <a:t>Resource pooling</a:t>
          </a:r>
        </a:p>
      </dgm:t>
    </dgm:pt>
    <dgm:pt modelId="{62DDF5DE-9640-49D8-974A-C6A810EB6CDA}" type="parTrans" cxnId="{C0A8D663-803C-474A-A96C-DE9E9D632CB8}">
      <dgm:prSet/>
      <dgm:spPr/>
      <dgm:t>
        <a:bodyPr/>
        <a:lstStyle/>
        <a:p>
          <a:endParaRPr lang="it-IT"/>
        </a:p>
      </dgm:t>
    </dgm:pt>
    <dgm:pt modelId="{FC68D948-D58D-42A1-8D9B-2995E528088C}" type="sibTrans" cxnId="{C0A8D663-803C-474A-A96C-DE9E9D632CB8}">
      <dgm:prSet/>
      <dgm:spPr/>
      <dgm:t>
        <a:bodyPr/>
        <a:lstStyle/>
        <a:p>
          <a:endParaRPr lang="it-IT"/>
        </a:p>
      </dgm:t>
    </dgm:pt>
    <dgm:pt modelId="{E6027D26-5FB7-42AD-AE66-4E3B8F469239}">
      <dgm:prSet/>
      <dgm:spPr/>
      <dgm:t>
        <a:bodyPr/>
        <a:lstStyle/>
        <a:p>
          <a:r>
            <a:rPr lang="en-US" dirty="0">
              <a:latin typeface="Segoe UI" panose="020B0502040204020203" pitchFamily="34" charset="0"/>
              <a:cs typeface="Segoe UI" panose="020B0502040204020203" pitchFamily="34" charset="0"/>
            </a:rPr>
            <a:t>You will learn to provision stuff with code/scripting</a:t>
          </a:r>
        </a:p>
      </dgm:t>
    </dgm:pt>
    <dgm:pt modelId="{1EC02F9A-41DD-44B2-9EBE-4E711247E2AA}" type="parTrans" cxnId="{EF146464-087F-422D-9F0E-03857649BD41}">
      <dgm:prSet/>
      <dgm:spPr/>
      <dgm:t>
        <a:bodyPr/>
        <a:lstStyle/>
        <a:p>
          <a:endParaRPr lang="it-IT"/>
        </a:p>
      </dgm:t>
    </dgm:pt>
    <dgm:pt modelId="{CC504B90-CFA3-4A7E-A2A6-461601D403D2}" type="sibTrans" cxnId="{EF146464-087F-422D-9F0E-03857649BD41}">
      <dgm:prSet/>
      <dgm:spPr/>
      <dgm:t>
        <a:bodyPr/>
        <a:lstStyle/>
        <a:p>
          <a:endParaRPr lang="it-IT"/>
        </a:p>
      </dgm:t>
    </dgm:pt>
    <dgm:pt modelId="{938D54C6-32C3-42F1-BBFE-99F798F32A6E}">
      <dgm:prSet/>
      <dgm:spPr/>
      <dgm:t>
        <a:bodyPr/>
        <a:lstStyle/>
        <a:p>
          <a:r>
            <a:rPr lang="en-US" dirty="0">
              <a:latin typeface="Segoe UI" panose="020B0502040204020203" pitchFamily="34" charset="0"/>
              <a:cs typeface="Segoe UI" panose="020B0502040204020203" pitchFamily="34" charset="0"/>
            </a:rPr>
            <a:t>And you will never come back, either on-prem</a:t>
          </a:r>
        </a:p>
      </dgm:t>
    </dgm:pt>
    <dgm:pt modelId="{AC2C1A9F-E616-425D-A9D6-EE11E14DFFD7}" type="parTrans" cxnId="{EC337093-69B0-4848-9F2F-9A043E43ABB3}">
      <dgm:prSet/>
      <dgm:spPr/>
      <dgm:t>
        <a:bodyPr/>
        <a:lstStyle/>
        <a:p>
          <a:endParaRPr lang="it-IT"/>
        </a:p>
      </dgm:t>
    </dgm:pt>
    <dgm:pt modelId="{425A1E37-F6EC-49B3-8DD4-4BEB52283359}" type="sibTrans" cxnId="{EC337093-69B0-4848-9F2F-9A043E43ABB3}">
      <dgm:prSet/>
      <dgm:spPr/>
      <dgm:t>
        <a:bodyPr/>
        <a:lstStyle/>
        <a:p>
          <a:endParaRPr lang="it-IT"/>
        </a:p>
      </dgm:t>
    </dgm:pt>
    <dgm:pt modelId="{2D3A7E26-57B1-4E94-8BBC-8A9508BC96B1}">
      <dgm:prSet/>
      <dgm:spPr/>
      <dgm:t>
        <a:bodyPr/>
        <a:lstStyle/>
        <a:p>
          <a:r>
            <a:rPr lang="en-US" dirty="0">
              <a:latin typeface="Segoe UI" panose="020B0502040204020203" pitchFamily="34" charset="0"/>
              <a:cs typeface="Segoe UI" panose="020B0502040204020203" pitchFamily="34" charset="0"/>
            </a:rPr>
            <a:t>A better algorithm will save money in the cloud</a:t>
          </a:r>
        </a:p>
      </dgm:t>
    </dgm:pt>
    <dgm:pt modelId="{2452925C-EB36-4A70-9CF8-4007AE74F15F}" type="parTrans" cxnId="{CB83C295-F2DA-4981-BC7F-06C7927C7975}">
      <dgm:prSet/>
      <dgm:spPr/>
      <dgm:t>
        <a:bodyPr/>
        <a:lstStyle/>
        <a:p>
          <a:endParaRPr lang="it-IT"/>
        </a:p>
      </dgm:t>
    </dgm:pt>
    <dgm:pt modelId="{FD9CD673-B5D7-452E-8CE6-ED17610FA20E}" type="sibTrans" cxnId="{CB83C295-F2DA-4981-BC7F-06C7927C7975}">
      <dgm:prSet/>
      <dgm:spPr/>
      <dgm:t>
        <a:bodyPr/>
        <a:lstStyle/>
        <a:p>
          <a:endParaRPr lang="it-IT"/>
        </a:p>
      </dgm:t>
    </dgm:pt>
    <dgm:pt modelId="{0E9D9364-5AB3-4A71-8153-D57C6FA4B9B5}">
      <dgm:prSet/>
      <dgm:spPr/>
      <dgm:t>
        <a:bodyPr/>
        <a:lstStyle/>
        <a:p>
          <a:r>
            <a:rPr lang="en-US" dirty="0">
              <a:latin typeface="Segoe UI" panose="020B0502040204020203" pitchFamily="34" charset="0"/>
              <a:cs typeface="Segoe UI" panose="020B0502040204020203" pitchFamily="34" charset="0"/>
            </a:rPr>
            <a:t>You will keep this learnings with you after it</a:t>
          </a:r>
        </a:p>
      </dgm:t>
    </dgm:pt>
    <dgm:pt modelId="{4A5C87A5-62B9-4F21-8C24-6543ADCC3FEC}" type="parTrans" cxnId="{D4C72848-5A5D-4F02-9428-A7778FE97036}">
      <dgm:prSet/>
      <dgm:spPr/>
      <dgm:t>
        <a:bodyPr/>
        <a:lstStyle/>
        <a:p>
          <a:endParaRPr lang="it-IT"/>
        </a:p>
      </dgm:t>
    </dgm:pt>
    <dgm:pt modelId="{64E595AA-95C4-4A53-994D-61C9A5C03310}" type="sibTrans" cxnId="{D4C72848-5A5D-4F02-9428-A7778FE97036}">
      <dgm:prSet/>
      <dgm:spPr/>
      <dgm:t>
        <a:bodyPr/>
        <a:lstStyle/>
        <a:p>
          <a:endParaRPr lang="it-IT"/>
        </a:p>
      </dgm:t>
    </dgm:pt>
    <dgm:pt modelId="{F00B0A91-7780-40ED-94B4-F9BD1576CC94}">
      <dgm:prSet/>
      <dgm:spPr/>
      <dgm:t>
        <a:bodyPr/>
        <a:lstStyle/>
        <a:p>
          <a:r>
            <a:rPr lang="en-US" dirty="0">
              <a:latin typeface="Segoe UI" panose="020B0502040204020203" pitchFamily="34" charset="0"/>
              <a:cs typeface="Segoe UI" panose="020B0502040204020203" pitchFamily="34" charset="0"/>
            </a:rPr>
            <a:t>Most of PaaS needs application constraints to run</a:t>
          </a:r>
        </a:p>
      </dgm:t>
    </dgm:pt>
    <dgm:pt modelId="{6094D413-0DC5-47AE-B143-27AFD20D05F3}" type="parTrans" cxnId="{B2C602D9-AE7B-454B-B381-39F9C8BEB07B}">
      <dgm:prSet/>
      <dgm:spPr/>
      <dgm:t>
        <a:bodyPr/>
        <a:lstStyle/>
        <a:p>
          <a:endParaRPr lang="it-IT"/>
        </a:p>
      </dgm:t>
    </dgm:pt>
    <dgm:pt modelId="{1560FAD7-F09E-4E5D-8263-0EB20A10BF2D}" type="sibTrans" cxnId="{B2C602D9-AE7B-454B-B381-39F9C8BEB07B}">
      <dgm:prSet/>
      <dgm:spPr/>
      <dgm:t>
        <a:bodyPr/>
        <a:lstStyle/>
        <a:p>
          <a:endParaRPr lang="it-IT"/>
        </a:p>
      </dgm:t>
    </dgm:pt>
    <dgm:pt modelId="{A3A63040-50BC-4142-A5B5-19225C976907}">
      <dgm:prSet/>
      <dgm:spPr/>
      <dgm:t>
        <a:bodyPr/>
        <a:lstStyle/>
        <a:p>
          <a:r>
            <a:rPr lang="en-US" dirty="0">
              <a:latin typeface="Segoe UI" panose="020B0502040204020203" pitchFamily="34" charset="0"/>
              <a:cs typeface="Segoe UI" panose="020B0502040204020203" pitchFamily="34" charset="0"/>
            </a:rPr>
            <a:t>Those constraints are often good in general in most of the systems</a:t>
          </a:r>
        </a:p>
      </dgm:t>
    </dgm:pt>
    <dgm:pt modelId="{70FF31D7-FAC8-42D2-BC77-32DC80A7EA1F}" type="parTrans" cxnId="{996301DD-1C4E-4F53-8075-F2AA7BE7E15C}">
      <dgm:prSet/>
      <dgm:spPr/>
      <dgm:t>
        <a:bodyPr/>
        <a:lstStyle/>
        <a:p>
          <a:endParaRPr lang="it-IT"/>
        </a:p>
      </dgm:t>
    </dgm:pt>
    <dgm:pt modelId="{E7E7029A-21E5-49FD-B31C-D1C46A0755B7}" type="sibTrans" cxnId="{996301DD-1C4E-4F53-8075-F2AA7BE7E15C}">
      <dgm:prSet/>
      <dgm:spPr/>
      <dgm:t>
        <a:bodyPr/>
        <a:lstStyle/>
        <a:p>
          <a:endParaRPr lang="it-IT"/>
        </a:p>
      </dgm:t>
    </dgm:pt>
    <dgm:pt modelId="{A5ACC561-2381-4A6C-90BE-1DBD1CE5B9CF}" type="pres">
      <dgm:prSet presAssocID="{ECC767E1-CDDB-43F2-8B49-03A5BC2FCAB8}" presName="Name0" presStyleCnt="0">
        <dgm:presLayoutVars>
          <dgm:dir/>
          <dgm:animLvl val="lvl"/>
          <dgm:resizeHandles val="exact"/>
        </dgm:presLayoutVars>
      </dgm:prSet>
      <dgm:spPr/>
    </dgm:pt>
    <dgm:pt modelId="{9CCDD63F-5392-4202-AE43-7BBF4BA00CB9}" type="pres">
      <dgm:prSet presAssocID="{7C57919E-5563-4350-A852-EFE8811CF9D3}" presName="linNode" presStyleCnt="0"/>
      <dgm:spPr/>
    </dgm:pt>
    <dgm:pt modelId="{9C19CF24-7BE5-4AF1-AE07-FEE8BDA35248}" type="pres">
      <dgm:prSet presAssocID="{7C57919E-5563-4350-A852-EFE8811CF9D3}" presName="parentText" presStyleLbl="node1" presStyleIdx="0" presStyleCnt="4">
        <dgm:presLayoutVars>
          <dgm:chMax val="1"/>
          <dgm:bulletEnabled val="1"/>
        </dgm:presLayoutVars>
      </dgm:prSet>
      <dgm:spPr/>
    </dgm:pt>
    <dgm:pt modelId="{CB95DDF7-B30B-4C52-AA43-91D84896B347}" type="pres">
      <dgm:prSet presAssocID="{7C57919E-5563-4350-A852-EFE8811CF9D3}" presName="descendantText" presStyleLbl="alignAccFollowNode1" presStyleIdx="0" presStyleCnt="4">
        <dgm:presLayoutVars>
          <dgm:bulletEnabled val="1"/>
        </dgm:presLayoutVars>
      </dgm:prSet>
      <dgm:spPr/>
    </dgm:pt>
    <dgm:pt modelId="{F9D9BDB8-0D5F-4EB2-9C60-06B42FF00C26}" type="pres">
      <dgm:prSet presAssocID="{4BACB657-9423-4CD5-BB16-78B1D3D4E2ED}" presName="sp" presStyleCnt="0"/>
      <dgm:spPr/>
    </dgm:pt>
    <dgm:pt modelId="{36F6E749-8000-43B2-B94A-448525B4B88A}" type="pres">
      <dgm:prSet presAssocID="{838902A9-8FF2-4E53-B380-BF02766ED371}" presName="linNode" presStyleCnt="0"/>
      <dgm:spPr/>
    </dgm:pt>
    <dgm:pt modelId="{5362AC7D-1B3F-46C5-880F-D0C8A8591C7E}" type="pres">
      <dgm:prSet presAssocID="{838902A9-8FF2-4E53-B380-BF02766ED371}" presName="parentText" presStyleLbl="node1" presStyleIdx="1" presStyleCnt="4">
        <dgm:presLayoutVars>
          <dgm:chMax val="1"/>
          <dgm:bulletEnabled val="1"/>
        </dgm:presLayoutVars>
      </dgm:prSet>
      <dgm:spPr/>
    </dgm:pt>
    <dgm:pt modelId="{C3EFB461-CA8C-40E5-A9EE-192DEF6BAED4}" type="pres">
      <dgm:prSet presAssocID="{838902A9-8FF2-4E53-B380-BF02766ED371}" presName="descendantText" presStyleLbl="alignAccFollowNode1" presStyleIdx="1" presStyleCnt="4">
        <dgm:presLayoutVars>
          <dgm:bulletEnabled val="1"/>
        </dgm:presLayoutVars>
      </dgm:prSet>
      <dgm:spPr/>
    </dgm:pt>
    <dgm:pt modelId="{13AB9AB4-FA1F-4075-86D2-AB9A4C49579A}" type="pres">
      <dgm:prSet presAssocID="{D5B617B9-6E8E-443D-A3FC-813E93FF8C35}" presName="sp" presStyleCnt="0"/>
      <dgm:spPr/>
    </dgm:pt>
    <dgm:pt modelId="{76023302-79CD-4B87-92CE-583AE3226AAA}" type="pres">
      <dgm:prSet presAssocID="{283A8859-8285-41A7-9AC8-8BC4047A8B3A}" presName="linNode" presStyleCnt="0"/>
      <dgm:spPr/>
    </dgm:pt>
    <dgm:pt modelId="{ED3B10E3-ABE7-4BB6-9104-7DDB5F879842}" type="pres">
      <dgm:prSet presAssocID="{283A8859-8285-41A7-9AC8-8BC4047A8B3A}" presName="parentText" presStyleLbl="node1" presStyleIdx="2" presStyleCnt="4">
        <dgm:presLayoutVars>
          <dgm:chMax val="1"/>
          <dgm:bulletEnabled val="1"/>
        </dgm:presLayoutVars>
      </dgm:prSet>
      <dgm:spPr/>
    </dgm:pt>
    <dgm:pt modelId="{EA7D9E6F-77F7-4F29-A500-F6BE6D8119D9}" type="pres">
      <dgm:prSet presAssocID="{283A8859-8285-41A7-9AC8-8BC4047A8B3A}" presName="descendantText" presStyleLbl="alignAccFollowNode1" presStyleIdx="2" presStyleCnt="4">
        <dgm:presLayoutVars>
          <dgm:bulletEnabled val="1"/>
        </dgm:presLayoutVars>
      </dgm:prSet>
      <dgm:spPr/>
    </dgm:pt>
    <dgm:pt modelId="{93653F39-FE87-4197-B4E3-EF20FC1F49EC}" type="pres">
      <dgm:prSet presAssocID="{E4585EA8-F84C-441D-B613-4BC05F7EB1AE}" presName="sp" presStyleCnt="0"/>
      <dgm:spPr/>
    </dgm:pt>
    <dgm:pt modelId="{B8B000A2-B7E9-466E-AEBC-E0DDA948225F}" type="pres">
      <dgm:prSet presAssocID="{72CEF728-E081-4CFA-B0FB-2B6AEE7484C1}" presName="linNode" presStyleCnt="0"/>
      <dgm:spPr/>
    </dgm:pt>
    <dgm:pt modelId="{F8A91B8E-93BB-4071-BE6E-C14DCD05FFEA}" type="pres">
      <dgm:prSet presAssocID="{72CEF728-E081-4CFA-B0FB-2B6AEE7484C1}" presName="parentText" presStyleLbl="node1" presStyleIdx="3" presStyleCnt="4">
        <dgm:presLayoutVars>
          <dgm:chMax val="1"/>
          <dgm:bulletEnabled val="1"/>
        </dgm:presLayoutVars>
      </dgm:prSet>
      <dgm:spPr/>
    </dgm:pt>
    <dgm:pt modelId="{12DF2A97-CBE5-4E5D-83F5-CB86FD01AAFC}" type="pres">
      <dgm:prSet presAssocID="{72CEF728-E081-4CFA-B0FB-2B6AEE7484C1}" presName="descendantText" presStyleLbl="alignAccFollowNode1" presStyleIdx="3" presStyleCnt="4">
        <dgm:presLayoutVars>
          <dgm:bulletEnabled val="1"/>
        </dgm:presLayoutVars>
      </dgm:prSet>
      <dgm:spPr/>
    </dgm:pt>
  </dgm:ptLst>
  <dgm:cxnLst>
    <dgm:cxn modelId="{CD407A2A-DF3A-4B61-9627-7538D3099014}" srcId="{ECC767E1-CDDB-43F2-8B49-03A5BC2FCAB8}" destId="{283A8859-8285-41A7-9AC8-8BC4047A8B3A}" srcOrd="2" destOrd="0" parTransId="{6F80DC58-02B4-403C-8EA4-086F4F1CFFBC}" sibTransId="{E4585EA8-F84C-441D-B613-4BC05F7EB1AE}"/>
    <dgm:cxn modelId="{D716AF3C-4174-4A48-B2B8-EEA2895E0DFD}" type="presOf" srcId="{2F5BEC5E-B7ED-4C2F-8EC2-77302152F7CE}" destId="{CB95DDF7-B30B-4C52-AA43-91D84896B347}" srcOrd="0" destOrd="1" presId="urn:microsoft.com/office/officeart/2005/8/layout/vList5"/>
    <dgm:cxn modelId="{1CA3C85E-BBB8-44D2-8CE7-718EC5D70A42}" srcId="{ECC767E1-CDDB-43F2-8B49-03A5BC2FCAB8}" destId="{838902A9-8FF2-4E53-B380-BF02766ED371}" srcOrd="1" destOrd="0" parTransId="{13864FBA-F530-4C29-A600-2C2390C579C7}" sibTransId="{D5B617B9-6E8E-443D-A3FC-813E93FF8C35}"/>
    <dgm:cxn modelId="{9054FB5E-E325-46BB-A20B-FC77ACE13826}" type="presOf" srcId="{2D3A7E26-57B1-4E94-8BBC-8A9508BC96B1}" destId="{EA7D9E6F-77F7-4F29-A500-F6BE6D8119D9}" srcOrd="0" destOrd="0" presId="urn:microsoft.com/office/officeart/2005/8/layout/vList5"/>
    <dgm:cxn modelId="{C0A8D663-803C-474A-A96C-DE9E9D632CB8}" srcId="{7C57919E-5563-4350-A852-EFE8811CF9D3}" destId="{2F5BEC5E-B7ED-4C2F-8EC2-77302152F7CE}" srcOrd="1" destOrd="0" parTransId="{62DDF5DE-9640-49D8-974A-C6A810EB6CDA}" sibTransId="{FC68D948-D58D-42A1-8D9B-2995E528088C}"/>
    <dgm:cxn modelId="{EF146464-087F-422D-9F0E-03857649BD41}" srcId="{838902A9-8FF2-4E53-B380-BF02766ED371}" destId="{E6027D26-5FB7-42AD-AE66-4E3B8F469239}" srcOrd="0" destOrd="0" parTransId="{1EC02F9A-41DD-44B2-9EBE-4E711247E2AA}" sibTransId="{CC504B90-CFA3-4A7E-A2A6-461601D403D2}"/>
    <dgm:cxn modelId="{2A581B65-9D77-4F0B-AF7B-E533B5DC8D7F}" type="presOf" srcId="{6BB2B050-C709-4465-B5E5-CE343075A08D}" destId="{CB95DDF7-B30B-4C52-AA43-91D84896B347}" srcOrd="0" destOrd="0" presId="urn:microsoft.com/office/officeart/2005/8/layout/vList5"/>
    <dgm:cxn modelId="{D4C72848-5A5D-4F02-9428-A7778FE97036}" srcId="{283A8859-8285-41A7-9AC8-8BC4047A8B3A}" destId="{0E9D9364-5AB3-4A71-8153-D57C6FA4B9B5}" srcOrd="1" destOrd="0" parTransId="{4A5C87A5-62B9-4F21-8C24-6543ADCC3FEC}" sibTransId="{64E595AA-95C4-4A53-994D-61C9A5C03310}"/>
    <dgm:cxn modelId="{3EED4D74-0F20-4FDC-951C-4365F47E7061}" type="presOf" srcId="{938D54C6-32C3-42F1-BBFE-99F798F32A6E}" destId="{C3EFB461-CA8C-40E5-A9EE-192DEF6BAED4}" srcOrd="0" destOrd="1" presId="urn:microsoft.com/office/officeart/2005/8/layout/vList5"/>
    <dgm:cxn modelId="{BAA60580-52B3-4A2A-9E01-22CC3DFDFD3B}" type="presOf" srcId="{A3A63040-50BC-4142-A5B5-19225C976907}" destId="{12DF2A97-CBE5-4E5D-83F5-CB86FD01AAFC}" srcOrd="0" destOrd="1" presId="urn:microsoft.com/office/officeart/2005/8/layout/vList5"/>
    <dgm:cxn modelId="{6A61958A-492D-4E0B-83E8-10F4B0D7AE88}" type="presOf" srcId="{72CEF728-E081-4CFA-B0FB-2B6AEE7484C1}" destId="{F8A91B8E-93BB-4071-BE6E-C14DCD05FFEA}" srcOrd="0" destOrd="0" presId="urn:microsoft.com/office/officeart/2005/8/layout/vList5"/>
    <dgm:cxn modelId="{EC337093-69B0-4848-9F2F-9A043E43ABB3}" srcId="{838902A9-8FF2-4E53-B380-BF02766ED371}" destId="{938D54C6-32C3-42F1-BBFE-99F798F32A6E}" srcOrd="1" destOrd="0" parTransId="{AC2C1A9F-E616-425D-A9D6-EE11E14DFFD7}" sibTransId="{425A1E37-F6EC-49B3-8DD4-4BEB52283359}"/>
    <dgm:cxn modelId="{CB83C295-F2DA-4981-BC7F-06C7927C7975}" srcId="{283A8859-8285-41A7-9AC8-8BC4047A8B3A}" destId="{2D3A7E26-57B1-4E94-8BBC-8A9508BC96B1}" srcOrd="0" destOrd="0" parTransId="{2452925C-EB36-4A70-9CF8-4007AE74F15F}" sibTransId="{FD9CD673-B5D7-452E-8CE6-ED17610FA20E}"/>
    <dgm:cxn modelId="{154DDB96-5888-4E3A-950B-BDBF65B16F0E}" type="presOf" srcId="{283A8859-8285-41A7-9AC8-8BC4047A8B3A}" destId="{ED3B10E3-ABE7-4BB6-9104-7DDB5F879842}" srcOrd="0" destOrd="0" presId="urn:microsoft.com/office/officeart/2005/8/layout/vList5"/>
    <dgm:cxn modelId="{371F0EB2-F2DC-46BA-AED5-1654B0C0BC6A}" srcId="{ECC767E1-CDDB-43F2-8B49-03A5BC2FCAB8}" destId="{72CEF728-E081-4CFA-B0FB-2B6AEE7484C1}" srcOrd="3" destOrd="0" parTransId="{9FC6DAE5-14A6-4144-89A9-DA443024178A}" sibTransId="{4DC28AB2-7F76-433E-B1F5-2B2B583AEC3C}"/>
    <dgm:cxn modelId="{FF5758C0-C7C3-4AE9-BCF9-7AE983BDF5B7}" type="presOf" srcId="{838902A9-8FF2-4E53-B380-BF02766ED371}" destId="{5362AC7D-1B3F-46C5-880F-D0C8A8591C7E}" srcOrd="0" destOrd="0" presId="urn:microsoft.com/office/officeart/2005/8/layout/vList5"/>
    <dgm:cxn modelId="{CAA6DECC-23E0-4F53-9686-3712EDB86CFD}" type="presOf" srcId="{0E9D9364-5AB3-4A71-8153-D57C6FA4B9B5}" destId="{EA7D9E6F-77F7-4F29-A500-F6BE6D8119D9}" srcOrd="0" destOrd="1" presId="urn:microsoft.com/office/officeart/2005/8/layout/vList5"/>
    <dgm:cxn modelId="{785AFECC-46E2-4359-A8A0-E8D35FB8AF1D}" srcId="{7C57919E-5563-4350-A852-EFE8811CF9D3}" destId="{6BB2B050-C709-4465-B5E5-CE343075A08D}" srcOrd="0" destOrd="0" parTransId="{87FF2079-D152-419C-B367-CE1F7029AC51}" sibTransId="{27032265-7A45-4C7A-BE64-1F636212C0B0}"/>
    <dgm:cxn modelId="{36AC5CD0-6F6D-438C-B434-6B99BBC87235}" type="presOf" srcId="{7C57919E-5563-4350-A852-EFE8811CF9D3}" destId="{9C19CF24-7BE5-4AF1-AE07-FEE8BDA35248}" srcOrd="0" destOrd="0" presId="urn:microsoft.com/office/officeart/2005/8/layout/vList5"/>
    <dgm:cxn modelId="{B2C602D9-AE7B-454B-B381-39F9C8BEB07B}" srcId="{72CEF728-E081-4CFA-B0FB-2B6AEE7484C1}" destId="{F00B0A91-7780-40ED-94B4-F9BD1576CC94}" srcOrd="0" destOrd="0" parTransId="{6094D413-0DC5-47AE-B143-27AFD20D05F3}" sibTransId="{1560FAD7-F09E-4E5D-8263-0EB20A10BF2D}"/>
    <dgm:cxn modelId="{996301DD-1C4E-4F53-8075-F2AA7BE7E15C}" srcId="{72CEF728-E081-4CFA-B0FB-2B6AEE7484C1}" destId="{A3A63040-50BC-4142-A5B5-19225C976907}" srcOrd="1" destOrd="0" parTransId="{70FF31D7-FAC8-42D2-BC77-32DC80A7EA1F}" sibTransId="{E7E7029A-21E5-49FD-B31C-D1C46A0755B7}"/>
    <dgm:cxn modelId="{D9CE4BE7-C1F8-4B02-B701-BF432AEF890C}" type="presOf" srcId="{ECC767E1-CDDB-43F2-8B49-03A5BC2FCAB8}" destId="{A5ACC561-2381-4A6C-90BE-1DBD1CE5B9CF}" srcOrd="0" destOrd="0" presId="urn:microsoft.com/office/officeart/2005/8/layout/vList5"/>
    <dgm:cxn modelId="{5D60F1F1-898C-4224-953F-80223071A688}" srcId="{ECC767E1-CDDB-43F2-8B49-03A5BC2FCAB8}" destId="{7C57919E-5563-4350-A852-EFE8811CF9D3}" srcOrd="0" destOrd="0" parTransId="{6C1D2D98-C44D-4FE1-A786-88315B0B3C09}" sibTransId="{4BACB657-9423-4CD5-BB16-78B1D3D4E2ED}"/>
    <dgm:cxn modelId="{5B4AA7F4-BCD3-40BC-A8F0-65A54C80E071}" type="presOf" srcId="{E6027D26-5FB7-42AD-AE66-4E3B8F469239}" destId="{C3EFB461-CA8C-40E5-A9EE-192DEF6BAED4}" srcOrd="0" destOrd="0" presId="urn:microsoft.com/office/officeart/2005/8/layout/vList5"/>
    <dgm:cxn modelId="{6C0EC9FC-EE26-4CD2-9522-119C768DE8FB}" type="presOf" srcId="{F00B0A91-7780-40ED-94B4-F9BD1576CC94}" destId="{12DF2A97-CBE5-4E5D-83F5-CB86FD01AAFC}" srcOrd="0" destOrd="0" presId="urn:microsoft.com/office/officeart/2005/8/layout/vList5"/>
    <dgm:cxn modelId="{F1CCEB17-16C6-4EA0-995E-68B3458EC0AB}" type="presParOf" srcId="{A5ACC561-2381-4A6C-90BE-1DBD1CE5B9CF}" destId="{9CCDD63F-5392-4202-AE43-7BBF4BA00CB9}" srcOrd="0" destOrd="0" presId="urn:microsoft.com/office/officeart/2005/8/layout/vList5"/>
    <dgm:cxn modelId="{1EF5C7CE-EA2A-447E-9F7B-BE02ECE9CC9F}" type="presParOf" srcId="{9CCDD63F-5392-4202-AE43-7BBF4BA00CB9}" destId="{9C19CF24-7BE5-4AF1-AE07-FEE8BDA35248}" srcOrd="0" destOrd="0" presId="urn:microsoft.com/office/officeart/2005/8/layout/vList5"/>
    <dgm:cxn modelId="{32D4BBB8-1631-4369-9C66-668A444FD07A}" type="presParOf" srcId="{9CCDD63F-5392-4202-AE43-7BBF4BA00CB9}" destId="{CB95DDF7-B30B-4C52-AA43-91D84896B347}" srcOrd="1" destOrd="0" presId="urn:microsoft.com/office/officeart/2005/8/layout/vList5"/>
    <dgm:cxn modelId="{D191BF69-936B-4037-9F3E-E2D668C23993}" type="presParOf" srcId="{A5ACC561-2381-4A6C-90BE-1DBD1CE5B9CF}" destId="{F9D9BDB8-0D5F-4EB2-9C60-06B42FF00C26}" srcOrd="1" destOrd="0" presId="urn:microsoft.com/office/officeart/2005/8/layout/vList5"/>
    <dgm:cxn modelId="{5970AC61-4304-490C-8FB0-CB6037B6FA45}" type="presParOf" srcId="{A5ACC561-2381-4A6C-90BE-1DBD1CE5B9CF}" destId="{36F6E749-8000-43B2-B94A-448525B4B88A}" srcOrd="2" destOrd="0" presId="urn:microsoft.com/office/officeart/2005/8/layout/vList5"/>
    <dgm:cxn modelId="{2DE2A471-F371-4631-B7C7-980578B40E83}" type="presParOf" srcId="{36F6E749-8000-43B2-B94A-448525B4B88A}" destId="{5362AC7D-1B3F-46C5-880F-D0C8A8591C7E}" srcOrd="0" destOrd="0" presId="urn:microsoft.com/office/officeart/2005/8/layout/vList5"/>
    <dgm:cxn modelId="{D90129CA-575A-425B-BBD7-F8E965C041BC}" type="presParOf" srcId="{36F6E749-8000-43B2-B94A-448525B4B88A}" destId="{C3EFB461-CA8C-40E5-A9EE-192DEF6BAED4}" srcOrd="1" destOrd="0" presId="urn:microsoft.com/office/officeart/2005/8/layout/vList5"/>
    <dgm:cxn modelId="{D9CE177B-96CE-4FB7-8430-A1571B261F8F}" type="presParOf" srcId="{A5ACC561-2381-4A6C-90BE-1DBD1CE5B9CF}" destId="{13AB9AB4-FA1F-4075-86D2-AB9A4C49579A}" srcOrd="3" destOrd="0" presId="urn:microsoft.com/office/officeart/2005/8/layout/vList5"/>
    <dgm:cxn modelId="{34329D94-F502-429B-AEDA-24EDDD4BC519}" type="presParOf" srcId="{A5ACC561-2381-4A6C-90BE-1DBD1CE5B9CF}" destId="{76023302-79CD-4B87-92CE-583AE3226AAA}" srcOrd="4" destOrd="0" presId="urn:microsoft.com/office/officeart/2005/8/layout/vList5"/>
    <dgm:cxn modelId="{1C87793C-F147-44CC-8D1D-0167F7926DB0}" type="presParOf" srcId="{76023302-79CD-4B87-92CE-583AE3226AAA}" destId="{ED3B10E3-ABE7-4BB6-9104-7DDB5F879842}" srcOrd="0" destOrd="0" presId="urn:microsoft.com/office/officeart/2005/8/layout/vList5"/>
    <dgm:cxn modelId="{654FB823-3E17-4497-8F9C-6887A6A671DB}" type="presParOf" srcId="{76023302-79CD-4B87-92CE-583AE3226AAA}" destId="{EA7D9E6F-77F7-4F29-A500-F6BE6D8119D9}" srcOrd="1" destOrd="0" presId="urn:microsoft.com/office/officeart/2005/8/layout/vList5"/>
    <dgm:cxn modelId="{A7D2A2C5-3A26-4B9A-8F11-E9A3533C5C91}" type="presParOf" srcId="{A5ACC561-2381-4A6C-90BE-1DBD1CE5B9CF}" destId="{93653F39-FE87-4197-B4E3-EF20FC1F49EC}" srcOrd="5" destOrd="0" presId="urn:microsoft.com/office/officeart/2005/8/layout/vList5"/>
    <dgm:cxn modelId="{F9DB671A-7445-4191-8DD8-703315244A74}" type="presParOf" srcId="{A5ACC561-2381-4A6C-90BE-1DBD1CE5B9CF}" destId="{B8B000A2-B7E9-466E-AEBC-E0DDA948225F}" srcOrd="6" destOrd="0" presId="urn:microsoft.com/office/officeart/2005/8/layout/vList5"/>
    <dgm:cxn modelId="{0A5116F6-682F-4182-A79B-F4883663469F}" type="presParOf" srcId="{B8B000A2-B7E9-466E-AEBC-E0DDA948225F}" destId="{F8A91B8E-93BB-4071-BE6E-C14DCD05FFEA}" srcOrd="0" destOrd="0" presId="urn:microsoft.com/office/officeart/2005/8/layout/vList5"/>
    <dgm:cxn modelId="{2143D49A-1557-4545-A44A-DF6F364339E4}" type="presParOf" srcId="{B8B000A2-B7E9-466E-AEBC-E0DDA948225F}" destId="{12DF2A97-CBE5-4E5D-83F5-CB86FD01AAF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2BE29C-F2A9-4B9A-9382-3F4652917DE3}" type="doc">
      <dgm:prSet loTypeId="urn:microsoft.com/office/officeart/2005/8/layout/pyramid1" loCatId="pyramid" qsTypeId="urn:microsoft.com/office/officeart/2005/8/quickstyle/simple2" qsCatId="simple" csTypeId="urn:microsoft.com/office/officeart/2005/8/colors/accent1_2" csCatId="accent1" phldr="1"/>
      <dgm:spPr/>
      <dgm:t>
        <a:bodyPr/>
        <a:lstStyle/>
        <a:p>
          <a:endParaRPr lang="it-IT"/>
        </a:p>
      </dgm:t>
    </dgm:pt>
    <dgm:pt modelId="{7D1FBF71-F83F-4D99-BD41-ABA631B64940}">
      <dgm:prSet phldrT="[Text]" custT="1"/>
      <dgm:spPr>
        <a:ln>
          <a:solidFill>
            <a:srgbClr val="475C95"/>
          </a:solidFill>
        </a:ln>
      </dgm:spPr>
      <dgm:t>
        <a:bodyPr/>
        <a:lstStyle/>
        <a:p>
          <a:endParaRPr lang="en-US" sz="1200" b="0" dirty="0">
            <a:solidFill>
              <a:srgbClr val="475C95"/>
            </a:solidFill>
          </a:endParaRPr>
        </a:p>
        <a:p>
          <a:r>
            <a:rPr lang="en-US" sz="1800" b="0" dirty="0">
              <a:solidFill>
                <a:srgbClr val="475C95"/>
              </a:solidFill>
            </a:rPr>
            <a:t>Vital few</a:t>
          </a:r>
          <a:endParaRPr lang="it-IT" sz="1800" b="0"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custT="1"/>
      <dgm:spPr>
        <a:ln>
          <a:solidFill>
            <a:srgbClr val="475C95"/>
          </a:solidFill>
        </a:ln>
      </dgm:spPr>
      <dgm:t>
        <a:bodyPr/>
        <a:lstStyle/>
        <a:p>
          <a:r>
            <a:rPr lang="en-US" sz="3600" b="0" dirty="0">
              <a:solidFill>
                <a:srgbClr val="475C95"/>
              </a:solidFill>
            </a:rPr>
            <a:t>Services </a:t>
          </a:r>
          <a:br>
            <a:rPr lang="en-US" sz="3600" b="0" dirty="0">
              <a:solidFill>
                <a:srgbClr val="475C95"/>
              </a:solidFill>
            </a:rPr>
          </a:br>
          <a:r>
            <a:rPr lang="en-US" sz="3600" b="0" dirty="0">
              <a:solidFill>
                <a:srgbClr val="475C95"/>
              </a:solidFill>
            </a:rPr>
            <a:t>running 80% </a:t>
          </a:r>
          <a:br>
            <a:rPr lang="en-US" sz="3600" b="0" dirty="0">
              <a:solidFill>
                <a:srgbClr val="475C95"/>
              </a:solidFill>
            </a:rPr>
          </a:br>
          <a:r>
            <a:rPr lang="en-US" sz="3600" b="0" dirty="0">
              <a:solidFill>
                <a:srgbClr val="475C95"/>
              </a:solidFill>
            </a:rPr>
            <a:t>of the budget</a:t>
          </a:r>
          <a:endParaRPr lang="it-IT" sz="3600" b="0" dirty="0">
            <a:solidFill>
              <a:srgbClr val="475C95"/>
            </a:solidFill>
          </a:endParaRPr>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6220B16-8215-42A8-A0BE-89F8818F01DD}" type="pres">
      <dgm:prSet presAssocID="{EA2BE29C-F2A9-4B9A-9382-3F4652917DE3}" presName="Name0" presStyleCnt="0">
        <dgm:presLayoutVars>
          <dgm:dir/>
          <dgm:animLvl val="lvl"/>
          <dgm:resizeHandles val="exact"/>
        </dgm:presLayoutVars>
      </dgm:prSet>
      <dgm:spPr/>
    </dgm:pt>
    <dgm:pt modelId="{694C7780-DC5C-409E-9956-3BDFC292DAD9}" type="pres">
      <dgm:prSet presAssocID="{7D1FBF71-F83F-4D99-BD41-ABA631B64940}" presName="Name8" presStyleCnt="0"/>
      <dgm:spPr/>
    </dgm:pt>
    <dgm:pt modelId="{6E91DE0D-FA92-47BF-8953-D80F8EF29473}" type="pres">
      <dgm:prSet presAssocID="{7D1FBF71-F83F-4D99-BD41-ABA631B64940}" presName="level" presStyleLbl="node1" presStyleIdx="0" presStyleCnt="2" custScaleY="151695">
        <dgm:presLayoutVars>
          <dgm:chMax val="1"/>
          <dgm:bulletEnabled val="1"/>
        </dgm:presLayoutVars>
      </dgm:prSet>
      <dgm:spPr/>
    </dgm:pt>
    <dgm:pt modelId="{1643060F-6B0A-43BB-9100-C616CDD8A02D}" type="pres">
      <dgm:prSet presAssocID="{7D1FBF71-F83F-4D99-BD41-ABA631B64940}" presName="levelTx" presStyleLbl="revTx" presStyleIdx="0" presStyleCnt="0">
        <dgm:presLayoutVars>
          <dgm:chMax val="1"/>
          <dgm:bulletEnabled val="1"/>
        </dgm:presLayoutVars>
      </dgm:prSet>
      <dgm:spPr/>
    </dgm:pt>
    <dgm:pt modelId="{848C7C9E-2293-4A3E-BEA4-EAF21EE872A2}" type="pres">
      <dgm:prSet presAssocID="{09815AB7-E132-426E-9379-1793E5657CC1}" presName="Name8" presStyleCnt="0"/>
      <dgm:spPr/>
    </dgm:pt>
    <dgm:pt modelId="{B3161A95-059A-4EE1-B2E8-108B0BAA5352}" type="pres">
      <dgm:prSet presAssocID="{09815AB7-E132-426E-9379-1793E5657CC1}" presName="level" presStyleLbl="node1" presStyleIdx="1" presStyleCnt="2" custScaleY="361487">
        <dgm:presLayoutVars>
          <dgm:chMax val="1"/>
          <dgm:bulletEnabled val="1"/>
        </dgm:presLayoutVars>
      </dgm:prSet>
      <dgm:spPr/>
    </dgm:pt>
    <dgm:pt modelId="{6769426C-F8C5-4756-9E0E-98BB51405339}" type="pres">
      <dgm:prSet presAssocID="{09815AB7-E132-426E-9379-1793E5657CC1}" presName="levelTx" presStyleLbl="revTx" presStyleIdx="0" presStyleCnt="0">
        <dgm:presLayoutVars>
          <dgm:chMax val="1"/>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F074B734-409E-498C-ABE6-58DA264C46CF}" type="presOf" srcId="{7D1FBF71-F83F-4D99-BD41-ABA631B64940}" destId="{6E91DE0D-FA92-47BF-8953-D80F8EF29473}" srcOrd="0" destOrd="0" presId="urn:microsoft.com/office/officeart/2005/8/layout/pyramid1"/>
    <dgm:cxn modelId="{7AAE1C82-79C7-4D69-B959-6AE68B8F20B4}" type="presOf" srcId="{09815AB7-E132-426E-9379-1793E5657CC1}" destId="{6769426C-F8C5-4756-9E0E-98BB51405339}" srcOrd="1" destOrd="0" presId="urn:microsoft.com/office/officeart/2005/8/layout/pyramid1"/>
    <dgm:cxn modelId="{F9B81D90-A4B6-4696-BC93-30DE828860B7}" type="presOf" srcId="{09815AB7-E132-426E-9379-1793E5657CC1}" destId="{B3161A95-059A-4EE1-B2E8-108B0BAA5352}" srcOrd="0" destOrd="0" presId="urn:microsoft.com/office/officeart/2005/8/layout/pyramid1"/>
    <dgm:cxn modelId="{DBA8B3AB-9600-45C6-A27F-F6BC2A0FBC24}" type="presOf" srcId="{7D1FBF71-F83F-4D99-BD41-ABA631B64940}" destId="{1643060F-6B0A-43BB-9100-C616CDD8A02D}" srcOrd="1" destOrd="0" presId="urn:microsoft.com/office/officeart/2005/8/layout/pyramid1"/>
    <dgm:cxn modelId="{0E0C1ED0-EB93-491E-BE31-4AA1992C0E06}" type="presOf" srcId="{EA2BE29C-F2A9-4B9A-9382-3F4652917DE3}" destId="{06220B16-8215-42A8-A0BE-89F8818F01DD}" srcOrd="0" destOrd="0" presId="urn:microsoft.com/office/officeart/2005/8/layout/pyramid1"/>
    <dgm:cxn modelId="{4CF505F9-6C14-41BB-9FD2-F9C40E87B9AF}" srcId="{EA2BE29C-F2A9-4B9A-9382-3F4652917DE3}" destId="{09815AB7-E132-426E-9379-1793E5657CC1}" srcOrd="1" destOrd="0" parTransId="{96CE64AD-F3EB-45E4-BAF3-F899AB260C0B}" sibTransId="{EEBC84AB-CD0B-4DE5-96A7-661A77924552}"/>
    <dgm:cxn modelId="{70ABE763-B03A-469A-8CE9-F02BD047FCAB}" type="presParOf" srcId="{06220B16-8215-42A8-A0BE-89F8818F01DD}" destId="{694C7780-DC5C-409E-9956-3BDFC292DAD9}" srcOrd="0" destOrd="0" presId="urn:microsoft.com/office/officeart/2005/8/layout/pyramid1"/>
    <dgm:cxn modelId="{65D7EA70-02B3-4F36-B58C-CD5F00F95827}" type="presParOf" srcId="{694C7780-DC5C-409E-9956-3BDFC292DAD9}" destId="{6E91DE0D-FA92-47BF-8953-D80F8EF29473}" srcOrd="0" destOrd="0" presId="urn:microsoft.com/office/officeart/2005/8/layout/pyramid1"/>
    <dgm:cxn modelId="{D07FA579-72AF-43DB-A2A1-30914191DC89}" type="presParOf" srcId="{694C7780-DC5C-409E-9956-3BDFC292DAD9}" destId="{1643060F-6B0A-43BB-9100-C616CDD8A02D}" srcOrd="1" destOrd="0" presId="urn:microsoft.com/office/officeart/2005/8/layout/pyramid1"/>
    <dgm:cxn modelId="{5BBECF81-0149-499E-A560-54AF25DC07A3}" type="presParOf" srcId="{06220B16-8215-42A8-A0BE-89F8818F01DD}" destId="{848C7C9E-2293-4A3E-BEA4-EAF21EE872A2}" srcOrd="1" destOrd="0" presId="urn:microsoft.com/office/officeart/2005/8/layout/pyramid1"/>
    <dgm:cxn modelId="{1BFD8275-4785-44B8-903F-0A46ED125909}" type="presParOf" srcId="{848C7C9E-2293-4A3E-BEA4-EAF21EE872A2}" destId="{B3161A95-059A-4EE1-B2E8-108B0BAA5352}" srcOrd="0" destOrd="0" presId="urn:microsoft.com/office/officeart/2005/8/layout/pyramid1"/>
    <dgm:cxn modelId="{8742656F-5B52-4765-A6A6-B4F185F6E868}" type="presParOf" srcId="{848C7C9E-2293-4A3E-BEA4-EAF21EE872A2}" destId="{6769426C-F8C5-4756-9E0E-98BB5140533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2BE29C-F2A9-4B9A-9382-3F4652917DE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pPr algn="l"/>
          <a:r>
            <a:rPr lang="en-US" b="1" dirty="0">
              <a:solidFill>
                <a:srgbClr val="475C95"/>
              </a:solidFill>
            </a:rPr>
            <a:t>Bronze</a:t>
          </a:r>
          <a:endParaRPr lang="it-IT" b="1"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9B875A61-CA36-4BA4-97BF-4478A70DEB6C}">
      <dgm:prSet phldrT="[Text]"/>
      <dgm:spPr/>
      <dgm:t>
        <a:bodyPr/>
        <a:lstStyle/>
        <a:p>
          <a:pPr algn="l"/>
          <a:r>
            <a:rPr lang="en-US" b="1" dirty="0">
              <a:solidFill>
                <a:srgbClr val="475C95"/>
              </a:solidFill>
            </a:rPr>
            <a:t>Silver</a:t>
          </a:r>
          <a:endParaRPr lang="it-IT" b="1" dirty="0">
            <a:solidFill>
              <a:srgbClr val="475C95"/>
            </a:solidFill>
          </a:endParaRPr>
        </a:p>
      </dgm:t>
    </dgm:pt>
    <dgm:pt modelId="{0ADC2153-DB7C-4383-B937-665C71523F1A}" type="parTrans" cxnId="{0F7E4427-554C-495C-81C4-5D4F26AF4D7B}">
      <dgm:prSet/>
      <dgm:spPr/>
      <dgm:t>
        <a:bodyPr/>
        <a:lstStyle/>
        <a:p>
          <a:endParaRPr lang="it-IT"/>
        </a:p>
      </dgm:t>
    </dgm:pt>
    <dgm:pt modelId="{838D1C1B-5D2E-42FC-B9D8-337CCE063CF9}" type="sibTrans" cxnId="{0F7E4427-554C-495C-81C4-5D4F26AF4D7B}">
      <dgm:prSet/>
      <dgm:spPr/>
      <dgm:t>
        <a:bodyPr/>
        <a:lstStyle/>
        <a:p>
          <a:endParaRPr lang="it-IT"/>
        </a:p>
      </dgm:t>
    </dgm:pt>
    <dgm:pt modelId="{263A09B5-A4A1-4A04-B17D-137A03F803AE}">
      <dgm:prSet phldrT="[Text]"/>
      <dgm:spPr/>
      <dgm:t>
        <a:bodyPr/>
        <a:lstStyle/>
        <a:p>
          <a:r>
            <a:rPr lang="en-US" b="1" dirty="0">
              <a:solidFill>
                <a:srgbClr val="475C95"/>
              </a:solidFill>
            </a:rPr>
            <a:t>Gold</a:t>
          </a:r>
          <a:endParaRPr lang="it-IT" b="1" dirty="0">
            <a:solidFill>
              <a:srgbClr val="475C95"/>
            </a:solidFill>
          </a:endParaRPr>
        </a:p>
      </dgm:t>
    </dgm:pt>
    <dgm:pt modelId="{0E1DD870-CA10-40F2-BF01-69B9B80D5A64}" type="parTrans" cxnId="{861C9215-A001-4180-9A97-12EBC7A5609B}">
      <dgm:prSet/>
      <dgm:spPr/>
      <dgm:t>
        <a:bodyPr/>
        <a:lstStyle/>
        <a:p>
          <a:endParaRPr lang="it-IT"/>
        </a:p>
      </dgm:t>
    </dgm:pt>
    <dgm:pt modelId="{29FA9250-08A2-4F23-A08C-5F4ABCD2BFD7}" type="sibTrans" cxnId="{861C9215-A001-4180-9A97-12EBC7A5609B}">
      <dgm:prSet/>
      <dgm:spPr/>
      <dgm:t>
        <a:bodyPr/>
        <a:lstStyle/>
        <a:p>
          <a:endParaRPr lang="it-IT"/>
        </a:p>
      </dgm:t>
    </dgm:pt>
    <dgm:pt modelId="{C48C761C-F027-4E2D-A732-B4DEF681A2FE}">
      <dgm:prSet phldrT="[Text]"/>
      <dgm:spPr/>
      <dgm:t>
        <a:bodyPr/>
        <a:lstStyle/>
        <a:p>
          <a:pPr algn="l"/>
          <a:r>
            <a:rPr lang="en-US" dirty="0">
              <a:solidFill>
                <a:srgbClr val="475C95"/>
              </a:solidFill>
            </a:rPr>
            <a:t>Different formats</a:t>
          </a:r>
          <a:endParaRPr lang="it-IT" dirty="0">
            <a:solidFill>
              <a:srgbClr val="475C95"/>
            </a:solidFill>
          </a:endParaRPr>
        </a:p>
      </dgm:t>
    </dgm:pt>
    <dgm:pt modelId="{D043A98C-27F2-409F-83F8-ABAC889E8A37}" type="parTrans" cxnId="{51632D7A-9960-4BE4-839F-77B52CD87872}">
      <dgm:prSet/>
      <dgm:spPr/>
      <dgm:t>
        <a:bodyPr/>
        <a:lstStyle/>
        <a:p>
          <a:endParaRPr lang="it-IT"/>
        </a:p>
      </dgm:t>
    </dgm:pt>
    <dgm:pt modelId="{7A93F9B3-75E2-47BC-811F-2895C79ACBCA}" type="sibTrans" cxnId="{51632D7A-9960-4BE4-839F-77B52CD87872}">
      <dgm:prSet/>
      <dgm:spPr/>
      <dgm:t>
        <a:bodyPr/>
        <a:lstStyle/>
        <a:p>
          <a:endParaRPr lang="it-IT"/>
        </a:p>
      </dgm:t>
    </dgm:pt>
    <dgm:pt modelId="{D44AF221-7795-45A4-AB88-0350404A1441}">
      <dgm:prSet phldrT="[Text]"/>
      <dgm:spPr/>
      <dgm:t>
        <a:bodyPr/>
        <a:lstStyle/>
        <a:p>
          <a:pPr algn="l"/>
          <a:r>
            <a:rPr lang="it-IT" dirty="0">
              <a:solidFill>
                <a:srgbClr val="475C95"/>
              </a:solidFill>
            </a:rPr>
            <a:t>Much quantity</a:t>
          </a:r>
        </a:p>
      </dgm:t>
    </dgm:pt>
    <dgm:pt modelId="{DC4BCAB9-45E9-44EF-B38A-8C39B37AEC93}" type="parTrans" cxnId="{D408381D-1FB2-47A8-B226-86B2A3934D26}">
      <dgm:prSet/>
      <dgm:spPr/>
      <dgm:t>
        <a:bodyPr/>
        <a:lstStyle/>
        <a:p>
          <a:endParaRPr lang="it-IT"/>
        </a:p>
      </dgm:t>
    </dgm:pt>
    <dgm:pt modelId="{FC958BD4-557A-4CEC-9002-C9803CC49CB4}" type="sibTrans" cxnId="{D408381D-1FB2-47A8-B226-86B2A3934D26}">
      <dgm:prSet/>
      <dgm:spPr/>
      <dgm:t>
        <a:bodyPr/>
        <a:lstStyle/>
        <a:p>
          <a:endParaRPr lang="it-IT"/>
        </a:p>
      </dgm:t>
    </dgm:pt>
    <dgm:pt modelId="{9355C937-AC39-4651-BF5B-B0D8DCDC0032}">
      <dgm:prSet phldrT="[Text]"/>
      <dgm:spPr/>
      <dgm:t>
        <a:bodyPr/>
        <a:lstStyle/>
        <a:p>
          <a:pPr algn="l"/>
          <a:r>
            <a:rPr lang="it-IT" dirty="0">
              <a:solidFill>
                <a:srgbClr val="475C95"/>
              </a:solidFill>
            </a:rPr>
            <a:t>Consistency is not guaranteed</a:t>
          </a:r>
        </a:p>
      </dgm:t>
    </dgm:pt>
    <dgm:pt modelId="{3B298D54-9BE7-4C97-AE53-CCC146CC6F38}" type="parTrans" cxnId="{67DD96D7-119C-42B4-A641-AEC9E95D3AFD}">
      <dgm:prSet/>
      <dgm:spPr/>
      <dgm:t>
        <a:bodyPr/>
        <a:lstStyle/>
        <a:p>
          <a:endParaRPr lang="it-IT"/>
        </a:p>
      </dgm:t>
    </dgm:pt>
    <dgm:pt modelId="{BF767EC4-A6CC-4782-965D-EA5BE366F713}" type="sibTrans" cxnId="{67DD96D7-119C-42B4-A641-AEC9E95D3AFD}">
      <dgm:prSet/>
      <dgm:spPr/>
      <dgm:t>
        <a:bodyPr/>
        <a:lstStyle/>
        <a:p>
          <a:endParaRPr lang="it-IT"/>
        </a:p>
      </dgm:t>
    </dgm:pt>
    <dgm:pt modelId="{16983B5E-1E42-4E53-93E0-91D09A04B6B2}">
      <dgm:prSet phldrT="[Text]"/>
      <dgm:spPr/>
      <dgm:t>
        <a:bodyPr/>
        <a:lstStyle/>
        <a:p>
          <a:pPr algn="l"/>
          <a:r>
            <a:rPr lang="it-IT" dirty="0">
              <a:solidFill>
                <a:srgbClr val="475C95"/>
              </a:solidFill>
            </a:rPr>
            <a:t>Data is filtered and cleaned</a:t>
          </a:r>
        </a:p>
      </dgm:t>
    </dgm:pt>
    <dgm:pt modelId="{6A1D4FE5-C0F0-43B5-B931-258D7039B420}" type="parTrans" cxnId="{74E4B6D0-2712-4EFC-9819-B06DB1415373}">
      <dgm:prSet/>
      <dgm:spPr/>
      <dgm:t>
        <a:bodyPr/>
        <a:lstStyle/>
        <a:p>
          <a:endParaRPr lang="it-IT"/>
        </a:p>
      </dgm:t>
    </dgm:pt>
    <dgm:pt modelId="{CA6DBB45-672A-40E0-B535-4824DED7A442}" type="sibTrans" cxnId="{74E4B6D0-2712-4EFC-9819-B06DB1415373}">
      <dgm:prSet/>
      <dgm:spPr/>
      <dgm:t>
        <a:bodyPr/>
        <a:lstStyle/>
        <a:p>
          <a:endParaRPr lang="it-IT"/>
        </a:p>
      </dgm:t>
    </dgm:pt>
    <dgm:pt modelId="{16DF5546-F482-4018-B863-0EF64D7240A5}">
      <dgm:prSet phldrT="[Text]"/>
      <dgm:spPr/>
      <dgm:t>
        <a:bodyPr/>
        <a:lstStyle/>
        <a:p>
          <a:pPr algn="l"/>
          <a:r>
            <a:rPr lang="it-IT" dirty="0">
              <a:solidFill>
                <a:srgbClr val="475C95"/>
              </a:solidFill>
            </a:rPr>
            <a:t>Quality increases</a:t>
          </a:r>
        </a:p>
      </dgm:t>
    </dgm:pt>
    <dgm:pt modelId="{03C10ECB-932C-4B59-9F58-C20CBEB00771}" type="parTrans" cxnId="{67158848-D81F-46BE-9A6C-0985B3D7E146}">
      <dgm:prSet/>
      <dgm:spPr/>
      <dgm:t>
        <a:bodyPr/>
        <a:lstStyle/>
        <a:p>
          <a:endParaRPr lang="it-IT"/>
        </a:p>
      </dgm:t>
    </dgm:pt>
    <dgm:pt modelId="{CA637841-8390-4043-A9F2-61CC5F883DF3}" type="sibTrans" cxnId="{67158848-D81F-46BE-9A6C-0985B3D7E146}">
      <dgm:prSet/>
      <dgm:spPr/>
      <dgm:t>
        <a:bodyPr/>
        <a:lstStyle/>
        <a:p>
          <a:endParaRPr lang="it-IT"/>
        </a:p>
      </dgm:t>
    </dgm:pt>
    <dgm:pt modelId="{87694FDD-E096-4EDB-9213-B74DAA5DD18A}">
      <dgm:prSet phldrT="[Text]"/>
      <dgm:spPr/>
      <dgm:t>
        <a:bodyPr/>
        <a:lstStyle/>
        <a:p>
          <a:pPr algn="l"/>
          <a:r>
            <a:rPr lang="it-IT" dirty="0">
              <a:solidFill>
                <a:srgbClr val="475C95"/>
              </a:solidFill>
            </a:rPr>
            <a:t>It is the single source of truth</a:t>
          </a:r>
        </a:p>
      </dgm:t>
    </dgm:pt>
    <dgm:pt modelId="{EFF3E1F5-0A9B-478D-9932-EF38F81C5DB0}" type="parTrans" cxnId="{243EF7D9-8CC9-49C9-A519-AE766FAD2D11}">
      <dgm:prSet/>
      <dgm:spPr/>
      <dgm:t>
        <a:bodyPr/>
        <a:lstStyle/>
        <a:p>
          <a:endParaRPr lang="it-IT"/>
        </a:p>
      </dgm:t>
    </dgm:pt>
    <dgm:pt modelId="{B2A644AC-6926-476D-81AA-3CA3E6E64B72}" type="sibTrans" cxnId="{243EF7D9-8CC9-49C9-A519-AE766FAD2D11}">
      <dgm:prSet/>
      <dgm:spPr/>
      <dgm:t>
        <a:bodyPr/>
        <a:lstStyle/>
        <a:p>
          <a:endParaRPr lang="it-IT"/>
        </a:p>
      </dgm:t>
    </dgm:pt>
    <dgm:pt modelId="{18D6D24E-6B46-4E8B-A014-510A44A9919C}">
      <dgm:prSet phldrT="[Text]"/>
      <dgm:spPr/>
      <dgm:t>
        <a:bodyPr/>
        <a:lstStyle/>
        <a:p>
          <a:r>
            <a:rPr lang="it-IT" dirty="0">
              <a:solidFill>
                <a:srgbClr val="475C95"/>
              </a:solidFill>
            </a:rPr>
            <a:t>Data is ready for consumption</a:t>
          </a:r>
        </a:p>
      </dgm:t>
    </dgm:pt>
    <dgm:pt modelId="{8BE0B70D-481E-471F-9B5D-797F1F7B8D1D}" type="parTrans" cxnId="{8145D348-B5B7-43A8-AB6E-E550B68EC477}">
      <dgm:prSet/>
      <dgm:spPr/>
      <dgm:t>
        <a:bodyPr/>
        <a:lstStyle/>
        <a:p>
          <a:endParaRPr lang="it-IT"/>
        </a:p>
      </dgm:t>
    </dgm:pt>
    <dgm:pt modelId="{B8C3DD2B-B0AD-4936-B8B4-11648220C4B3}" type="sibTrans" cxnId="{8145D348-B5B7-43A8-AB6E-E550B68EC477}">
      <dgm:prSet/>
      <dgm:spPr/>
      <dgm:t>
        <a:bodyPr/>
        <a:lstStyle/>
        <a:p>
          <a:endParaRPr lang="it-IT"/>
        </a:p>
      </dgm:t>
    </dgm:pt>
    <dgm:pt modelId="{00529EA2-F5C0-4E8A-8B2D-FDF18E261D60}">
      <dgm:prSet phldrT="[Text]"/>
      <dgm:spPr/>
      <dgm:t>
        <a:bodyPr/>
        <a:lstStyle/>
        <a:p>
          <a:r>
            <a:rPr lang="it-IT" dirty="0">
              <a:solidFill>
                <a:srgbClr val="475C95"/>
              </a:solidFill>
            </a:rPr>
            <a:t>Often is aggregated</a:t>
          </a:r>
        </a:p>
      </dgm:t>
    </dgm:pt>
    <dgm:pt modelId="{F01E127C-0F6E-400C-B52D-39CC717FBFFF}" type="parTrans" cxnId="{B3579E5B-BAA2-4838-BE6B-EDFDCBA8CBAF}">
      <dgm:prSet/>
      <dgm:spPr/>
      <dgm:t>
        <a:bodyPr/>
        <a:lstStyle/>
        <a:p>
          <a:endParaRPr lang="it-IT"/>
        </a:p>
      </dgm:t>
    </dgm:pt>
    <dgm:pt modelId="{C0EF1021-A64F-4332-A90C-67FEC962EAF8}" type="sibTrans" cxnId="{B3579E5B-BAA2-4838-BE6B-EDFDCBA8CBAF}">
      <dgm:prSet/>
      <dgm:spPr/>
      <dgm:t>
        <a:bodyPr/>
        <a:lstStyle/>
        <a:p>
          <a:endParaRPr lang="it-IT"/>
        </a:p>
      </dgm:t>
    </dgm:pt>
    <dgm:pt modelId="{9CEFC57D-469B-42D8-97B3-2EFAFE247B2C}">
      <dgm:prSet phldrT="[Text]"/>
      <dgm:spPr/>
      <dgm:t>
        <a:bodyPr/>
        <a:lstStyle/>
        <a:p>
          <a:r>
            <a:rPr lang="it-IT" dirty="0">
              <a:solidFill>
                <a:srgbClr val="475C95"/>
              </a:solidFill>
            </a:rPr>
            <a:t>Can represent a Data Product</a:t>
          </a:r>
        </a:p>
      </dgm:t>
    </dgm:pt>
    <dgm:pt modelId="{AD76A9F2-FFC5-4268-8E30-A7B5B99ABB55}" type="parTrans" cxnId="{1775081A-0321-4BE4-A04E-0F97D37F3844}">
      <dgm:prSet/>
      <dgm:spPr/>
      <dgm:t>
        <a:bodyPr/>
        <a:lstStyle/>
        <a:p>
          <a:endParaRPr lang="it-IT"/>
        </a:p>
      </dgm:t>
    </dgm:pt>
    <dgm:pt modelId="{271D5D3F-832B-4872-A323-F378A9A4FE21}" type="sibTrans" cxnId="{1775081A-0321-4BE4-A04E-0F97D37F3844}">
      <dgm:prSet/>
      <dgm:spPr/>
      <dgm:t>
        <a:bodyPr/>
        <a:lstStyle/>
        <a:p>
          <a:endParaRPr lang="it-IT"/>
        </a:p>
      </dgm:t>
    </dgm:pt>
    <dgm:pt modelId="{2BE22D66-96A0-4170-8B43-98E6F4B0F0FC}">
      <dgm:prSet phldrT="[Text]"/>
      <dgm:spPr/>
      <dgm:t>
        <a:bodyPr/>
        <a:lstStyle/>
        <a:p>
          <a:r>
            <a:rPr lang="it-IT" dirty="0">
              <a:solidFill>
                <a:srgbClr val="475C95"/>
              </a:solidFill>
            </a:rPr>
            <a:t>Can be the source for other gold</a:t>
          </a:r>
        </a:p>
      </dgm:t>
    </dgm:pt>
    <dgm:pt modelId="{64B91660-21E4-43A2-A235-F27CF8100697}" type="parTrans" cxnId="{14A7DB90-45A0-40E9-8778-C0293E015E85}">
      <dgm:prSet/>
      <dgm:spPr/>
      <dgm:t>
        <a:bodyPr/>
        <a:lstStyle/>
        <a:p>
          <a:endParaRPr lang="it-IT"/>
        </a:p>
      </dgm:t>
    </dgm:pt>
    <dgm:pt modelId="{76239E78-4698-4BA9-82F4-20D368EA92CC}" type="sibTrans" cxnId="{14A7DB90-45A0-40E9-8778-C0293E015E85}">
      <dgm:prSet/>
      <dgm:spPr/>
      <dgm:t>
        <a:bodyPr/>
        <a:lstStyle/>
        <a:p>
          <a:endParaRPr lang="it-IT"/>
        </a:p>
      </dgm:t>
    </dgm:pt>
    <dgm:pt modelId="{0A2CCC5B-0FA5-491E-9059-1DC2CE4749A3}" type="pres">
      <dgm:prSet presAssocID="{EA2BE29C-F2A9-4B9A-9382-3F4652917DE3}" presName="Name0" presStyleCnt="0">
        <dgm:presLayoutVars>
          <dgm:dir/>
          <dgm:resizeHandles val="exact"/>
        </dgm:presLayoutVars>
      </dgm:prSet>
      <dgm:spPr/>
    </dgm:pt>
    <dgm:pt modelId="{B18162F2-FD62-4CBA-99A6-FA350C7539FC}" type="pres">
      <dgm:prSet presAssocID="{EA2BE29C-F2A9-4B9A-9382-3F4652917DE3}" presName="fgShape" presStyleLbl="fgShp" presStyleIdx="0" presStyleCnt="1"/>
      <dgm:spPr/>
    </dgm:pt>
    <dgm:pt modelId="{F5210E24-766F-4FB7-B140-1E1BB736AE60}" type="pres">
      <dgm:prSet presAssocID="{EA2BE29C-F2A9-4B9A-9382-3F4652917DE3}" presName="linComp" presStyleCnt="0"/>
      <dgm:spPr/>
    </dgm:pt>
    <dgm:pt modelId="{C8B3FE84-1188-4F5C-B174-F0FB6D59ADFD}" type="pres">
      <dgm:prSet presAssocID="{7D1FBF71-F83F-4D99-BD41-ABA631B64940}" presName="compNode" presStyleCnt="0"/>
      <dgm:spPr/>
    </dgm:pt>
    <dgm:pt modelId="{C4FBE072-3AB0-417D-814E-9F1FD97B0540}" type="pres">
      <dgm:prSet presAssocID="{7D1FBF71-F83F-4D99-BD41-ABA631B64940}" presName="bkgdShape" presStyleLbl="node1" presStyleIdx="0" presStyleCnt="3"/>
      <dgm:spPr/>
    </dgm:pt>
    <dgm:pt modelId="{BDA04962-A5AC-44B3-8987-EA9C4C667385}" type="pres">
      <dgm:prSet presAssocID="{7D1FBF71-F83F-4D99-BD41-ABA631B64940}" presName="nodeTx" presStyleLbl="node1" presStyleIdx="0" presStyleCnt="3">
        <dgm:presLayoutVars>
          <dgm:bulletEnabled val="1"/>
        </dgm:presLayoutVars>
      </dgm:prSet>
      <dgm:spPr/>
    </dgm:pt>
    <dgm:pt modelId="{C652884B-E216-4263-8432-1BA479CF6287}" type="pres">
      <dgm:prSet presAssocID="{7D1FBF71-F83F-4D99-BD41-ABA631B64940}" presName="invisiNode" presStyleLbl="node1" presStyleIdx="0" presStyleCnt="3"/>
      <dgm:spPr/>
    </dgm:pt>
    <dgm:pt modelId="{25B904B3-0230-4D65-A459-7A7262C3C199}" type="pres">
      <dgm:prSet presAssocID="{7D1FBF71-F83F-4D99-BD41-ABA631B64940}"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4581BBE6-10B1-4A0E-BF66-FD993E900EB6}" type="pres">
      <dgm:prSet presAssocID="{96D06C43-41FA-498E-9835-C4A70AFBEB4E}" presName="sibTrans" presStyleLbl="sibTrans2D1" presStyleIdx="0" presStyleCnt="0"/>
      <dgm:spPr/>
    </dgm:pt>
    <dgm:pt modelId="{BC8D559F-4F44-40F2-8D82-B44E05E76AA3}" type="pres">
      <dgm:prSet presAssocID="{9B875A61-CA36-4BA4-97BF-4478A70DEB6C}" presName="compNode" presStyleCnt="0"/>
      <dgm:spPr/>
    </dgm:pt>
    <dgm:pt modelId="{FC0F3F64-5A6A-42D2-8DC9-73A1A4B06052}" type="pres">
      <dgm:prSet presAssocID="{9B875A61-CA36-4BA4-97BF-4478A70DEB6C}" presName="bkgdShape" presStyleLbl="node1" presStyleIdx="1" presStyleCnt="3"/>
      <dgm:spPr/>
    </dgm:pt>
    <dgm:pt modelId="{2D91EFAB-6A74-4589-8A49-E71295FC69CD}" type="pres">
      <dgm:prSet presAssocID="{9B875A61-CA36-4BA4-97BF-4478A70DEB6C}" presName="nodeTx" presStyleLbl="node1" presStyleIdx="1" presStyleCnt="3">
        <dgm:presLayoutVars>
          <dgm:bulletEnabled val="1"/>
        </dgm:presLayoutVars>
      </dgm:prSet>
      <dgm:spPr/>
    </dgm:pt>
    <dgm:pt modelId="{5EC33E90-2B32-4051-9F3E-326F20E8EF5B}" type="pres">
      <dgm:prSet presAssocID="{9B875A61-CA36-4BA4-97BF-4478A70DEB6C}" presName="invisiNode" presStyleLbl="node1" presStyleIdx="1" presStyleCnt="3"/>
      <dgm:spPr/>
    </dgm:pt>
    <dgm:pt modelId="{49EAA4F0-B97B-4BBD-A035-915A1339B2F4}" type="pres">
      <dgm:prSet presAssocID="{9B875A61-CA36-4BA4-97BF-4478A70DEB6C}" presName="imagNode" presStyleLbl="fgImgPlace1" presStyleIdx="1" presStyleCnt="3"/>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5000" r="-15000"/>
          </a:stretch>
        </a:blipFill>
      </dgm:spPr>
    </dgm:pt>
    <dgm:pt modelId="{BEC21E73-525D-4820-B45B-5D208C5C7DBB}" type="pres">
      <dgm:prSet presAssocID="{838D1C1B-5D2E-42FC-B9D8-337CCE063CF9}" presName="sibTrans" presStyleLbl="sibTrans2D1" presStyleIdx="0" presStyleCnt="0"/>
      <dgm:spPr/>
    </dgm:pt>
    <dgm:pt modelId="{8D5189A5-A192-4214-A842-FB7172B6B1D0}" type="pres">
      <dgm:prSet presAssocID="{263A09B5-A4A1-4A04-B17D-137A03F803AE}" presName="compNode" presStyleCnt="0"/>
      <dgm:spPr/>
    </dgm:pt>
    <dgm:pt modelId="{F3B9A657-BE46-4EFF-8D2F-ACE2645DBE50}" type="pres">
      <dgm:prSet presAssocID="{263A09B5-A4A1-4A04-B17D-137A03F803AE}" presName="bkgdShape" presStyleLbl="node1" presStyleIdx="2" presStyleCnt="3"/>
      <dgm:spPr/>
    </dgm:pt>
    <dgm:pt modelId="{ADBF075B-D5FB-4F4A-A8DA-7EED5A23582E}" type="pres">
      <dgm:prSet presAssocID="{263A09B5-A4A1-4A04-B17D-137A03F803AE}" presName="nodeTx" presStyleLbl="node1" presStyleIdx="2" presStyleCnt="3">
        <dgm:presLayoutVars>
          <dgm:bulletEnabled val="1"/>
        </dgm:presLayoutVars>
      </dgm:prSet>
      <dgm:spPr/>
    </dgm:pt>
    <dgm:pt modelId="{0E134B14-F6C3-4BCC-BCE7-9FA784C85EC7}" type="pres">
      <dgm:prSet presAssocID="{263A09B5-A4A1-4A04-B17D-137A03F803AE}" presName="invisiNode" presStyleLbl="node1" presStyleIdx="2" presStyleCnt="3"/>
      <dgm:spPr/>
    </dgm:pt>
    <dgm:pt modelId="{0FB0E407-E8CC-410B-A493-AD7B1BCE29CE}" type="pres">
      <dgm:prSet presAssocID="{263A09B5-A4A1-4A04-B17D-137A03F803AE}" presName="imagNod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dgm:spPr>
    </dgm:pt>
  </dgm:ptLst>
  <dgm:cxnLst>
    <dgm:cxn modelId="{1D435601-3828-41C9-A376-77D7F5E76F31}" srcId="{EA2BE29C-F2A9-4B9A-9382-3F4652917DE3}" destId="{7D1FBF71-F83F-4D99-BD41-ABA631B64940}" srcOrd="0" destOrd="0" parTransId="{D7C2F473-F388-4247-831B-9DB4639BAAEE}" sibTransId="{96D06C43-41FA-498E-9835-C4A70AFBEB4E}"/>
    <dgm:cxn modelId="{35D27901-CDF6-4C39-B519-4DF02CF56EC6}" type="presOf" srcId="{9B875A61-CA36-4BA4-97BF-4478A70DEB6C}" destId="{FC0F3F64-5A6A-42D2-8DC9-73A1A4B06052}" srcOrd="0" destOrd="0" presId="urn:microsoft.com/office/officeart/2005/8/layout/hList7"/>
    <dgm:cxn modelId="{8142C50C-306C-4621-B164-0BCD0905A135}" type="presOf" srcId="{16983B5E-1E42-4E53-93E0-91D09A04B6B2}" destId="{2D91EFAB-6A74-4589-8A49-E71295FC69CD}" srcOrd="1" destOrd="1" presId="urn:microsoft.com/office/officeart/2005/8/layout/hList7"/>
    <dgm:cxn modelId="{861C9215-A001-4180-9A97-12EBC7A5609B}" srcId="{EA2BE29C-F2A9-4B9A-9382-3F4652917DE3}" destId="{263A09B5-A4A1-4A04-B17D-137A03F803AE}" srcOrd="2" destOrd="0" parTransId="{0E1DD870-CA10-40F2-BF01-69B9B80D5A64}" sibTransId="{29FA9250-08A2-4F23-A08C-5F4ABCD2BFD7}"/>
    <dgm:cxn modelId="{E67DF919-A527-453A-946F-71A5081ECB8A}" type="presOf" srcId="{C48C761C-F027-4E2D-A732-B4DEF681A2FE}" destId="{BDA04962-A5AC-44B3-8987-EA9C4C667385}" srcOrd="1" destOrd="1" presId="urn:microsoft.com/office/officeart/2005/8/layout/hList7"/>
    <dgm:cxn modelId="{1775081A-0321-4BE4-A04E-0F97D37F3844}" srcId="{263A09B5-A4A1-4A04-B17D-137A03F803AE}" destId="{9CEFC57D-469B-42D8-97B3-2EFAFE247B2C}" srcOrd="2" destOrd="0" parTransId="{AD76A9F2-FFC5-4268-8E30-A7B5B99ABB55}" sibTransId="{271D5D3F-832B-4872-A323-F378A9A4FE21}"/>
    <dgm:cxn modelId="{7929A01B-CACE-4C2D-B175-40BFF1DCC81C}" type="presOf" srcId="{16DF5546-F482-4018-B863-0EF64D7240A5}" destId="{FC0F3F64-5A6A-42D2-8DC9-73A1A4B06052}" srcOrd="0" destOrd="2" presId="urn:microsoft.com/office/officeart/2005/8/layout/hList7"/>
    <dgm:cxn modelId="{D408381D-1FB2-47A8-B226-86B2A3934D26}" srcId="{7D1FBF71-F83F-4D99-BD41-ABA631B64940}" destId="{D44AF221-7795-45A4-AB88-0350404A1441}" srcOrd="1" destOrd="0" parTransId="{DC4BCAB9-45E9-44EF-B38A-8C39B37AEC93}" sibTransId="{FC958BD4-557A-4CEC-9002-C9803CC49CB4}"/>
    <dgm:cxn modelId="{9C479021-0DDF-46C4-9308-BEF2D73196DA}" type="presOf" srcId="{7D1FBF71-F83F-4D99-BD41-ABA631B64940}" destId="{BDA04962-A5AC-44B3-8987-EA9C4C667385}" srcOrd="1" destOrd="0" presId="urn:microsoft.com/office/officeart/2005/8/layout/hList7"/>
    <dgm:cxn modelId="{0F7E4427-554C-495C-81C4-5D4F26AF4D7B}" srcId="{EA2BE29C-F2A9-4B9A-9382-3F4652917DE3}" destId="{9B875A61-CA36-4BA4-97BF-4478A70DEB6C}" srcOrd="1" destOrd="0" parTransId="{0ADC2153-DB7C-4383-B937-665C71523F1A}" sibTransId="{838D1C1B-5D2E-42FC-B9D8-337CCE063CF9}"/>
    <dgm:cxn modelId="{86CBE12A-BD6B-49B0-86BF-830EF9902D41}" type="presOf" srcId="{9355C937-AC39-4651-BF5B-B0D8DCDC0032}" destId="{C4FBE072-3AB0-417D-814E-9F1FD97B0540}" srcOrd="0" destOrd="3" presId="urn:microsoft.com/office/officeart/2005/8/layout/hList7"/>
    <dgm:cxn modelId="{5B6FC22C-20D1-4CC7-A609-42D64CB5B5D8}" type="presOf" srcId="{EA2BE29C-F2A9-4B9A-9382-3F4652917DE3}" destId="{0A2CCC5B-0FA5-491E-9059-1DC2CE4749A3}" srcOrd="0" destOrd="0" presId="urn:microsoft.com/office/officeart/2005/8/layout/hList7"/>
    <dgm:cxn modelId="{0F1B062D-6EEA-4CF3-AB2B-B790B20344E0}" type="presOf" srcId="{18D6D24E-6B46-4E8B-A014-510A44A9919C}" destId="{F3B9A657-BE46-4EFF-8D2F-ACE2645DBE50}" srcOrd="0" destOrd="1" presId="urn:microsoft.com/office/officeart/2005/8/layout/hList7"/>
    <dgm:cxn modelId="{A4C9522F-9D63-446D-B121-2C44C0772F32}" type="presOf" srcId="{2BE22D66-96A0-4170-8B43-98E6F4B0F0FC}" destId="{F3B9A657-BE46-4EFF-8D2F-ACE2645DBE50}" srcOrd="0" destOrd="4" presId="urn:microsoft.com/office/officeart/2005/8/layout/hList7"/>
    <dgm:cxn modelId="{FE4FFB32-5E5C-40C8-8B78-6E9DA83EE390}" type="presOf" srcId="{263A09B5-A4A1-4A04-B17D-137A03F803AE}" destId="{ADBF075B-D5FB-4F4A-A8DA-7EED5A23582E}" srcOrd="1" destOrd="0" presId="urn:microsoft.com/office/officeart/2005/8/layout/hList7"/>
    <dgm:cxn modelId="{EC829534-2901-4119-ADFB-54DE663C1B19}" type="presOf" srcId="{9CEFC57D-469B-42D8-97B3-2EFAFE247B2C}" destId="{F3B9A657-BE46-4EFF-8D2F-ACE2645DBE50}" srcOrd="0" destOrd="3" presId="urn:microsoft.com/office/officeart/2005/8/layout/hList7"/>
    <dgm:cxn modelId="{DA399C36-EB81-4F59-91C9-85A34E93F5C5}" type="presOf" srcId="{7D1FBF71-F83F-4D99-BD41-ABA631B64940}" destId="{C4FBE072-3AB0-417D-814E-9F1FD97B0540}" srcOrd="0" destOrd="0" presId="urn:microsoft.com/office/officeart/2005/8/layout/hList7"/>
    <dgm:cxn modelId="{B3579E5B-BAA2-4838-BE6B-EDFDCBA8CBAF}" srcId="{263A09B5-A4A1-4A04-B17D-137A03F803AE}" destId="{00529EA2-F5C0-4E8A-8B2D-FDF18E261D60}" srcOrd="1" destOrd="0" parTransId="{F01E127C-0F6E-400C-B52D-39CC717FBFFF}" sibTransId="{C0EF1021-A64F-4332-A90C-67FEC962EAF8}"/>
    <dgm:cxn modelId="{3C562742-4A08-43F6-AD98-57F97660E2A9}" type="presOf" srcId="{18D6D24E-6B46-4E8B-A014-510A44A9919C}" destId="{ADBF075B-D5FB-4F4A-A8DA-7EED5A23582E}" srcOrd="1" destOrd="1" presId="urn:microsoft.com/office/officeart/2005/8/layout/hList7"/>
    <dgm:cxn modelId="{470C1866-2C85-4952-98C5-9F122A86EE9C}" type="presOf" srcId="{2BE22D66-96A0-4170-8B43-98E6F4B0F0FC}" destId="{ADBF075B-D5FB-4F4A-A8DA-7EED5A23582E}" srcOrd="1" destOrd="4" presId="urn:microsoft.com/office/officeart/2005/8/layout/hList7"/>
    <dgm:cxn modelId="{72622767-8FF6-4A06-9C5F-719801750774}" type="presOf" srcId="{C48C761C-F027-4E2D-A732-B4DEF681A2FE}" destId="{C4FBE072-3AB0-417D-814E-9F1FD97B0540}" srcOrd="0" destOrd="1" presId="urn:microsoft.com/office/officeart/2005/8/layout/hList7"/>
    <dgm:cxn modelId="{67158848-D81F-46BE-9A6C-0985B3D7E146}" srcId="{9B875A61-CA36-4BA4-97BF-4478A70DEB6C}" destId="{16DF5546-F482-4018-B863-0EF64D7240A5}" srcOrd="1" destOrd="0" parTransId="{03C10ECB-932C-4B59-9F58-C20CBEB00771}" sibTransId="{CA637841-8390-4043-A9F2-61CC5F883DF3}"/>
    <dgm:cxn modelId="{8145D348-B5B7-43A8-AB6E-E550B68EC477}" srcId="{263A09B5-A4A1-4A04-B17D-137A03F803AE}" destId="{18D6D24E-6B46-4E8B-A014-510A44A9919C}" srcOrd="0" destOrd="0" parTransId="{8BE0B70D-481E-471F-9B5D-797F1F7B8D1D}" sibTransId="{B8C3DD2B-B0AD-4936-B8B4-11648220C4B3}"/>
    <dgm:cxn modelId="{F13C2C6F-60E0-47FD-A118-D04DC2EBB71D}" type="presOf" srcId="{87694FDD-E096-4EDB-9213-B74DAA5DD18A}" destId="{2D91EFAB-6A74-4589-8A49-E71295FC69CD}" srcOrd="1" destOrd="3" presId="urn:microsoft.com/office/officeart/2005/8/layout/hList7"/>
    <dgm:cxn modelId="{88A05373-0CC3-4D2C-923F-AAF38BD67684}" type="presOf" srcId="{87694FDD-E096-4EDB-9213-B74DAA5DD18A}" destId="{FC0F3F64-5A6A-42D2-8DC9-73A1A4B06052}" srcOrd="0" destOrd="3" presId="urn:microsoft.com/office/officeart/2005/8/layout/hList7"/>
    <dgm:cxn modelId="{99295055-BC73-468E-B1ED-91E9F4249CAC}" type="presOf" srcId="{00529EA2-F5C0-4E8A-8B2D-FDF18E261D60}" destId="{F3B9A657-BE46-4EFF-8D2F-ACE2645DBE50}" srcOrd="0" destOrd="2" presId="urn:microsoft.com/office/officeart/2005/8/layout/hList7"/>
    <dgm:cxn modelId="{FF0DC758-0CBD-47E8-AE11-9B138EF29D2B}" type="presOf" srcId="{9355C937-AC39-4651-BF5B-B0D8DCDC0032}" destId="{BDA04962-A5AC-44B3-8987-EA9C4C667385}" srcOrd="1" destOrd="3" presId="urn:microsoft.com/office/officeart/2005/8/layout/hList7"/>
    <dgm:cxn modelId="{51632D7A-9960-4BE4-839F-77B52CD87872}" srcId="{7D1FBF71-F83F-4D99-BD41-ABA631B64940}" destId="{C48C761C-F027-4E2D-A732-B4DEF681A2FE}" srcOrd="0" destOrd="0" parTransId="{D043A98C-27F2-409F-83F8-ABAC889E8A37}" sibTransId="{7A93F9B3-75E2-47BC-811F-2895C79ACBCA}"/>
    <dgm:cxn modelId="{14A7DB90-45A0-40E9-8778-C0293E015E85}" srcId="{263A09B5-A4A1-4A04-B17D-137A03F803AE}" destId="{2BE22D66-96A0-4170-8B43-98E6F4B0F0FC}" srcOrd="3" destOrd="0" parTransId="{64B91660-21E4-43A2-A235-F27CF8100697}" sibTransId="{76239E78-4698-4BA9-82F4-20D368EA92CC}"/>
    <dgm:cxn modelId="{673A5398-675D-40E5-95B2-757CBCE198C6}" type="presOf" srcId="{96D06C43-41FA-498E-9835-C4A70AFBEB4E}" destId="{4581BBE6-10B1-4A0E-BF66-FD993E900EB6}" srcOrd="0" destOrd="0" presId="urn:microsoft.com/office/officeart/2005/8/layout/hList7"/>
    <dgm:cxn modelId="{B448B99A-F5CC-4D48-879C-49A18671BF50}" type="presOf" srcId="{00529EA2-F5C0-4E8A-8B2D-FDF18E261D60}" destId="{ADBF075B-D5FB-4F4A-A8DA-7EED5A23582E}" srcOrd="1" destOrd="2" presId="urn:microsoft.com/office/officeart/2005/8/layout/hList7"/>
    <dgm:cxn modelId="{17AC0FA7-9790-453C-8FDA-5717389127C2}" type="presOf" srcId="{9B875A61-CA36-4BA4-97BF-4478A70DEB6C}" destId="{2D91EFAB-6A74-4589-8A49-E71295FC69CD}" srcOrd="1" destOrd="0" presId="urn:microsoft.com/office/officeart/2005/8/layout/hList7"/>
    <dgm:cxn modelId="{16071BAC-D6E4-45FB-B4CD-DECE52550AC8}" type="presOf" srcId="{838D1C1B-5D2E-42FC-B9D8-337CCE063CF9}" destId="{BEC21E73-525D-4820-B45B-5D208C5C7DBB}" srcOrd="0" destOrd="0" presId="urn:microsoft.com/office/officeart/2005/8/layout/hList7"/>
    <dgm:cxn modelId="{5ABE5DB0-1D6C-41D2-8FA7-1AD56C4A11F7}" type="presOf" srcId="{D44AF221-7795-45A4-AB88-0350404A1441}" destId="{BDA04962-A5AC-44B3-8987-EA9C4C667385}" srcOrd="1" destOrd="2" presId="urn:microsoft.com/office/officeart/2005/8/layout/hList7"/>
    <dgm:cxn modelId="{CAAEF7B7-5209-4D8B-9D76-745256700890}" type="presOf" srcId="{16983B5E-1E42-4E53-93E0-91D09A04B6B2}" destId="{FC0F3F64-5A6A-42D2-8DC9-73A1A4B06052}" srcOrd="0" destOrd="1" presId="urn:microsoft.com/office/officeart/2005/8/layout/hList7"/>
    <dgm:cxn modelId="{AA0A28C6-F7E4-4A2E-B34F-5E86F37E388E}" type="presOf" srcId="{263A09B5-A4A1-4A04-B17D-137A03F803AE}" destId="{F3B9A657-BE46-4EFF-8D2F-ACE2645DBE50}" srcOrd="0" destOrd="0" presId="urn:microsoft.com/office/officeart/2005/8/layout/hList7"/>
    <dgm:cxn modelId="{102298CA-EB99-4053-8A7C-D9C6A3C2B8B7}" type="presOf" srcId="{9CEFC57D-469B-42D8-97B3-2EFAFE247B2C}" destId="{ADBF075B-D5FB-4F4A-A8DA-7EED5A23582E}" srcOrd="1" destOrd="3" presId="urn:microsoft.com/office/officeart/2005/8/layout/hList7"/>
    <dgm:cxn modelId="{74E4B6D0-2712-4EFC-9819-B06DB1415373}" srcId="{9B875A61-CA36-4BA4-97BF-4478A70DEB6C}" destId="{16983B5E-1E42-4E53-93E0-91D09A04B6B2}" srcOrd="0" destOrd="0" parTransId="{6A1D4FE5-C0F0-43B5-B931-258D7039B420}" sibTransId="{CA6DBB45-672A-40E0-B535-4824DED7A442}"/>
    <dgm:cxn modelId="{67DD96D7-119C-42B4-A641-AEC9E95D3AFD}" srcId="{7D1FBF71-F83F-4D99-BD41-ABA631B64940}" destId="{9355C937-AC39-4651-BF5B-B0D8DCDC0032}" srcOrd="2" destOrd="0" parTransId="{3B298D54-9BE7-4C97-AE53-CCC146CC6F38}" sibTransId="{BF767EC4-A6CC-4782-965D-EA5BE366F713}"/>
    <dgm:cxn modelId="{243EF7D9-8CC9-49C9-A519-AE766FAD2D11}" srcId="{9B875A61-CA36-4BA4-97BF-4478A70DEB6C}" destId="{87694FDD-E096-4EDB-9213-B74DAA5DD18A}" srcOrd="2" destOrd="0" parTransId="{EFF3E1F5-0A9B-478D-9932-EF38F81C5DB0}" sibTransId="{B2A644AC-6926-476D-81AA-3CA3E6E64B72}"/>
    <dgm:cxn modelId="{6A2E11E5-FD64-48B6-AAB3-B79CDEDC7281}" type="presOf" srcId="{16DF5546-F482-4018-B863-0EF64D7240A5}" destId="{2D91EFAB-6A74-4589-8A49-E71295FC69CD}" srcOrd="1" destOrd="2" presId="urn:microsoft.com/office/officeart/2005/8/layout/hList7"/>
    <dgm:cxn modelId="{42CC10F8-8CE0-430F-AED5-9FA10A4597D4}" type="presOf" srcId="{D44AF221-7795-45A4-AB88-0350404A1441}" destId="{C4FBE072-3AB0-417D-814E-9F1FD97B0540}" srcOrd="0" destOrd="2" presId="urn:microsoft.com/office/officeart/2005/8/layout/hList7"/>
    <dgm:cxn modelId="{0359511A-A7F5-4C22-A010-1BCE82715DE0}" type="presParOf" srcId="{0A2CCC5B-0FA5-491E-9059-1DC2CE4749A3}" destId="{B18162F2-FD62-4CBA-99A6-FA350C7539FC}" srcOrd="0" destOrd="0" presId="urn:microsoft.com/office/officeart/2005/8/layout/hList7"/>
    <dgm:cxn modelId="{84EC03EA-7C05-4221-8510-56EAA89CD9DA}" type="presParOf" srcId="{0A2CCC5B-0FA5-491E-9059-1DC2CE4749A3}" destId="{F5210E24-766F-4FB7-B140-1E1BB736AE60}" srcOrd="1" destOrd="0" presId="urn:microsoft.com/office/officeart/2005/8/layout/hList7"/>
    <dgm:cxn modelId="{68E5D18B-6DEE-4EC8-844E-58CFF8783306}" type="presParOf" srcId="{F5210E24-766F-4FB7-B140-1E1BB736AE60}" destId="{C8B3FE84-1188-4F5C-B174-F0FB6D59ADFD}" srcOrd="0" destOrd="0" presId="urn:microsoft.com/office/officeart/2005/8/layout/hList7"/>
    <dgm:cxn modelId="{5B2E934B-65F5-4611-9FB9-BA68FAAB4403}" type="presParOf" srcId="{C8B3FE84-1188-4F5C-B174-F0FB6D59ADFD}" destId="{C4FBE072-3AB0-417D-814E-9F1FD97B0540}" srcOrd="0" destOrd="0" presId="urn:microsoft.com/office/officeart/2005/8/layout/hList7"/>
    <dgm:cxn modelId="{1504E26A-6F09-42C2-820C-2A5A1ADCAB1E}" type="presParOf" srcId="{C8B3FE84-1188-4F5C-B174-F0FB6D59ADFD}" destId="{BDA04962-A5AC-44B3-8987-EA9C4C667385}" srcOrd="1" destOrd="0" presId="urn:microsoft.com/office/officeart/2005/8/layout/hList7"/>
    <dgm:cxn modelId="{666B475D-5C9F-4122-8CE4-200973E70F13}" type="presParOf" srcId="{C8B3FE84-1188-4F5C-B174-F0FB6D59ADFD}" destId="{C652884B-E216-4263-8432-1BA479CF6287}" srcOrd="2" destOrd="0" presId="urn:microsoft.com/office/officeart/2005/8/layout/hList7"/>
    <dgm:cxn modelId="{A9BDB478-F89A-41F2-967E-4C597E354892}" type="presParOf" srcId="{C8B3FE84-1188-4F5C-B174-F0FB6D59ADFD}" destId="{25B904B3-0230-4D65-A459-7A7262C3C199}" srcOrd="3" destOrd="0" presId="urn:microsoft.com/office/officeart/2005/8/layout/hList7"/>
    <dgm:cxn modelId="{263C3AD3-B306-4E36-8DAC-64DC8C0C0B73}" type="presParOf" srcId="{F5210E24-766F-4FB7-B140-1E1BB736AE60}" destId="{4581BBE6-10B1-4A0E-BF66-FD993E900EB6}" srcOrd="1" destOrd="0" presId="urn:microsoft.com/office/officeart/2005/8/layout/hList7"/>
    <dgm:cxn modelId="{F6237C3D-2595-435A-AF35-FA50DEEC10C8}" type="presParOf" srcId="{F5210E24-766F-4FB7-B140-1E1BB736AE60}" destId="{BC8D559F-4F44-40F2-8D82-B44E05E76AA3}" srcOrd="2" destOrd="0" presId="urn:microsoft.com/office/officeart/2005/8/layout/hList7"/>
    <dgm:cxn modelId="{A7E8C3F0-54B3-4BDF-AC30-0530B3472E70}" type="presParOf" srcId="{BC8D559F-4F44-40F2-8D82-B44E05E76AA3}" destId="{FC0F3F64-5A6A-42D2-8DC9-73A1A4B06052}" srcOrd="0" destOrd="0" presId="urn:microsoft.com/office/officeart/2005/8/layout/hList7"/>
    <dgm:cxn modelId="{4A855D4F-DCA0-4032-8DFE-A15A00C5BC5C}" type="presParOf" srcId="{BC8D559F-4F44-40F2-8D82-B44E05E76AA3}" destId="{2D91EFAB-6A74-4589-8A49-E71295FC69CD}" srcOrd="1" destOrd="0" presId="urn:microsoft.com/office/officeart/2005/8/layout/hList7"/>
    <dgm:cxn modelId="{6B56B4E2-F234-48C4-B44E-F9277E9D14E7}" type="presParOf" srcId="{BC8D559F-4F44-40F2-8D82-B44E05E76AA3}" destId="{5EC33E90-2B32-4051-9F3E-326F20E8EF5B}" srcOrd="2" destOrd="0" presId="urn:microsoft.com/office/officeart/2005/8/layout/hList7"/>
    <dgm:cxn modelId="{26EC4F73-6510-453F-8F13-5330764CE1A5}" type="presParOf" srcId="{BC8D559F-4F44-40F2-8D82-B44E05E76AA3}" destId="{49EAA4F0-B97B-4BBD-A035-915A1339B2F4}" srcOrd="3" destOrd="0" presId="urn:microsoft.com/office/officeart/2005/8/layout/hList7"/>
    <dgm:cxn modelId="{2AB53B52-3A2D-4E35-89D9-9A9DF7AED802}" type="presParOf" srcId="{F5210E24-766F-4FB7-B140-1E1BB736AE60}" destId="{BEC21E73-525D-4820-B45B-5D208C5C7DBB}" srcOrd="3" destOrd="0" presId="urn:microsoft.com/office/officeart/2005/8/layout/hList7"/>
    <dgm:cxn modelId="{9A93ACB0-7F86-491F-9641-C5E11CD202B4}" type="presParOf" srcId="{F5210E24-766F-4FB7-B140-1E1BB736AE60}" destId="{8D5189A5-A192-4214-A842-FB7172B6B1D0}" srcOrd="4" destOrd="0" presId="urn:microsoft.com/office/officeart/2005/8/layout/hList7"/>
    <dgm:cxn modelId="{134D4423-3476-4C76-ADBD-FAD0B255013A}" type="presParOf" srcId="{8D5189A5-A192-4214-A842-FB7172B6B1D0}" destId="{F3B9A657-BE46-4EFF-8D2F-ACE2645DBE50}" srcOrd="0" destOrd="0" presId="urn:microsoft.com/office/officeart/2005/8/layout/hList7"/>
    <dgm:cxn modelId="{165B0AE2-526D-42C8-9457-D0C8ED90774A}" type="presParOf" srcId="{8D5189A5-A192-4214-A842-FB7172B6B1D0}" destId="{ADBF075B-D5FB-4F4A-A8DA-7EED5A23582E}" srcOrd="1" destOrd="0" presId="urn:microsoft.com/office/officeart/2005/8/layout/hList7"/>
    <dgm:cxn modelId="{2212131D-7E76-4604-9360-ECA3C8F954AC}" type="presParOf" srcId="{8D5189A5-A192-4214-A842-FB7172B6B1D0}" destId="{0E134B14-F6C3-4BCC-BCE7-9FA784C85EC7}" srcOrd="2" destOrd="0" presId="urn:microsoft.com/office/officeart/2005/8/layout/hList7"/>
    <dgm:cxn modelId="{C57F85B4-B3F8-437C-B420-584163F40480}" type="presParOf" srcId="{8D5189A5-A192-4214-A842-FB7172B6B1D0}" destId="{0FB0E407-E8CC-410B-A493-AD7B1BCE29CE}"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Batching</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Streaming</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5C243-4DF7-42F5-8BBB-68045242BA60}">
      <dsp:nvSpPr>
        <dsp:cNvPr id="0" name=""/>
        <dsp:cNvSpPr/>
      </dsp:nvSpPr>
      <dsp:spPr>
        <a:xfrm>
          <a:off x="0" y="205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What’s a Data Platform</a:t>
          </a:r>
        </a:p>
      </dsp:txBody>
      <dsp:txXfrm>
        <a:off x="50261" y="70816"/>
        <a:ext cx="6697153" cy="929078"/>
      </dsp:txXfrm>
    </dsp:sp>
    <dsp:sp modelId="{522704CB-168A-4EAD-94E1-68D0739D8444}">
      <dsp:nvSpPr>
        <dsp:cNvPr id="0" name=""/>
        <dsp:cNvSpPr/>
      </dsp:nvSpPr>
      <dsp:spPr>
        <a:xfrm>
          <a:off x="0" y="11653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Ingestion</a:t>
          </a:r>
        </a:p>
      </dsp:txBody>
      <dsp:txXfrm>
        <a:off x="50261" y="1215616"/>
        <a:ext cx="6697153" cy="929078"/>
      </dsp:txXfrm>
    </dsp:sp>
    <dsp:sp modelId="{F4166AD2-5329-4747-A8FA-4AC003472DC6}">
      <dsp:nvSpPr>
        <dsp:cNvPr id="0" name=""/>
        <dsp:cNvSpPr/>
      </dsp:nvSpPr>
      <dsp:spPr>
        <a:xfrm>
          <a:off x="0" y="23101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Storage</a:t>
          </a:r>
        </a:p>
      </dsp:txBody>
      <dsp:txXfrm>
        <a:off x="50261" y="2360416"/>
        <a:ext cx="6697153" cy="929078"/>
      </dsp:txXfrm>
    </dsp:sp>
    <dsp:sp modelId="{B7932F6A-E8E1-41BE-BB88-830AAF42FF92}">
      <dsp:nvSpPr>
        <dsp:cNvPr id="0" name=""/>
        <dsp:cNvSpPr/>
      </dsp:nvSpPr>
      <dsp:spPr>
        <a:xfrm>
          <a:off x="0" y="3454956"/>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Experimenting</a:t>
          </a:r>
        </a:p>
      </dsp:txBody>
      <dsp:txXfrm>
        <a:off x="50261" y="3505217"/>
        <a:ext cx="6697153" cy="929078"/>
      </dsp:txXfrm>
    </dsp:sp>
    <dsp:sp modelId="{8B7B4508-1404-4E0A-B78F-C6ED9030CF0B}">
      <dsp:nvSpPr>
        <dsp:cNvPr id="0" name=""/>
        <dsp:cNvSpPr/>
      </dsp:nvSpPr>
      <dsp:spPr>
        <a:xfrm>
          <a:off x="0" y="4599756"/>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Processing</a:t>
          </a:r>
        </a:p>
      </dsp:txBody>
      <dsp:txXfrm>
        <a:off x="50261" y="4650017"/>
        <a:ext cx="6697153" cy="9290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920AA-F370-4A51-A469-FBC805905E40}">
      <dsp:nvSpPr>
        <dsp:cNvPr id="0" name=""/>
        <dsp:cNvSpPr/>
      </dsp:nvSpPr>
      <dsp:spPr>
        <a:xfrm>
          <a:off x="0" y="1827"/>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B6CD2D6F-2FF7-4255-BAFC-9D2120D1650E}">
      <dsp:nvSpPr>
        <dsp:cNvPr id="0" name=""/>
        <dsp:cNvSpPr/>
      </dsp:nvSpPr>
      <dsp:spPr>
        <a:xfrm>
          <a:off x="235585" y="177056"/>
          <a:ext cx="428336" cy="42833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8FD67-D548-4F2C-8E20-D41BE06230E1}">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Make your choice between </a:t>
          </a:r>
          <a:r>
            <a:rPr lang="en-US" sz="1800" b="1" kern="1200" dirty="0">
              <a:latin typeface="+mn-lt"/>
            </a:rPr>
            <a:t>Streaming or Batching</a:t>
          </a:r>
        </a:p>
      </dsp:txBody>
      <dsp:txXfrm>
        <a:off x="899507" y="1827"/>
        <a:ext cx="5898167" cy="778794"/>
      </dsp:txXfrm>
    </dsp:sp>
    <dsp:sp modelId="{D51C6A36-265C-4F54-A8E4-155F923F793B}">
      <dsp:nvSpPr>
        <dsp:cNvPr id="0" name=""/>
        <dsp:cNvSpPr/>
      </dsp:nvSpPr>
      <dsp:spPr>
        <a:xfrm>
          <a:off x="0" y="97532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E74515F-94F4-4D5A-B322-AE7E8BFE4428}">
      <dsp:nvSpPr>
        <dsp:cNvPr id="0" name=""/>
        <dsp:cNvSpPr/>
      </dsp:nvSpPr>
      <dsp:spPr>
        <a:xfrm>
          <a:off x="235585" y="1150548"/>
          <a:ext cx="428336" cy="42833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057A5-0AFC-45CD-AE5C-0FAF7F8CDE4C}">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Choose the </a:t>
          </a:r>
          <a:r>
            <a:rPr lang="en-US" sz="1800" b="1" kern="1200" dirty="0">
              <a:latin typeface="+mn-lt"/>
              <a:cs typeface="Segoe UI" panose="020B0502040204020203" pitchFamily="34" charset="0"/>
            </a:rPr>
            <a:t>right technology</a:t>
          </a:r>
          <a:r>
            <a:rPr lang="en-US" sz="1800" b="0" kern="1200" dirty="0">
              <a:latin typeface="+mn-lt"/>
              <a:cs typeface="Segoe UI" panose="020B0502040204020203" pitchFamily="34" charset="0"/>
            </a:rPr>
            <a:t> or a blend of many</a:t>
          </a:r>
        </a:p>
      </dsp:txBody>
      <dsp:txXfrm>
        <a:off x="899507" y="975320"/>
        <a:ext cx="5898167" cy="778794"/>
      </dsp:txXfrm>
    </dsp:sp>
    <dsp:sp modelId="{FDF7BFF0-4EC5-459B-AC0E-5706DC3C1D0A}">
      <dsp:nvSpPr>
        <dsp:cNvPr id="0" name=""/>
        <dsp:cNvSpPr/>
      </dsp:nvSpPr>
      <dsp:spPr>
        <a:xfrm>
          <a:off x="0" y="1948812"/>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5AC0A18-CC35-49FF-8341-145CA0A5D209}">
      <dsp:nvSpPr>
        <dsp:cNvPr id="0" name=""/>
        <dsp:cNvSpPr/>
      </dsp:nvSpPr>
      <dsp:spPr>
        <a:xfrm>
          <a:off x="235585" y="2124041"/>
          <a:ext cx="428336" cy="42833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252B5-FA98-4912-8DB4-DA431EA6E1CC}">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Evaluate </a:t>
          </a:r>
          <a:r>
            <a:rPr lang="en-US" sz="1800" b="1" kern="1200" dirty="0">
              <a:latin typeface="+mn-lt"/>
              <a:cs typeface="Segoe UI Semibold" panose="020B0702040204020203" pitchFamily="34" charset="0"/>
            </a:rPr>
            <a:t>data formats </a:t>
          </a:r>
          <a:r>
            <a:rPr lang="en-US" sz="1800" b="0" kern="1200" dirty="0">
              <a:latin typeface="+mn-lt"/>
              <a:cs typeface="Segoe UI Semibold" panose="020B0702040204020203" pitchFamily="34" charset="0"/>
            </a:rPr>
            <a:t>like CSVs, JSONs, Parquets and Delta</a:t>
          </a:r>
          <a:endParaRPr lang="en-US" sz="1800" kern="1200" dirty="0">
            <a:latin typeface="+mn-lt"/>
          </a:endParaRPr>
        </a:p>
      </dsp:txBody>
      <dsp:txXfrm>
        <a:off x="899507" y="1948812"/>
        <a:ext cx="5898167" cy="778794"/>
      </dsp:txXfrm>
    </dsp:sp>
    <dsp:sp modelId="{8C6A084A-A235-42F4-AF18-871F77C25C20}">
      <dsp:nvSpPr>
        <dsp:cNvPr id="0" name=""/>
        <dsp:cNvSpPr/>
      </dsp:nvSpPr>
      <dsp:spPr>
        <a:xfrm>
          <a:off x="0" y="2922305"/>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90B8348-9782-4BCB-8D7C-165B87A6FEDA}">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9A9FD4-C061-4522-B970-0778B9AC3631}">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Use the Serverless Pool to </a:t>
          </a:r>
          <a:r>
            <a:rPr lang="en-US" sz="1800" b="1" kern="1200" dirty="0">
              <a:latin typeface="+mn-lt"/>
            </a:rPr>
            <a:t>explore and size </a:t>
          </a:r>
          <a:r>
            <a:rPr lang="en-US" sz="1800" kern="1200" dirty="0">
              <a:latin typeface="+mn-lt"/>
            </a:rPr>
            <a:t>your Data Platform</a:t>
          </a:r>
          <a:endParaRPr lang="en-US" sz="1800" kern="1200" dirty="0">
            <a:latin typeface="+mn-lt"/>
            <a:cs typeface="Segoe UI Semibold" panose="020B0702040204020203" pitchFamily="34" charset="0"/>
          </a:endParaRPr>
        </a:p>
      </dsp:txBody>
      <dsp:txXfrm>
        <a:off x="899507" y="2922305"/>
        <a:ext cx="5898167" cy="778794"/>
      </dsp:txXfrm>
    </dsp:sp>
    <dsp:sp modelId="{7AB0245E-417E-41A3-8EE6-4AF8D84B4DCE}">
      <dsp:nvSpPr>
        <dsp:cNvPr id="0" name=""/>
        <dsp:cNvSpPr/>
      </dsp:nvSpPr>
      <dsp:spPr>
        <a:xfrm>
          <a:off x="0" y="3895797"/>
          <a:ext cx="6797675" cy="778794"/>
        </a:xfrm>
        <a:prstGeom prst="roundRect">
          <a:avLst>
            <a:gd name="adj" fmla="val 10000"/>
          </a:avLst>
        </a:prstGeom>
        <a:solidFill>
          <a:srgbClr val="EAC262"/>
        </a:solidFill>
        <a:ln>
          <a:noFill/>
        </a:ln>
        <a:effectLst/>
      </dsp:spPr>
      <dsp:style>
        <a:lnRef idx="0">
          <a:scrgbClr r="0" g="0" b="0"/>
        </a:lnRef>
        <a:fillRef idx="1">
          <a:scrgbClr r="0" g="0" b="0"/>
        </a:fillRef>
        <a:effectRef idx="0">
          <a:scrgbClr r="0" g="0" b="0"/>
        </a:effectRef>
        <a:fontRef idx="minor"/>
      </dsp:style>
    </dsp:sp>
    <dsp:sp modelId="{9D1E4E91-36E5-4276-B45D-8425FE093353}">
      <dsp:nvSpPr>
        <dsp:cNvPr id="0" name=""/>
        <dsp:cNvSpPr/>
      </dsp:nvSpPr>
      <dsp:spPr>
        <a:xfrm>
          <a:off x="235585" y="4071026"/>
          <a:ext cx="428336" cy="42833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B393-FCD2-4366-AC80-CFE7F48E96F4}">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90000"/>
            </a:lnSpc>
            <a:spcBef>
              <a:spcPct val="0"/>
            </a:spcBef>
            <a:spcAft>
              <a:spcPct val="35000"/>
            </a:spcAft>
            <a:buNone/>
          </a:pPr>
          <a:r>
            <a:rPr lang="it-IT" sz="1800" kern="1200" noProof="0" dirty="0">
              <a:latin typeface="+mn-lt"/>
            </a:rPr>
            <a:t>Eventually adopt a </a:t>
          </a:r>
          <a:r>
            <a:rPr lang="it-IT" sz="1800" b="1" kern="1200" noProof="0" dirty="0">
              <a:latin typeface="+mn-lt"/>
            </a:rPr>
            <a:t>dedicated pool </a:t>
          </a:r>
          <a:r>
            <a:rPr lang="it-IT" sz="1800" kern="1200" noProof="0" dirty="0">
              <a:latin typeface="+mn-lt"/>
            </a:rPr>
            <a:t>or a SQL Database</a:t>
          </a:r>
          <a:endParaRPr lang="en-US" sz="1800" kern="1200" noProof="0" dirty="0">
            <a:latin typeface="+mn-lt"/>
            <a:cs typeface="Segoe UI Semibold" panose="020B0702040204020203" pitchFamily="34" charset="0"/>
          </a:endParaRPr>
        </a:p>
      </dsp:txBody>
      <dsp:txXfrm>
        <a:off x="899507" y="3895797"/>
        <a:ext cx="5898167" cy="778794"/>
      </dsp:txXfrm>
    </dsp:sp>
    <dsp:sp modelId="{8E8B6814-9E56-4C18-A62D-715528A3ACBC}">
      <dsp:nvSpPr>
        <dsp:cNvPr id="0" name=""/>
        <dsp:cNvSpPr/>
      </dsp:nvSpPr>
      <dsp:spPr>
        <a:xfrm>
          <a:off x="0" y="486929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7239A22-926F-4D61-8379-A84AEA0B91BA}">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0787A4-FC50-4898-B522-33005A23AA55}">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Explore alternatives </a:t>
          </a:r>
          <a:r>
            <a:rPr lang="en-US" sz="1800" b="1" kern="1200" dirty="0">
              <a:latin typeface="+mn-lt"/>
            </a:rPr>
            <a:t>before making </a:t>
          </a:r>
          <a:r>
            <a:rPr lang="en-US" sz="1800" kern="1200" dirty="0">
              <a:latin typeface="+mn-lt"/>
            </a:rPr>
            <a:t>a huge Data Platform</a:t>
          </a:r>
          <a:endParaRPr lang="en-US" sz="1800" kern="1200" dirty="0">
            <a:latin typeface="+mn-lt"/>
            <a:cs typeface="Segoe UI Semibold" panose="020B0702040204020203" pitchFamily="34" charset="0"/>
          </a:endParaRPr>
        </a:p>
      </dsp:txBody>
      <dsp:txXfrm>
        <a:off x="899507" y="4869290"/>
        <a:ext cx="5898167" cy="77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97D43-8063-49CB-898E-5C0EE47CE9E8}">
      <dsp:nvSpPr>
        <dsp:cNvPr id="0" name=""/>
        <dsp:cNvSpPr/>
      </dsp:nvSpPr>
      <dsp:spPr>
        <a:xfrm>
          <a:off x="0" y="0"/>
          <a:ext cx="10058399" cy="4022725"/>
        </a:xfrm>
        <a:prstGeom prst="roundRect">
          <a:avLst>
            <a:gd name="adj" fmla="val 8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3122082"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Azure Functions</a:t>
          </a:r>
          <a:endParaRPr lang="it-IT" sz="3100" kern="1200" dirty="0"/>
        </a:p>
      </dsp:txBody>
      <dsp:txXfrm>
        <a:off x="100148" y="100148"/>
        <a:ext cx="9858103" cy="3822429"/>
      </dsp:txXfrm>
    </dsp:sp>
    <dsp:sp modelId="{B9BEAB25-2223-47F2-B4ED-62A4CE9DC1E5}">
      <dsp:nvSpPr>
        <dsp:cNvPr id="0" name=""/>
        <dsp:cNvSpPr/>
      </dsp:nvSpPr>
      <dsp:spPr>
        <a:xfrm>
          <a:off x="251460" y="1005681"/>
          <a:ext cx="1508760" cy="137082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WebJobs SDK</a:t>
          </a:r>
        </a:p>
      </dsp:txBody>
      <dsp:txXfrm>
        <a:off x="293618" y="1047839"/>
        <a:ext cx="1424444" cy="1286513"/>
      </dsp:txXfrm>
    </dsp:sp>
    <dsp:sp modelId="{954C0EC2-BEEC-4B1A-B53C-703FCCF45A0D}">
      <dsp:nvSpPr>
        <dsp:cNvPr id="0" name=""/>
        <dsp:cNvSpPr/>
      </dsp:nvSpPr>
      <dsp:spPr>
        <a:xfrm>
          <a:off x="251460" y="2449960"/>
          <a:ext cx="1508760" cy="137082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Serverless</a:t>
          </a:r>
        </a:p>
      </dsp:txBody>
      <dsp:txXfrm>
        <a:off x="293618" y="2492118"/>
        <a:ext cx="1424444" cy="1286513"/>
      </dsp:txXfrm>
    </dsp:sp>
    <dsp:sp modelId="{C25FBBED-2C2F-4E33-A634-EAD01F886297}">
      <dsp:nvSpPr>
        <dsp:cNvPr id="0" name=""/>
        <dsp:cNvSpPr/>
      </dsp:nvSpPr>
      <dsp:spPr>
        <a:xfrm>
          <a:off x="2011680" y="1005681"/>
          <a:ext cx="7795260" cy="2815907"/>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788101"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Azure Web Sites</a:t>
          </a:r>
        </a:p>
      </dsp:txBody>
      <dsp:txXfrm>
        <a:off x="2098279" y="1092280"/>
        <a:ext cx="7622062" cy="2642709"/>
      </dsp:txXfrm>
    </dsp:sp>
    <dsp:sp modelId="{AC6A5DAA-005E-48B1-AA59-EA13124A6EA3}">
      <dsp:nvSpPr>
        <dsp:cNvPr id="0" name=""/>
        <dsp:cNvSpPr/>
      </dsp:nvSpPr>
      <dsp:spPr>
        <a:xfrm>
          <a:off x="2206561" y="1991248"/>
          <a:ext cx="1559052" cy="773205"/>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Web Apps</a:t>
          </a:r>
        </a:p>
      </dsp:txBody>
      <dsp:txXfrm>
        <a:off x="2230340" y="2015027"/>
        <a:ext cx="1511494" cy="725647"/>
      </dsp:txXfrm>
    </dsp:sp>
    <dsp:sp modelId="{8B85A457-6C15-427A-B468-B3D65A36476D}">
      <dsp:nvSpPr>
        <dsp:cNvPr id="0" name=""/>
        <dsp:cNvSpPr/>
      </dsp:nvSpPr>
      <dsp:spPr>
        <a:xfrm>
          <a:off x="2206561" y="2836503"/>
          <a:ext cx="1559052" cy="773205"/>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latin typeface="Segoe UI" panose="020B0502040204020203" pitchFamily="34" charset="0"/>
              <a:cs typeface="Segoe UI" panose="020B0502040204020203" pitchFamily="34" charset="0"/>
            </a:rPr>
            <a:t>WebJobs</a:t>
          </a:r>
          <a:endParaRPr lang="en-US" sz="2200" kern="1200" dirty="0">
            <a:latin typeface="Segoe UI" panose="020B0502040204020203" pitchFamily="34" charset="0"/>
            <a:cs typeface="Segoe UI" panose="020B0502040204020203" pitchFamily="34" charset="0"/>
          </a:endParaRPr>
        </a:p>
      </dsp:txBody>
      <dsp:txXfrm>
        <a:off x="2230340" y="2860282"/>
        <a:ext cx="1511494" cy="725647"/>
      </dsp:txXfrm>
    </dsp:sp>
    <dsp:sp modelId="{D9637E5B-48AF-4C02-A8B2-6673BDC5F490}">
      <dsp:nvSpPr>
        <dsp:cNvPr id="0" name=""/>
        <dsp:cNvSpPr/>
      </dsp:nvSpPr>
      <dsp:spPr>
        <a:xfrm>
          <a:off x="3973068" y="2011362"/>
          <a:ext cx="5582412" cy="1609090"/>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908242"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Cloud Services</a:t>
          </a:r>
        </a:p>
      </dsp:txBody>
      <dsp:txXfrm>
        <a:off x="4022553" y="2060847"/>
        <a:ext cx="5483442" cy="1510120"/>
      </dsp:txXfrm>
    </dsp:sp>
    <dsp:sp modelId="{9AEF8DB1-DBB0-46CB-887D-280DA9BC7D21}">
      <dsp:nvSpPr>
        <dsp:cNvPr id="0" name=""/>
        <dsp:cNvSpPr/>
      </dsp:nvSpPr>
      <dsp:spPr>
        <a:xfrm>
          <a:off x="4112628" y="2735453"/>
          <a:ext cx="2612803" cy="72409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Web Role</a:t>
          </a:r>
        </a:p>
      </dsp:txBody>
      <dsp:txXfrm>
        <a:off x="4134896" y="2757721"/>
        <a:ext cx="2568267" cy="679554"/>
      </dsp:txXfrm>
    </dsp:sp>
    <dsp:sp modelId="{E777EF04-79CD-4D37-A4BE-C40DBE1E9E66}">
      <dsp:nvSpPr>
        <dsp:cNvPr id="0" name=""/>
        <dsp:cNvSpPr/>
      </dsp:nvSpPr>
      <dsp:spPr>
        <a:xfrm>
          <a:off x="6799764" y="2735453"/>
          <a:ext cx="2612803" cy="72409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Worker Role</a:t>
          </a:r>
        </a:p>
      </dsp:txBody>
      <dsp:txXfrm>
        <a:off x="6822032" y="2757721"/>
        <a:ext cx="2568267" cy="679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4F8E0-CF0F-43E0-B2D3-2FC12FD88ACD}">
      <dsp:nvSpPr>
        <dsp:cNvPr id="0" name=""/>
        <dsp:cNvSpPr/>
      </dsp:nvSpPr>
      <dsp:spPr>
        <a:xfrm>
          <a:off x="4526" y="0"/>
          <a:ext cx="866760" cy="8667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EC5EE-CFE3-4CC2-AC19-DE7C0764DA63}">
      <dsp:nvSpPr>
        <dsp:cNvPr id="0" name=""/>
        <dsp:cNvSpPr/>
      </dsp:nvSpPr>
      <dsp:spPr>
        <a:xfrm>
          <a:off x="91202" y="86676"/>
          <a:ext cx="693408" cy="693408"/>
        </a:xfrm>
        <a:prstGeom prst="chord">
          <a:avLst>
            <a:gd name="adj1" fmla="val 1168272"/>
            <a:gd name="adj2" fmla="val 9631728"/>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45FCE-94D0-4A4F-AEE8-818267890A04}">
      <dsp:nvSpPr>
        <dsp:cNvPr id="0" name=""/>
        <dsp:cNvSpPr/>
      </dsp:nvSpPr>
      <dsp:spPr>
        <a:xfrm>
          <a:off x="1051862" y="866760"/>
          <a:ext cx="2564167" cy="364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en-US" sz="2800" kern="1200" dirty="0"/>
            <a:t>Deploy web apps</a:t>
          </a:r>
          <a:endParaRPr lang="it-IT" sz="2800" kern="1200" dirty="0"/>
        </a:p>
        <a:p>
          <a:pPr marL="0" lvl="0" indent="0" algn="l" defTabSz="1244600">
            <a:lnSpc>
              <a:spcPct val="90000"/>
            </a:lnSpc>
            <a:spcBef>
              <a:spcPct val="0"/>
            </a:spcBef>
            <a:spcAft>
              <a:spcPct val="35000"/>
            </a:spcAft>
            <a:buNone/>
          </a:pPr>
          <a:r>
            <a:rPr lang="en-US" sz="2800" kern="1200" dirty="0"/>
            <a:t>Scale in seconds</a:t>
          </a:r>
          <a:endParaRPr lang="it-IT" sz="2800" kern="1200" dirty="0"/>
        </a:p>
        <a:p>
          <a:pPr marL="0" lvl="0" indent="0" algn="l" defTabSz="1244600">
            <a:lnSpc>
              <a:spcPct val="90000"/>
            </a:lnSpc>
            <a:spcBef>
              <a:spcPct val="0"/>
            </a:spcBef>
            <a:spcAft>
              <a:spcPct val="35000"/>
            </a:spcAft>
            <a:buNone/>
          </a:pPr>
          <a:r>
            <a:rPr lang="en-US" sz="2800" kern="1200" dirty="0"/>
            <a:t>Integrated build service</a:t>
          </a:r>
          <a:endParaRPr lang="it-IT" sz="2800" kern="1200" dirty="0"/>
        </a:p>
        <a:p>
          <a:pPr marL="0" lvl="0" indent="0" algn="l" defTabSz="1244600">
            <a:lnSpc>
              <a:spcPct val="90000"/>
            </a:lnSpc>
            <a:spcBef>
              <a:spcPct val="0"/>
            </a:spcBef>
            <a:spcAft>
              <a:spcPct val="35000"/>
            </a:spcAft>
            <a:buNone/>
          </a:pPr>
          <a:r>
            <a:rPr lang="en-US" sz="2800" kern="1200" dirty="0" err="1"/>
            <a:t>CronJobs</a:t>
          </a:r>
          <a:endParaRPr lang="it-IT" sz="2800" kern="1200" dirty="0"/>
        </a:p>
      </dsp:txBody>
      <dsp:txXfrm>
        <a:off x="1051862" y="866760"/>
        <a:ext cx="2564167" cy="3647618"/>
      </dsp:txXfrm>
    </dsp:sp>
    <dsp:sp modelId="{8AC952CE-FDE6-4C01-8E57-95120A044B9B}">
      <dsp:nvSpPr>
        <dsp:cNvPr id="0" name=""/>
        <dsp:cNvSpPr/>
      </dsp:nvSpPr>
      <dsp:spPr>
        <a:xfrm>
          <a:off x="1051862" y="0"/>
          <a:ext cx="2564167"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b="0" kern="1200" dirty="0">
              <a:solidFill>
                <a:srgbClr val="475C95"/>
              </a:solidFill>
            </a:rPr>
            <a:t>App Service</a:t>
          </a:r>
          <a:endParaRPr lang="it-IT" sz="3000" b="0" kern="1200" dirty="0">
            <a:solidFill>
              <a:srgbClr val="475C95"/>
            </a:solidFill>
          </a:endParaRPr>
        </a:p>
      </dsp:txBody>
      <dsp:txXfrm>
        <a:off x="1051862" y="0"/>
        <a:ext cx="2564167" cy="866760"/>
      </dsp:txXfrm>
    </dsp:sp>
    <dsp:sp modelId="{ECBAA8B6-EC3B-49ED-8522-723FF3B864B7}">
      <dsp:nvSpPr>
        <dsp:cNvPr id="0" name=""/>
        <dsp:cNvSpPr/>
      </dsp:nvSpPr>
      <dsp:spPr>
        <a:xfrm>
          <a:off x="3796605" y="0"/>
          <a:ext cx="866760" cy="8667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C5C96-9953-425D-9742-E3DFC42F5428}">
      <dsp:nvSpPr>
        <dsp:cNvPr id="0" name=""/>
        <dsp:cNvSpPr/>
      </dsp:nvSpPr>
      <dsp:spPr>
        <a:xfrm>
          <a:off x="3883281" y="86676"/>
          <a:ext cx="693408" cy="693408"/>
        </a:xfrm>
        <a:prstGeom prst="chord">
          <a:avLst>
            <a:gd name="adj1" fmla="val 20431728"/>
            <a:gd name="adj2" fmla="val 11968272"/>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55D40-F04D-451D-9ACA-5647ADB0B69E}">
      <dsp:nvSpPr>
        <dsp:cNvPr id="0" name=""/>
        <dsp:cNvSpPr/>
      </dsp:nvSpPr>
      <dsp:spPr>
        <a:xfrm>
          <a:off x="4843941" y="866760"/>
          <a:ext cx="2564167" cy="364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it-IT" sz="2800" kern="1200" dirty="0"/>
            <a:t>Kafka-like event processor</a:t>
          </a:r>
        </a:p>
        <a:p>
          <a:pPr marL="0" lvl="0" indent="0" algn="l" defTabSz="1244600">
            <a:lnSpc>
              <a:spcPct val="90000"/>
            </a:lnSpc>
            <a:spcBef>
              <a:spcPct val="0"/>
            </a:spcBef>
            <a:spcAft>
              <a:spcPct val="35000"/>
            </a:spcAft>
            <a:buNone/>
          </a:pPr>
          <a:r>
            <a:rPr lang="it-IT" sz="2800" kern="1200" dirty="0"/>
            <a:t>Multi-protocol</a:t>
          </a:r>
        </a:p>
        <a:p>
          <a:pPr marL="0" lvl="0" indent="0" algn="l" defTabSz="1244600">
            <a:lnSpc>
              <a:spcPct val="90000"/>
            </a:lnSpc>
            <a:spcBef>
              <a:spcPct val="0"/>
            </a:spcBef>
            <a:spcAft>
              <a:spcPct val="35000"/>
            </a:spcAft>
            <a:buNone/>
          </a:pPr>
          <a:r>
            <a:rPr lang="it-IT" sz="2800" kern="1200"/>
            <a:t>Persistent</a:t>
          </a:r>
          <a:endParaRPr lang="it-IT" sz="2800" kern="1200" dirty="0"/>
        </a:p>
      </dsp:txBody>
      <dsp:txXfrm>
        <a:off x="4843941" y="866760"/>
        <a:ext cx="2564167" cy="3647618"/>
      </dsp:txXfrm>
    </dsp:sp>
    <dsp:sp modelId="{11A75F4D-67DA-480F-84D6-31C0DD38F795}">
      <dsp:nvSpPr>
        <dsp:cNvPr id="0" name=""/>
        <dsp:cNvSpPr/>
      </dsp:nvSpPr>
      <dsp:spPr>
        <a:xfrm>
          <a:off x="4843941" y="0"/>
          <a:ext cx="2564167"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kern="1200" dirty="0">
              <a:solidFill>
                <a:srgbClr val="475C95"/>
              </a:solidFill>
            </a:rPr>
            <a:t>Event Hub</a:t>
          </a:r>
          <a:endParaRPr lang="it-IT" sz="3000" kern="1200" dirty="0">
            <a:solidFill>
              <a:srgbClr val="475C95"/>
            </a:solidFill>
          </a:endParaRPr>
        </a:p>
      </dsp:txBody>
      <dsp:txXfrm>
        <a:off x="4843941" y="0"/>
        <a:ext cx="2564167" cy="866760"/>
      </dsp:txXfrm>
    </dsp:sp>
    <dsp:sp modelId="{77C36A7D-3338-4330-9390-B6AFF5D571DB}">
      <dsp:nvSpPr>
        <dsp:cNvPr id="0" name=""/>
        <dsp:cNvSpPr/>
      </dsp:nvSpPr>
      <dsp:spPr>
        <a:xfrm>
          <a:off x="7588683" y="0"/>
          <a:ext cx="866760" cy="8667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E9C7F6-A22C-4B9B-93D5-FD45C7A813CD}">
      <dsp:nvSpPr>
        <dsp:cNvPr id="0" name=""/>
        <dsp:cNvSpPr/>
      </dsp:nvSpPr>
      <dsp:spPr>
        <a:xfrm>
          <a:off x="7675359" y="86676"/>
          <a:ext cx="693408" cy="693408"/>
        </a:xfrm>
        <a:prstGeom prst="chord">
          <a:avLst>
            <a:gd name="adj1" fmla="val 16200000"/>
            <a:gd name="adj2" fmla="val 162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2D9CF2-065D-4943-8A7B-E8E09E8240E2}">
      <dsp:nvSpPr>
        <dsp:cNvPr id="0" name=""/>
        <dsp:cNvSpPr/>
      </dsp:nvSpPr>
      <dsp:spPr>
        <a:xfrm>
          <a:off x="8636019" y="866760"/>
          <a:ext cx="2564167" cy="364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it-IT" sz="2800" kern="1200" dirty="0"/>
            <a:t>SQL Server as a service</a:t>
          </a:r>
        </a:p>
        <a:p>
          <a:pPr marL="0" lvl="0" indent="0" algn="l" defTabSz="1244600">
            <a:lnSpc>
              <a:spcPct val="90000"/>
            </a:lnSpc>
            <a:spcBef>
              <a:spcPct val="0"/>
            </a:spcBef>
            <a:spcAft>
              <a:spcPct val="35000"/>
            </a:spcAft>
            <a:buNone/>
          </a:pPr>
          <a:r>
            <a:rPr lang="it-IT" sz="2800" kern="1200" dirty="0"/>
            <a:t>Backups, PITR</a:t>
          </a:r>
        </a:p>
        <a:p>
          <a:pPr marL="0" lvl="0" indent="0" algn="l" defTabSz="1244600">
            <a:lnSpc>
              <a:spcPct val="90000"/>
            </a:lnSpc>
            <a:spcBef>
              <a:spcPct val="0"/>
            </a:spcBef>
            <a:spcAft>
              <a:spcPct val="35000"/>
            </a:spcAft>
            <a:buNone/>
          </a:pPr>
          <a:r>
            <a:rPr lang="it-IT" sz="2800" kern="1200" dirty="0"/>
            <a:t>Scalable</a:t>
          </a:r>
        </a:p>
        <a:p>
          <a:pPr marL="0" lvl="0" indent="0" algn="l" defTabSz="1244600">
            <a:lnSpc>
              <a:spcPct val="90000"/>
            </a:lnSpc>
            <a:spcBef>
              <a:spcPct val="0"/>
            </a:spcBef>
            <a:spcAft>
              <a:spcPct val="35000"/>
            </a:spcAft>
            <a:buNone/>
          </a:pPr>
          <a:r>
            <a:rPr lang="it-IT" sz="2800" kern="1200"/>
            <a:t>Automatic </a:t>
          </a:r>
          <a:r>
            <a:rPr lang="it-IT" sz="2800" kern="1200" dirty="0"/>
            <a:t>tuning</a:t>
          </a:r>
        </a:p>
      </dsp:txBody>
      <dsp:txXfrm>
        <a:off x="8636019" y="866760"/>
        <a:ext cx="2564167" cy="3647618"/>
      </dsp:txXfrm>
    </dsp:sp>
    <dsp:sp modelId="{98BA5B74-98C4-4EE5-AB0D-3DCEDECF4881}">
      <dsp:nvSpPr>
        <dsp:cNvPr id="0" name=""/>
        <dsp:cNvSpPr/>
      </dsp:nvSpPr>
      <dsp:spPr>
        <a:xfrm>
          <a:off x="8636019" y="0"/>
          <a:ext cx="2564167"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kern="1200" dirty="0">
              <a:solidFill>
                <a:srgbClr val="475C95"/>
              </a:solidFill>
            </a:rPr>
            <a:t>SQL Database</a:t>
          </a:r>
          <a:endParaRPr lang="it-IT" sz="3000" kern="1200" dirty="0">
            <a:solidFill>
              <a:srgbClr val="475C95"/>
            </a:solidFill>
          </a:endParaRPr>
        </a:p>
      </dsp:txBody>
      <dsp:txXfrm>
        <a:off x="8636019" y="0"/>
        <a:ext cx="2564167" cy="866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4F8E0-CF0F-43E0-B2D3-2FC12FD88ACD}">
      <dsp:nvSpPr>
        <dsp:cNvPr id="0" name=""/>
        <dsp:cNvSpPr/>
      </dsp:nvSpPr>
      <dsp:spPr>
        <a:xfrm>
          <a:off x="4526" y="0"/>
          <a:ext cx="866760" cy="8667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EC5EE-CFE3-4CC2-AC19-DE7C0764DA63}">
      <dsp:nvSpPr>
        <dsp:cNvPr id="0" name=""/>
        <dsp:cNvSpPr/>
      </dsp:nvSpPr>
      <dsp:spPr>
        <a:xfrm>
          <a:off x="91202" y="86676"/>
          <a:ext cx="693408" cy="693408"/>
        </a:xfrm>
        <a:prstGeom prst="chord">
          <a:avLst>
            <a:gd name="adj1" fmla="val 1168272"/>
            <a:gd name="adj2" fmla="val 9631728"/>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45FCE-94D0-4A4F-AEE8-818267890A04}">
      <dsp:nvSpPr>
        <dsp:cNvPr id="0" name=""/>
        <dsp:cNvSpPr/>
      </dsp:nvSpPr>
      <dsp:spPr>
        <a:xfrm>
          <a:off x="1051862" y="866760"/>
          <a:ext cx="2564167" cy="364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sz="2400" kern="1200" dirty="0"/>
            <a:t>Single point for a Data solution</a:t>
          </a:r>
        </a:p>
        <a:p>
          <a:pPr marL="0" lvl="0" indent="0" algn="l" defTabSz="1066800">
            <a:lnSpc>
              <a:spcPct val="90000"/>
            </a:lnSpc>
            <a:spcBef>
              <a:spcPct val="0"/>
            </a:spcBef>
            <a:spcAft>
              <a:spcPct val="35000"/>
            </a:spcAft>
            <a:buNone/>
          </a:pPr>
          <a:r>
            <a:rPr lang="en-US" sz="2400" kern="1200" dirty="0"/>
            <a:t>Spark integration</a:t>
          </a:r>
        </a:p>
        <a:p>
          <a:pPr marL="0" lvl="0" indent="0" algn="l" defTabSz="1066800">
            <a:lnSpc>
              <a:spcPct val="90000"/>
            </a:lnSpc>
            <a:spcBef>
              <a:spcPct val="0"/>
            </a:spcBef>
            <a:spcAft>
              <a:spcPct val="35000"/>
            </a:spcAft>
            <a:buNone/>
          </a:pPr>
          <a:r>
            <a:rPr lang="en-US" sz="2400" kern="1200" dirty="0"/>
            <a:t>Pipelines</a:t>
          </a:r>
        </a:p>
        <a:p>
          <a:pPr marL="0" lvl="0" indent="0" algn="l" defTabSz="1066800">
            <a:lnSpc>
              <a:spcPct val="90000"/>
            </a:lnSpc>
            <a:spcBef>
              <a:spcPct val="0"/>
            </a:spcBef>
            <a:spcAft>
              <a:spcPct val="35000"/>
            </a:spcAft>
            <a:buNone/>
          </a:pPr>
          <a:r>
            <a:rPr lang="en-US" sz="2400" kern="1200" dirty="0"/>
            <a:t>Data lake</a:t>
          </a:r>
        </a:p>
        <a:p>
          <a:pPr marL="0" lvl="0" indent="0" algn="l" defTabSz="1066800">
            <a:lnSpc>
              <a:spcPct val="90000"/>
            </a:lnSpc>
            <a:spcBef>
              <a:spcPct val="0"/>
            </a:spcBef>
            <a:spcAft>
              <a:spcPct val="35000"/>
            </a:spcAft>
            <a:buNone/>
          </a:pPr>
          <a:r>
            <a:rPr lang="en-US" sz="2400" kern="1200"/>
            <a:t>Data </a:t>
          </a:r>
          <a:r>
            <a:rPr lang="en-US" sz="2400" kern="1200" dirty="0"/>
            <a:t>warehouse</a:t>
          </a:r>
        </a:p>
      </dsp:txBody>
      <dsp:txXfrm>
        <a:off x="1051862" y="866760"/>
        <a:ext cx="2564167" cy="3647618"/>
      </dsp:txXfrm>
    </dsp:sp>
    <dsp:sp modelId="{8AC952CE-FDE6-4C01-8E57-95120A044B9B}">
      <dsp:nvSpPr>
        <dsp:cNvPr id="0" name=""/>
        <dsp:cNvSpPr/>
      </dsp:nvSpPr>
      <dsp:spPr>
        <a:xfrm>
          <a:off x="1051862" y="0"/>
          <a:ext cx="2564167"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Synapse</a:t>
          </a:r>
          <a:endParaRPr lang="it-IT" sz="2400" kern="1200" dirty="0">
            <a:solidFill>
              <a:srgbClr val="475C95"/>
            </a:solidFill>
          </a:endParaRPr>
        </a:p>
      </dsp:txBody>
      <dsp:txXfrm>
        <a:off x="1051862" y="0"/>
        <a:ext cx="2564167" cy="866760"/>
      </dsp:txXfrm>
    </dsp:sp>
    <dsp:sp modelId="{ECBAA8B6-EC3B-49ED-8522-723FF3B864B7}">
      <dsp:nvSpPr>
        <dsp:cNvPr id="0" name=""/>
        <dsp:cNvSpPr/>
      </dsp:nvSpPr>
      <dsp:spPr>
        <a:xfrm>
          <a:off x="3796605" y="0"/>
          <a:ext cx="866760" cy="8667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C5C96-9953-425D-9742-E3DFC42F5428}">
      <dsp:nvSpPr>
        <dsp:cNvPr id="0" name=""/>
        <dsp:cNvSpPr/>
      </dsp:nvSpPr>
      <dsp:spPr>
        <a:xfrm>
          <a:off x="3883281" y="86676"/>
          <a:ext cx="693408" cy="693408"/>
        </a:xfrm>
        <a:prstGeom prst="chord">
          <a:avLst>
            <a:gd name="adj1" fmla="val 20431728"/>
            <a:gd name="adj2" fmla="val 11968272"/>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55D40-F04D-451D-9ACA-5647ADB0B69E}">
      <dsp:nvSpPr>
        <dsp:cNvPr id="0" name=""/>
        <dsp:cNvSpPr/>
      </dsp:nvSpPr>
      <dsp:spPr>
        <a:xfrm>
          <a:off x="4843941" y="866760"/>
          <a:ext cx="2564167" cy="364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it-IT" sz="2400" kern="1200" dirty="0"/>
            <a:t>Docker runner as a service</a:t>
          </a:r>
        </a:p>
        <a:p>
          <a:pPr marL="0" lvl="0" indent="0" algn="l" defTabSz="1066800">
            <a:lnSpc>
              <a:spcPct val="90000"/>
            </a:lnSpc>
            <a:spcBef>
              <a:spcPct val="0"/>
            </a:spcBef>
            <a:spcAft>
              <a:spcPct val="35000"/>
            </a:spcAft>
            <a:buNone/>
          </a:pPr>
          <a:r>
            <a:rPr lang="it-IT" sz="2400" kern="1200" dirty="0"/>
            <a:t>Scalable on events</a:t>
          </a:r>
        </a:p>
        <a:p>
          <a:pPr marL="0" lvl="0" indent="0" algn="l" defTabSz="1066800">
            <a:lnSpc>
              <a:spcPct val="90000"/>
            </a:lnSpc>
            <a:spcBef>
              <a:spcPct val="0"/>
            </a:spcBef>
            <a:spcAft>
              <a:spcPct val="35000"/>
            </a:spcAft>
            <a:buNone/>
          </a:pPr>
          <a:r>
            <a:rPr lang="it-IT" sz="2400" kern="1200" dirty="0"/>
            <a:t>Ready-to-go</a:t>
          </a:r>
        </a:p>
        <a:p>
          <a:pPr marL="0" lvl="0" indent="0" algn="l" defTabSz="1066800">
            <a:lnSpc>
              <a:spcPct val="90000"/>
            </a:lnSpc>
            <a:spcBef>
              <a:spcPct val="0"/>
            </a:spcBef>
            <a:spcAft>
              <a:spcPct val="35000"/>
            </a:spcAft>
            <a:buNone/>
          </a:pPr>
          <a:endParaRPr lang="it-IT" sz="2400" kern="1200" dirty="0"/>
        </a:p>
      </dsp:txBody>
      <dsp:txXfrm>
        <a:off x="4843941" y="866760"/>
        <a:ext cx="2564167" cy="3647618"/>
      </dsp:txXfrm>
    </dsp:sp>
    <dsp:sp modelId="{11A75F4D-67DA-480F-84D6-31C0DD38F795}">
      <dsp:nvSpPr>
        <dsp:cNvPr id="0" name=""/>
        <dsp:cNvSpPr/>
      </dsp:nvSpPr>
      <dsp:spPr>
        <a:xfrm>
          <a:off x="4843941" y="0"/>
          <a:ext cx="2564167"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Container Instances/Apps</a:t>
          </a:r>
          <a:endParaRPr lang="it-IT" sz="2400" kern="1200" dirty="0">
            <a:solidFill>
              <a:srgbClr val="475C95"/>
            </a:solidFill>
          </a:endParaRPr>
        </a:p>
      </dsp:txBody>
      <dsp:txXfrm>
        <a:off x="4843941" y="0"/>
        <a:ext cx="2564167" cy="866760"/>
      </dsp:txXfrm>
    </dsp:sp>
    <dsp:sp modelId="{77C36A7D-3338-4330-9390-B6AFF5D571DB}">
      <dsp:nvSpPr>
        <dsp:cNvPr id="0" name=""/>
        <dsp:cNvSpPr/>
      </dsp:nvSpPr>
      <dsp:spPr>
        <a:xfrm>
          <a:off x="7588683" y="0"/>
          <a:ext cx="866760" cy="8667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E9C7F6-A22C-4B9B-93D5-FD45C7A813CD}">
      <dsp:nvSpPr>
        <dsp:cNvPr id="0" name=""/>
        <dsp:cNvSpPr/>
      </dsp:nvSpPr>
      <dsp:spPr>
        <a:xfrm>
          <a:off x="7675359" y="86676"/>
          <a:ext cx="693408" cy="693408"/>
        </a:xfrm>
        <a:prstGeom prst="chord">
          <a:avLst>
            <a:gd name="adj1" fmla="val 16200000"/>
            <a:gd name="adj2" fmla="val 162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2D9CF2-065D-4943-8A7B-E8E09E8240E2}">
      <dsp:nvSpPr>
        <dsp:cNvPr id="0" name=""/>
        <dsp:cNvSpPr/>
      </dsp:nvSpPr>
      <dsp:spPr>
        <a:xfrm>
          <a:off x="8636019" y="866760"/>
          <a:ext cx="2564167" cy="364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it-IT" sz="2400" kern="1200" dirty="0"/>
            <a:t>IAM as-a-service</a:t>
          </a:r>
        </a:p>
        <a:p>
          <a:pPr marL="0" lvl="0" indent="0" algn="l" defTabSz="1066800">
            <a:lnSpc>
              <a:spcPct val="90000"/>
            </a:lnSpc>
            <a:spcBef>
              <a:spcPct val="0"/>
            </a:spcBef>
            <a:spcAft>
              <a:spcPct val="35000"/>
            </a:spcAft>
            <a:buNone/>
          </a:pPr>
          <a:r>
            <a:rPr lang="it-IT" sz="2400" kern="1200" dirty="0"/>
            <a:t>Billed on Users/MAU</a:t>
          </a:r>
        </a:p>
        <a:p>
          <a:pPr marL="0" lvl="0" indent="0" algn="l" defTabSz="1066800">
            <a:lnSpc>
              <a:spcPct val="90000"/>
            </a:lnSpc>
            <a:spcBef>
              <a:spcPct val="0"/>
            </a:spcBef>
            <a:spcAft>
              <a:spcPct val="35000"/>
            </a:spcAft>
            <a:buNone/>
          </a:pPr>
          <a:r>
            <a:rPr lang="it-IT" sz="2400" kern="1200" dirty="0"/>
            <a:t>Multi-protocol</a:t>
          </a:r>
        </a:p>
      </dsp:txBody>
      <dsp:txXfrm>
        <a:off x="8636019" y="866760"/>
        <a:ext cx="2564167" cy="3647618"/>
      </dsp:txXfrm>
    </dsp:sp>
    <dsp:sp modelId="{98BA5B74-98C4-4EE5-AB0D-3DCEDECF4881}">
      <dsp:nvSpPr>
        <dsp:cNvPr id="0" name=""/>
        <dsp:cNvSpPr/>
      </dsp:nvSpPr>
      <dsp:spPr>
        <a:xfrm>
          <a:off x="8636019" y="0"/>
          <a:ext cx="2564167"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Azure AD/B2C</a:t>
          </a:r>
          <a:endParaRPr lang="it-IT" sz="2400" kern="1200" dirty="0">
            <a:solidFill>
              <a:srgbClr val="475C95"/>
            </a:solidFill>
          </a:endParaRPr>
        </a:p>
      </dsp:txBody>
      <dsp:txXfrm>
        <a:off x="8636019" y="0"/>
        <a:ext cx="2564167" cy="8667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4F8E0-CF0F-43E0-B2D3-2FC12FD88ACD}">
      <dsp:nvSpPr>
        <dsp:cNvPr id="0" name=""/>
        <dsp:cNvSpPr/>
      </dsp:nvSpPr>
      <dsp:spPr>
        <a:xfrm>
          <a:off x="4526" y="0"/>
          <a:ext cx="866760" cy="8667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EC5EE-CFE3-4CC2-AC19-DE7C0764DA63}">
      <dsp:nvSpPr>
        <dsp:cNvPr id="0" name=""/>
        <dsp:cNvSpPr/>
      </dsp:nvSpPr>
      <dsp:spPr>
        <a:xfrm>
          <a:off x="91202" y="86676"/>
          <a:ext cx="693408" cy="693408"/>
        </a:xfrm>
        <a:prstGeom prst="chord">
          <a:avLst>
            <a:gd name="adj1" fmla="val 1168272"/>
            <a:gd name="adj2" fmla="val 9631728"/>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45FCE-94D0-4A4F-AEE8-818267890A04}">
      <dsp:nvSpPr>
        <dsp:cNvPr id="0" name=""/>
        <dsp:cNvSpPr/>
      </dsp:nvSpPr>
      <dsp:spPr>
        <a:xfrm>
          <a:off x="1051862" y="866760"/>
          <a:ext cx="2564167" cy="364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en-US" sz="2500" kern="1200" dirty="0"/>
            <a:t>Workflow management</a:t>
          </a:r>
        </a:p>
        <a:p>
          <a:pPr marL="0" lvl="0" indent="0" algn="l" defTabSz="1111250">
            <a:lnSpc>
              <a:spcPct val="90000"/>
            </a:lnSpc>
            <a:spcBef>
              <a:spcPct val="0"/>
            </a:spcBef>
            <a:spcAft>
              <a:spcPct val="35000"/>
            </a:spcAft>
            <a:buNone/>
          </a:pPr>
          <a:r>
            <a:rPr lang="en-US" sz="2500" kern="1200" dirty="0"/>
            <a:t>Many ready-to-use connectors</a:t>
          </a:r>
        </a:p>
        <a:p>
          <a:pPr marL="0" lvl="0" indent="0" algn="l" defTabSz="1111250">
            <a:lnSpc>
              <a:spcPct val="90000"/>
            </a:lnSpc>
            <a:spcBef>
              <a:spcPct val="0"/>
            </a:spcBef>
            <a:spcAft>
              <a:spcPct val="35000"/>
            </a:spcAft>
            <a:buNone/>
          </a:pPr>
          <a:r>
            <a:rPr lang="en-US" sz="2500" kern="1200" dirty="0"/>
            <a:t>Billed on consumption</a:t>
          </a:r>
        </a:p>
      </dsp:txBody>
      <dsp:txXfrm>
        <a:off x="1051862" y="866760"/>
        <a:ext cx="2564167" cy="3647618"/>
      </dsp:txXfrm>
    </dsp:sp>
    <dsp:sp modelId="{8AC952CE-FDE6-4C01-8E57-95120A044B9B}">
      <dsp:nvSpPr>
        <dsp:cNvPr id="0" name=""/>
        <dsp:cNvSpPr/>
      </dsp:nvSpPr>
      <dsp:spPr>
        <a:xfrm>
          <a:off x="1051862" y="0"/>
          <a:ext cx="2564167"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Logic Apps</a:t>
          </a:r>
          <a:endParaRPr lang="it-IT" sz="2500" kern="1200" dirty="0">
            <a:solidFill>
              <a:srgbClr val="475C95"/>
            </a:solidFill>
          </a:endParaRPr>
        </a:p>
      </dsp:txBody>
      <dsp:txXfrm>
        <a:off x="1051862" y="0"/>
        <a:ext cx="2564167" cy="866760"/>
      </dsp:txXfrm>
    </dsp:sp>
    <dsp:sp modelId="{ECBAA8B6-EC3B-49ED-8522-723FF3B864B7}">
      <dsp:nvSpPr>
        <dsp:cNvPr id="0" name=""/>
        <dsp:cNvSpPr/>
      </dsp:nvSpPr>
      <dsp:spPr>
        <a:xfrm>
          <a:off x="3796605" y="0"/>
          <a:ext cx="866760" cy="8667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C5C96-9953-425D-9742-E3DFC42F5428}">
      <dsp:nvSpPr>
        <dsp:cNvPr id="0" name=""/>
        <dsp:cNvSpPr/>
      </dsp:nvSpPr>
      <dsp:spPr>
        <a:xfrm>
          <a:off x="3883281" y="86676"/>
          <a:ext cx="693408" cy="693408"/>
        </a:xfrm>
        <a:prstGeom prst="chord">
          <a:avLst>
            <a:gd name="adj1" fmla="val 20431728"/>
            <a:gd name="adj2" fmla="val 11968272"/>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55D40-F04D-451D-9ACA-5647ADB0B69E}">
      <dsp:nvSpPr>
        <dsp:cNvPr id="0" name=""/>
        <dsp:cNvSpPr/>
      </dsp:nvSpPr>
      <dsp:spPr>
        <a:xfrm>
          <a:off x="4843941" y="866760"/>
          <a:ext cx="2564167" cy="364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it-IT" sz="2500" kern="1200" dirty="0"/>
            <a:t>Indefinite-scalable archive</a:t>
          </a:r>
        </a:p>
        <a:p>
          <a:pPr marL="0" lvl="0" indent="0" algn="l" defTabSz="1111250">
            <a:lnSpc>
              <a:spcPct val="90000"/>
            </a:lnSpc>
            <a:spcBef>
              <a:spcPct val="0"/>
            </a:spcBef>
            <a:spcAft>
              <a:spcPct val="35000"/>
            </a:spcAft>
            <a:buNone/>
          </a:pPr>
          <a:r>
            <a:rPr lang="it-IT" sz="2500" kern="1200" dirty="0"/>
            <a:t>Multi-protocol</a:t>
          </a:r>
        </a:p>
      </dsp:txBody>
      <dsp:txXfrm>
        <a:off x="4843941" y="866760"/>
        <a:ext cx="2564167" cy="3647618"/>
      </dsp:txXfrm>
    </dsp:sp>
    <dsp:sp modelId="{11A75F4D-67DA-480F-84D6-31C0DD38F795}">
      <dsp:nvSpPr>
        <dsp:cNvPr id="0" name=""/>
        <dsp:cNvSpPr/>
      </dsp:nvSpPr>
      <dsp:spPr>
        <a:xfrm>
          <a:off x="4843941" y="0"/>
          <a:ext cx="2564167"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Storage</a:t>
          </a:r>
          <a:endParaRPr lang="it-IT" sz="2500" kern="1200" dirty="0">
            <a:solidFill>
              <a:srgbClr val="475C95"/>
            </a:solidFill>
          </a:endParaRPr>
        </a:p>
      </dsp:txBody>
      <dsp:txXfrm>
        <a:off x="4843941" y="0"/>
        <a:ext cx="2564167" cy="866760"/>
      </dsp:txXfrm>
    </dsp:sp>
    <dsp:sp modelId="{77C36A7D-3338-4330-9390-B6AFF5D571DB}">
      <dsp:nvSpPr>
        <dsp:cNvPr id="0" name=""/>
        <dsp:cNvSpPr/>
      </dsp:nvSpPr>
      <dsp:spPr>
        <a:xfrm>
          <a:off x="7588683" y="0"/>
          <a:ext cx="866760" cy="8667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E9C7F6-A22C-4B9B-93D5-FD45C7A813CD}">
      <dsp:nvSpPr>
        <dsp:cNvPr id="0" name=""/>
        <dsp:cNvSpPr/>
      </dsp:nvSpPr>
      <dsp:spPr>
        <a:xfrm>
          <a:off x="7675359" y="86676"/>
          <a:ext cx="693408" cy="693408"/>
        </a:xfrm>
        <a:prstGeom prst="chord">
          <a:avLst>
            <a:gd name="adj1" fmla="val 16200000"/>
            <a:gd name="adj2" fmla="val 162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2D9CF2-065D-4943-8A7B-E8E09E8240E2}">
      <dsp:nvSpPr>
        <dsp:cNvPr id="0" name=""/>
        <dsp:cNvSpPr/>
      </dsp:nvSpPr>
      <dsp:spPr>
        <a:xfrm>
          <a:off x="8636019" y="866760"/>
          <a:ext cx="2564167" cy="364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it-IT" sz="2500" kern="1200" dirty="0"/>
            <a:t>API Router/Proxy</a:t>
          </a:r>
        </a:p>
        <a:p>
          <a:pPr marL="0" lvl="0" indent="0" algn="l" defTabSz="1111250">
            <a:lnSpc>
              <a:spcPct val="90000"/>
            </a:lnSpc>
            <a:spcBef>
              <a:spcPct val="0"/>
            </a:spcBef>
            <a:spcAft>
              <a:spcPct val="35000"/>
            </a:spcAft>
            <a:buNone/>
          </a:pPr>
          <a:r>
            <a:rPr lang="it-IT" sz="2500" kern="1200" dirty="0"/>
            <a:t>Access Control</a:t>
          </a:r>
        </a:p>
        <a:p>
          <a:pPr marL="0" lvl="0" indent="0" algn="l" defTabSz="1111250">
            <a:lnSpc>
              <a:spcPct val="90000"/>
            </a:lnSpc>
            <a:spcBef>
              <a:spcPct val="0"/>
            </a:spcBef>
            <a:spcAft>
              <a:spcPct val="35000"/>
            </a:spcAft>
            <a:buNone/>
          </a:pPr>
          <a:r>
            <a:rPr lang="it-IT" sz="2500" kern="1200" dirty="0"/>
            <a:t>Cache</a:t>
          </a:r>
        </a:p>
        <a:p>
          <a:pPr marL="0" lvl="0" indent="0" algn="l" defTabSz="1111250">
            <a:lnSpc>
              <a:spcPct val="90000"/>
            </a:lnSpc>
            <a:spcBef>
              <a:spcPct val="0"/>
            </a:spcBef>
            <a:spcAft>
              <a:spcPct val="35000"/>
            </a:spcAft>
            <a:buNone/>
          </a:pPr>
          <a:r>
            <a:rPr lang="it-IT" sz="2500" kern="1200" dirty="0"/>
            <a:t>Versioning</a:t>
          </a:r>
        </a:p>
        <a:p>
          <a:pPr marL="0" lvl="0" indent="0" algn="l" defTabSz="1111250">
            <a:lnSpc>
              <a:spcPct val="90000"/>
            </a:lnSpc>
            <a:spcBef>
              <a:spcPct val="0"/>
            </a:spcBef>
            <a:spcAft>
              <a:spcPct val="35000"/>
            </a:spcAft>
            <a:buNone/>
          </a:pPr>
          <a:r>
            <a:rPr lang="it-IT" sz="2500" kern="1200" dirty="0"/>
            <a:t>Developer portal</a:t>
          </a:r>
        </a:p>
      </dsp:txBody>
      <dsp:txXfrm>
        <a:off x="8636019" y="866760"/>
        <a:ext cx="2564167" cy="3647618"/>
      </dsp:txXfrm>
    </dsp:sp>
    <dsp:sp modelId="{98BA5B74-98C4-4EE5-AB0D-3DCEDECF4881}">
      <dsp:nvSpPr>
        <dsp:cNvPr id="0" name=""/>
        <dsp:cNvSpPr/>
      </dsp:nvSpPr>
      <dsp:spPr>
        <a:xfrm>
          <a:off x="8636019" y="0"/>
          <a:ext cx="2564167" cy="86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API Management</a:t>
          </a:r>
          <a:endParaRPr lang="it-IT" sz="2500" kern="1200" dirty="0">
            <a:solidFill>
              <a:srgbClr val="475C95"/>
            </a:solidFill>
          </a:endParaRPr>
        </a:p>
      </dsp:txBody>
      <dsp:txXfrm>
        <a:off x="8636019" y="0"/>
        <a:ext cx="2564167" cy="866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5DDF7-B30B-4C52-AA43-91D84896B347}">
      <dsp:nvSpPr>
        <dsp:cNvPr id="0" name=""/>
        <dsp:cNvSpPr/>
      </dsp:nvSpPr>
      <dsp:spPr>
        <a:xfrm rot="5400000">
          <a:off x="6452367" y="-2732494"/>
          <a:ext cx="774688"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it-IT" sz="1600" kern="1200" dirty="0"/>
            <a:t>You will have fewer deployments, easier upgrade/updates</a:t>
          </a:r>
        </a:p>
        <a:p>
          <a:pPr marL="171450" lvl="1" indent="-171450" algn="l" defTabSz="711200">
            <a:lnSpc>
              <a:spcPct val="90000"/>
            </a:lnSpc>
            <a:spcBef>
              <a:spcPct val="0"/>
            </a:spcBef>
            <a:spcAft>
              <a:spcPct val="15000"/>
            </a:spcAft>
            <a:buChar char="•"/>
          </a:pPr>
          <a:r>
            <a:rPr lang="it-IT" sz="1600" kern="1200" dirty="0"/>
            <a:t>Resource pooling</a:t>
          </a:r>
        </a:p>
      </dsp:txBody>
      <dsp:txXfrm rot="-5400000">
        <a:off x="3621024" y="136666"/>
        <a:ext cx="6399559" cy="699054"/>
      </dsp:txXfrm>
    </dsp:sp>
    <dsp:sp modelId="{9C19CF24-7BE5-4AF1-AE07-FEE8BDA35248}">
      <dsp:nvSpPr>
        <dsp:cNvPr id="0" name=""/>
        <dsp:cNvSpPr/>
      </dsp:nvSpPr>
      <dsp:spPr>
        <a:xfrm>
          <a:off x="0" y="2013"/>
          <a:ext cx="3621024" cy="9683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Implement multi-tenancy by design, always</a:t>
          </a:r>
          <a:endParaRPr lang="it-IT" sz="2300" kern="1200" dirty="0"/>
        </a:p>
      </dsp:txBody>
      <dsp:txXfrm>
        <a:off x="47271" y="49284"/>
        <a:ext cx="3526482" cy="873819"/>
      </dsp:txXfrm>
    </dsp:sp>
    <dsp:sp modelId="{C3EFB461-CA8C-40E5-A9EE-192DEF6BAED4}">
      <dsp:nvSpPr>
        <dsp:cNvPr id="0" name=""/>
        <dsp:cNvSpPr/>
      </dsp:nvSpPr>
      <dsp:spPr>
        <a:xfrm rot="5400000">
          <a:off x="6452367" y="-1715715"/>
          <a:ext cx="774688"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You will learn to provision stuff with code/scripting</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And you will never come back, either on-prem</a:t>
          </a:r>
        </a:p>
      </dsp:txBody>
      <dsp:txXfrm rot="-5400000">
        <a:off x="3621024" y="1153445"/>
        <a:ext cx="6399559" cy="699054"/>
      </dsp:txXfrm>
    </dsp:sp>
    <dsp:sp modelId="{5362AC7D-1B3F-46C5-880F-D0C8A8591C7E}">
      <dsp:nvSpPr>
        <dsp:cNvPr id="0" name=""/>
        <dsp:cNvSpPr/>
      </dsp:nvSpPr>
      <dsp:spPr>
        <a:xfrm>
          <a:off x="0" y="1018792"/>
          <a:ext cx="3621024" cy="9683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Automate every resource creation</a:t>
          </a:r>
        </a:p>
      </dsp:txBody>
      <dsp:txXfrm>
        <a:off x="47271" y="1066063"/>
        <a:ext cx="3526482" cy="873819"/>
      </dsp:txXfrm>
    </dsp:sp>
    <dsp:sp modelId="{EA7D9E6F-77F7-4F29-A500-F6BE6D8119D9}">
      <dsp:nvSpPr>
        <dsp:cNvPr id="0" name=""/>
        <dsp:cNvSpPr/>
      </dsp:nvSpPr>
      <dsp:spPr>
        <a:xfrm rot="5400000">
          <a:off x="6452367" y="-698935"/>
          <a:ext cx="774688"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A better algorithm will save money in the cloud</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You will keep this learnings with you after it</a:t>
          </a:r>
        </a:p>
      </dsp:txBody>
      <dsp:txXfrm rot="-5400000">
        <a:off x="3621024" y="2170225"/>
        <a:ext cx="6399559" cy="699054"/>
      </dsp:txXfrm>
    </dsp:sp>
    <dsp:sp modelId="{ED3B10E3-ABE7-4BB6-9104-7DDB5F879842}">
      <dsp:nvSpPr>
        <dsp:cNvPr id="0" name=""/>
        <dsp:cNvSpPr/>
      </dsp:nvSpPr>
      <dsp:spPr>
        <a:xfrm>
          <a:off x="0" y="2035571"/>
          <a:ext cx="3621024" cy="9683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Focus on optimization and cost-efficiency</a:t>
          </a:r>
        </a:p>
      </dsp:txBody>
      <dsp:txXfrm>
        <a:off x="47271" y="2082842"/>
        <a:ext cx="3526482" cy="873819"/>
      </dsp:txXfrm>
    </dsp:sp>
    <dsp:sp modelId="{12DF2A97-CBE5-4E5D-83F5-CB86FD01AAFC}">
      <dsp:nvSpPr>
        <dsp:cNvPr id="0" name=""/>
        <dsp:cNvSpPr/>
      </dsp:nvSpPr>
      <dsp:spPr>
        <a:xfrm rot="5400000">
          <a:off x="6452367" y="317843"/>
          <a:ext cx="774688"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Most of PaaS needs application constraints to run</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Those constraints are often good in general in most of the systems</a:t>
          </a:r>
        </a:p>
      </dsp:txBody>
      <dsp:txXfrm rot="-5400000">
        <a:off x="3621024" y="3187004"/>
        <a:ext cx="6399559" cy="699054"/>
      </dsp:txXfrm>
    </dsp:sp>
    <dsp:sp modelId="{F8A91B8E-93BB-4071-BE6E-C14DCD05FFEA}">
      <dsp:nvSpPr>
        <dsp:cNvPr id="0" name=""/>
        <dsp:cNvSpPr/>
      </dsp:nvSpPr>
      <dsp:spPr>
        <a:xfrm>
          <a:off x="0" y="3052350"/>
          <a:ext cx="3621024" cy="9683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Reduce complexity of applications</a:t>
          </a:r>
        </a:p>
      </dsp:txBody>
      <dsp:txXfrm>
        <a:off x="47271" y="3099621"/>
        <a:ext cx="3526482" cy="8738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1DE0D-FA92-47BF-8953-D80F8EF29473}">
      <dsp:nvSpPr>
        <dsp:cNvPr id="0" name=""/>
        <dsp:cNvSpPr/>
      </dsp:nvSpPr>
      <dsp:spPr>
        <a:xfrm>
          <a:off x="2862694" y="0"/>
          <a:ext cx="2402611" cy="1193428"/>
        </a:xfrm>
        <a:prstGeom prst="trapezoid">
          <a:avLst>
            <a:gd name="adj" fmla="val 100660"/>
          </a:avLst>
        </a:prstGeom>
        <a:solidFill>
          <a:schemeClr val="accent1">
            <a:hueOff val="0"/>
            <a:satOff val="0"/>
            <a:lumOff val="0"/>
            <a:alphaOff val="0"/>
          </a:schemeClr>
        </a:solidFill>
        <a:ln w="25400" cap="flat" cmpd="sng" algn="ctr">
          <a:solidFill>
            <a:srgbClr val="475C95"/>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b="0" kern="1200" dirty="0">
            <a:solidFill>
              <a:srgbClr val="475C95"/>
            </a:solidFill>
          </a:endParaRPr>
        </a:p>
        <a:p>
          <a:pPr marL="0" lvl="0" indent="0" algn="ctr" defTabSz="533400">
            <a:lnSpc>
              <a:spcPct val="90000"/>
            </a:lnSpc>
            <a:spcBef>
              <a:spcPct val="0"/>
            </a:spcBef>
            <a:spcAft>
              <a:spcPct val="35000"/>
            </a:spcAft>
            <a:buNone/>
          </a:pPr>
          <a:r>
            <a:rPr lang="en-US" sz="1800" b="0" kern="1200" dirty="0">
              <a:solidFill>
                <a:srgbClr val="475C95"/>
              </a:solidFill>
            </a:rPr>
            <a:t>Vital few</a:t>
          </a:r>
          <a:endParaRPr lang="it-IT" sz="1800" b="0" kern="1200" dirty="0">
            <a:solidFill>
              <a:srgbClr val="475C95"/>
            </a:solidFill>
          </a:endParaRPr>
        </a:p>
      </dsp:txBody>
      <dsp:txXfrm>
        <a:off x="2862694" y="0"/>
        <a:ext cx="2402611" cy="1193428"/>
      </dsp:txXfrm>
    </dsp:sp>
    <dsp:sp modelId="{B3161A95-059A-4EE1-B2E8-108B0BAA5352}">
      <dsp:nvSpPr>
        <dsp:cNvPr id="0" name=""/>
        <dsp:cNvSpPr/>
      </dsp:nvSpPr>
      <dsp:spPr>
        <a:xfrm>
          <a:off x="0" y="1193428"/>
          <a:ext cx="8127999" cy="2843922"/>
        </a:xfrm>
        <a:prstGeom prst="trapezoid">
          <a:avLst>
            <a:gd name="adj" fmla="val 100660"/>
          </a:avLst>
        </a:prstGeom>
        <a:solidFill>
          <a:schemeClr val="accent1">
            <a:hueOff val="0"/>
            <a:satOff val="0"/>
            <a:lumOff val="0"/>
            <a:alphaOff val="0"/>
          </a:schemeClr>
        </a:solidFill>
        <a:ln w="25400" cap="flat" cmpd="sng" algn="ctr">
          <a:solidFill>
            <a:srgbClr val="475C95"/>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0" kern="1200" dirty="0">
              <a:solidFill>
                <a:srgbClr val="475C95"/>
              </a:solidFill>
            </a:rPr>
            <a:t>Services </a:t>
          </a:r>
          <a:br>
            <a:rPr lang="en-US" sz="3600" b="0" kern="1200" dirty="0">
              <a:solidFill>
                <a:srgbClr val="475C95"/>
              </a:solidFill>
            </a:rPr>
          </a:br>
          <a:r>
            <a:rPr lang="en-US" sz="3600" b="0" kern="1200" dirty="0">
              <a:solidFill>
                <a:srgbClr val="475C95"/>
              </a:solidFill>
            </a:rPr>
            <a:t>running 80% </a:t>
          </a:r>
          <a:br>
            <a:rPr lang="en-US" sz="3600" b="0" kern="1200" dirty="0">
              <a:solidFill>
                <a:srgbClr val="475C95"/>
              </a:solidFill>
            </a:rPr>
          </a:br>
          <a:r>
            <a:rPr lang="en-US" sz="3600" b="0" kern="1200" dirty="0">
              <a:solidFill>
                <a:srgbClr val="475C95"/>
              </a:solidFill>
            </a:rPr>
            <a:t>of the budget</a:t>
          </a:r>
          <a:endParaRPr lang="it-IT" sz="3600" b="0" kern="1200" dirty="0">
            <a:solidFill>
              <a:srgbClr val="475C95"/>
            </a:solidFill>
          </a:endParaRPr>
        </a:p>
      </dsp:txBody>
      <dsp:txXfrm>
        <a:off x="1422399" y="1193428"/>
        <a:ext cx="5283200" cy="28439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BE072-3AB0-417D-814E-9F1FD97B0540}">
      <dsp:nvSpPr>
        <dsp:cNvPr id="0" name=""/>
        <dsp:cNvSpPr/>
      </dsp:nvSpPr>
      <dsp:spPr>
        <a:xfrm>
          <a:off x="2352"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Bronze</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en-US" sz="1600" kern="1200" dirty="0">
              <a:solidFill>
                <a:srgbClr val="475C95"/>
              </a:solidFill>
            </a:rPr>
            <a:t>Different formats</a:t>
          </a:r>
          <a:endParaRPr lang="it-IT" sz="1600"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Much quantity</a:t>
          </a:r>
        </a:p>
        <a:p>
          <a:pPr marL="171450" lvl="1" indent="-171450" algn="l" defTabSz="711200">
            <a:lnSpc>
              <a:spcPct val="90000"/>
            </a:lnSpc>
            <a:spcBef>
              <a:spcPct val="0"/>
            </a:spcBef>
            <a:spcAft>
              <a:spcPct val="15000"/>
            </a:spcAft>
            <a:buChar char="•"/>
          </a:pPr>
          <a:r>
            <a:rPr lang="it-IT" sz="1600" kern="1200" dirty="0">
              <a:solidFill>
                <a:srgbClr val="475C95"/>
              </a:solidFill>
            </a:rPr>
            <a:t>Consistency is not guaranteed</a:t>
          </a:r>
        </a:p>
      </dsp:txBody>
      <dsp:txXfrm>
        <a:off x="2352" y="1832596"/>
        <a:ext cx="3660133" cy="1832596"/>
      </dsp:txXfrm>
    </dsp:sp>
    <dsp:sp modelId="{25B904B3-0230-4D65-A459-7A7262C3C199}">
      <dsp:nvSpPr>
        <dsp:cNvPr id="0" name=""/>
        <dsp:cNvSpPr/>
      </dsp:nvSpPr>
      <dsp:spPr>
        <a:xfrm>
          <a:off x="1069601" y="274889"/>
          <a:ext cx="1525636" cy="1525636"/>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0F3F64-5A6A-42D2-8DC9-73A1A4B06052}">
      <dsp:nvSpPr>
        <dsp:cNvPr id="0" name=""/>
        <dsp:cNvSpPr/>
      </dsp:nvSpPr>
      <dsp:spPr>
        <a:xfrm>
          <a:off x="3772290"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Silver</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Data is filtered and cleaned</a:t>
          </a:r>
        </a:p>
        <a:p>
          <a:pPr marL="171450" lvl="1" indent="-171450" algn="l" defTabSz="711200">
            <a:lnSpc>
              <a:spcPct val="90000"/>
            </a:lnSpc>
            <a:spcBef>
              <a:spcPct val="0"/>
            </a:spcBef>
            <a:spcAft>
              <a:spcPct val="15000"/>
            </a:spcAft>
            <a:buChar char="•"/>
          </a:pPr>
          <a:r>
            <a:rPr lang="it-IT" sz="1600" kern="1200" dirty="0">
              <a:solidFill>
                <a:srgbClr val="475C95"/>
              </a:solidFill>
            </a:rPr>
            <a:t>Quality increases</a:t>
          </a:r>
        </a:p>
        <a:p>
          <a:pPr marL="171450" lvl="1" indent="-171450" algn="l" defTabSz="711200">
            <a:lnSpc>
              <a:spcPct val="90000"/>
            </a:lnSpc>
            <a:spcBef>
              <a:spcPct val="0"/>
            </a:spcBef>
            <a:spcAft>
              <a:spcPct val="15000"/>
            </a:spcAft>
            <a:buChar char="•"/>
          </a:pPr>
          <a:r>
            <a:rPr lang="it-IT" sz="1600" kern="1200" dirty="0">
              <a:solidFill>
                <a:srgbClr val="475C95"/>
              </a:solidFill>
            </a:rPr>
            <a:t>It is the single source of truth</a:t>
          </a:r>
        </a:p>
      </dsp:txBody>
      <dsp:txXfrm>
        <a:off x="3772290" y="1832596"/>
        <a:ext cx="3660133" cy="1832596"/>
      </dsp:txXfrm>
    </dsp:sp>
    <dsp:sp modelId="{49EAA4F0-B97B-4BBD-A035-915A1339B2F4}">
      <dsp:nvSpPr>
        <dsp:cNvPr id="0" name=""/>
        <dsp:cNvSpPr/>
      </dsp:nvSpPr>
      <dsp:spPr>
        <a:xfrm>
          <a:off x="4839538" y="274889"/>
          <a:ext cx="1525636" cy="1525636"/>
        </a:xfrm>
        <a:prstGeom prst="ellipse">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5000" r="-1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B9A657-BE46-4EFF-8D2F-ACE2645DBE50}">
      <dsp:nvSpPr>
        <dsp:cNvPr id="0" name=""/>
        <dsp:cNvSpPr/>
      </dsp:nvSpPr>
      <dsp:spPr>
        <a:xfrm>
          <a:off x="7542227"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Gold</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Data is ready for consumption</a:t>
          </a:r>
        </a:p>
        <a:p>
          <a:pPr marL="171450" lvl="1" indent="-171450" algn="l" defTabSz="711200">
            <a:lnSpc>
              <a:spcPct val="90000"/>
            </a:lnSpc>
            <a:spcBef>
              <a:spcPct val="0"/>
            </a:spcBef>
            <a:spcAft>
              <a:spcPct val="15000"/>
            </a:spcAft>
            <a:buChar char="•"/>
          </a:pPr>
          <a:r>
            <a:rPr lang="it-IT" sz="1600" kern="1200" dirty="0">
              <a:solidFill>
                <a:srgbClr val="475C95"/>
              </a:solidFill>
            </a:rPr>
            <a:t>Often is aggregated</a:t>
          </a:r>
        </a:p>
        <a:p>
          <a:pPr marL="171450" lvl="1" indent="-171450" algn="l" defTabSz="711200">
            <a:lnSpc>
              <a:spcPct val="90000"/>
            </a:lnSpc>
            <a:spcBef>
              <a:spcPct val="0"/>
            </a:spcBef>
            <a:spcAft>
              <a:spcPct val="15000"/>
            </a:spcAft>
            <a:buChar char="•"/>
          </a:pPr>
          <a:r>
            <a:rPr lang="it-IT" sz="1600" kern="1200" dirty="0">
              <a:solidFill>
                <a:srgbClr val="475C95"/>
              </a:solidFill>
            </a:rPr>
            <a:t>Can represent a Data Product</a:t>
          </a:r>
        </a:p>
        <a:p>
          <a:pPr marL="171450" lvl="1" indent="-171450" algn="l" defTabSz="711200">
            <a:lnSpc>
              <a:spcPct val="90000"/>
            </a:lnSpc>
            <a:spcBef>
              <a:spcPct val="0"/>
            </a:spcBef>
            <a:spcAft>
              <a:spcPct val="15000"/>
            </a:spcAft>
            <a:buChar char="•"/>
          </a:pPr>
          <a:r>
            <a:rPr lang="it-IT" sz="1600" kern="1200" dirty="0">
              <a:solidFill>
                <a:srgbClr val="475C95"/>
              </a:solidFill>
            </a:rPr>
            <a:t>Can be the source for other gold</a:t>
          </a:r>
        </a:p>
      </dsp:txBody>
      <dsp:txXfrm>
        <a:off x="7542227" y="1832596"/>
        <a:ext cx="3660133" cy="1832596"/>
      </dsp:txXfrm>
    </dsp:sp>
    <dsp:sp modelId="{0FB0E407-E8CC-410B-A493-AD7B1BCE29CE}">
      <dsp:nvSpPr>
        <dsp:cNvPr id="0" name=""/>
        <dsp:cNvSpPr/>
      </dsp:nvSpPr>
      <dsp:spPr>
        <a:xfrm>
          <a:off x="8609476" y="274889"/>
          <a:ext cx="1525636" cy="1525636"/>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8162F2-FD62-4CBA-99A6-FA350C7539FC}">
      <dsp:nvSpPr>
        <dsp:cNvPr id="0" name=""/>
        <dsp:cNvSpPr/>
      </dsp:nvSpPr>
      <dsp:spPr>
        <a:xfrm>
          <a:off x="448188" y="3665192"/>
          <a:ext cx="10308336" cy="687223"/>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Batching</a:t>
          </a:r>
          <a:endParaRPr lang="it-IT" sz="36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Streaming</a:t>
          </a:r>
          <a:endParaRPr lang="it-IT" sz="3600" kern="1200" dirty="0"/>
        </a:p>
      </dsp:txBody>
      <dsp:txXfrm>
        <a:off x="1219200" y="2341663"/>
        <a:ext cx="2600960" cy="16956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C237-EB13-4A99-ABC4-9CDC020E6E57}" type="datetimeFigureOut">
              <a:rPr lang="it-IT" smtClean="0"/>
              <a:t>21/04/2023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189AA-D9A2-4EC5-9D97-8E8ED8100FDD}" type="slidenum">
              <a:rPr lang="it-IT" smtClean="0"/>
              <a:t>‹#›</a:t>
            </a:fld>
            <a:endParaRPr lang="it-IT"/>
          </a:p>
        </p:txBody>
      </p:sp>
    </p:spTree>
    <p:extLst>
      <p:ext uri="{BB962C8B-B14F-4D97-AF65-F5344CB8AC3E}">
        <p14:creationId xmlns:p14="http://schemas.microsoft.com/office/powerpoint/2010/main" val="32093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a:t>
            </a:fld>
            <a:endParaRPr lang="it-IT"/>
          </a:p>
        </p:txBody>
      </p:sp>
    </p:spTree>
    <p:extLst>
      <p:ext uri="{BB962C8B-B14F-4D97-AF65-F5344CB8AC3E}">
        <p14:creationId xmlns:p14="http://schemas.microsoft.com/office/powerpoint/2010/main" val="401739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20</a:t>
            </a:fld>
            <a:endParaRPr lang="it-IT"/>
          </a:p>
        </p:txBody>
      </p:sp>
    </p:spTree>
    <p:extLst>
      <p:ext uri="{BB962C8B-B14F-4D97-AF65-F5344CB8AC3E}">
        <p14:creationId xmlns:p14="http://schemas.microsoft.com/office/powerpoint/2010/main" val="406837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21</a:t>
            </a:fld>
            <a:endParaRPr lang="it-IT"/>
          </a:p>
        </p:txBody>
      </p:sp>
    </p:spTree>
    <p:extLst>
      <p:ext uri="{BB962C8B-B14F-4D97-AF65-F5344CB8AC3E}">
        <p14:creationId xmlns:p14="http://schemas.microsoft.com/office/powerpoint/2010/main" val="3246931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22</a:t>
            </a:fld>
            <a:endParaRPr lang="it-IT"/>
          </a:p>
        </p:txBody>
      </p:sp>
    </p:spTree>
    <p:extLst>
      <p:ext uri="{BB962C8B-B14F-4D97-AF65-F5344CB8AC3E}">
        <p14:creationId xmlns:p14="http://schemas.microsoft.com/office/powerpoint/2010/main" val="415674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28</a:t>
            </a:fld>
            <a:endParaRPr lang="it-IT"/>
          </a:p>
        </p:txBody>
      </p:sp>
    </p:spTree>
    <p:extLst>
      <p:ext uri="{BB962C8B-B14F-4D97-AF65-F5344CB8AC3E}">
        <p14:creationId xmlns:p14="http://schemas.microsoft.com/office/powerpoint/2010/main" val="3081758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29</a:t>
            </a:fld>
            <a:endParaRPr lang="it-IT"/>
          </a:p>
        </p:txBody>
      </p:sp>
    </p:spTree>
    <p:extLst>
      <p:ext uri="{BB962C8B-B14F-4D97-AF65-F5344CB8AC3E}">
        <p14:creationId xmlns:p14="http://schemas.microsoft.com/office/powerpoint/2010/main" val="327287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31</a:t>
            </a:fld>
            <a:endParaRPr lang="it-IT"/>
          </a:p>
        </p:txBody>
      </p:sp>
    </p:spTree>
    <p:extLst>
      <p:ext uri="{BB962C8B-B14F-4D97-AF65-F5344CB8AC3E}">
        <p14:creationId xmlns:p14="http://schemas.microsoft.com/office/powerpoint/2010/main" val="1569970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32</a:t>
            </a:fld>
            <a:endParaRPr lang="it-IT"/>
          </a:p>
        </p:txBody>
      </p:sp>
    </p:spTree>
    <p:extLst>
      <p:ext uri="{BB962C8B-B14F-4D97-AF65-F5344CB8AC3E}">
        <p14:creationId xmlns:p14="http://schemas.microsoft.com/office/powerpoint/2010/main" val="8531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35</a:t>
            </a:fld>
            <a:endParaRPr lang="it-IT"/>
          </a:p>
        </p:txBody>
      </p:sp>
    </p:spTree>
    <p:extLst>
      <p:ext uri="{BB962C8B-B14F-4D97-AF65-F5344CB8AC3E}">
        <p14:creationId xmlns:p14="http://schemas.microsoft.com/office/powerpoint/2010/main" val="768019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path from quantity to quality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Reasoning about exposing different layers to stakeholders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Centrality of the Data Product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36</a:t>
            </a:fld>
            <a:endParaRPr lang="it-IT"/>
          </a:p>
        </p:txBody>
      </p:sp>
    </p:spTree>
    <p:extLst>
      <p:ext uri="{BB962C8B-B14F-4D97-AF65-F5344CB8AC3E}">
        <p14:creationId xmlns:p14="http://schemas.microsoft.com/office/powerpoint/2010/main" val="2948824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39</a:t>
            </a:fld>
            <a:endParaRPr lang="it-IT"/>
          </a:p>
        </p:txBody>
      </p:sp>
    </p:spTree>
    <p:extLst>
      <p:ext uri="{BB962C8B-B14F-4D97-AF65-F5344CB8AC3E}">
        <p14:creationId xmlns:p14="http://schemas.microsoft.com/office/powerpoint/2010/main" val="274925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a:t>
            </a:fld>
            <a:endParaRPr lang="it-IT"/>
          </a:p>
        </p:txBody>
      </p:sp>
    </p:spTree>
    <p:extLst>
      <p:ext uri="{BB962C8B-B14F-4D97-AF65-F5344CB8AC3E}">
        <p14:creationId xmlns:p14="http://schemas.microsoft.com/office/powerpoint/2010/main" val="1904664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40</a:t>
            </a:fld>
            <a:endParaRPr lang="it-IT"/>
          </a:p>
        </p:txBody>
      </p:sp>
    </p:spTree>
    <p:extLst>
      <p:ext uri="{BB962C8B-B14F-4D97-AF65-F5344CB8AC3E}">
        <p14:creationId xmlns:p14="http://schemas.microsoft.com/office/powerpoint/2010/main" val="89701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6</a:t>
            </a:fld>
            <a:endParaRPr lang="it-IT"/>
          </a:p>
        </p:txBody>
      </p:sp>
    </p:spTree>
    <p:extLst>
      <p:ext uri="{BB962C8B-B14F-4D97-AF65-F5344CB8AC3E}">
        <p14:creationId xmlns:p14="http://schemas.microsoft.com/office/powerpoint/2010/main" val="323005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7</a:t>
            </a:fld>
            <a:endParaRPr lang="it-IT"/>
          </a:p>
        </p:txBody>
      </p:sp>
    </p:spTree>
    <p:extLst>
      <p:ext uri="{BB962C8B-B14F-4D97-AF65-F5344CB8AC3E}">
        <p14:creationId xmlns:p14="http://schemas.microsoft.com/office/powerpoint/2010/main" val="377126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9</a:t>
            </a:fld>
            <a:endParaRPr lang="it-IT"/>
          </a:p>
        </p:txBody>
      </p:sp>
    </p:spTree>
    <p:extLst>
      <p:ext uri="{BB962C8B-B14F-4D97-AF65-F5344CB8AC3E}">
        <p14:creationId xmlns:p14="http://schemas.microsoft.com/office/powerpoint/2010/main" val="313335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12</a:t>
            </a:fld>
            <a:endParaRPr lang="it-IT"/>
          </a:p>
        </p:txBody>
      </p:sp>
    </p:spTree>
    <p:extLst>
      <p:ext uri="{BB962C8B-B14F-4D97-AF65-F5344CB8AC3E}">
        <p14:creationId xmlns:p14="http://schemas.microsoft.com/office/powerpoint/2010/main" val="411396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14</a:t>
            </a:fld>
            <a:endParaRPr lang="it-IT"/>
          </a:p>
        </p:txBody>
      </p:sp>
    </p:spTree>
    <p:extLst>
      <p:ext uri="{BB962C8B-B14F-4D97-AF65-F5344CB8AC3E}">
        <p14:creationId xmlns:p14="http://schemas.microsoft.com/office/powerpoint/2010/main" val="796351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18</a:t>
            </a:fld>
            <a:endParaRPr lang="it-IT"/>
          </a:p>
        </p:txBody>
      </p:sp>
    </p:spTree>
    <p:extLst>
      <p:ext uri="{BB962C8B-B14F-4D97-AF65-F5344CB8AC3E}">
        <p14:creationId xmlns:p14="http://schemas.microsoft.com/office/powerpoint/2010/main" val="3208344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19</a:t>
            </a:fld>
            <a:endParaRPr lang="it-IT"/>
          </a:p>
        </p:txBody>
      </p:sp>
    </p:spTree>
    <p:extLst>
      <p:ext uri="{BB962C8B-B14F-4D97-AF65-F5344CB8AC3E}">
        <p14:creationId xmlns:p14="http://schemas.microsoft.com/office/powerpoint/2010/main" val="3839902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9A51DC0-2247-8B90-E1B4-9B0654015DD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37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9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40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59A946-C79D-4EA7-BBEA-78C8FEAB6C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443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vert="horz" lIns="91440" tIns="45720" rIns="91440" bIns="45720" rtlCol="0" anchor="b" anchorCtr="0">
            <a:normAutofit/>
          </a:bodyPr>
          <a:lstStyle>
            <a:lvl1pPr>
              <a:defRPr lang="en-US" sz="8000" b="0" dirty="0"/>
            </a:lvl1pPr>
          </a:lstStyle>
          <a:p>
            <a:pPr lvl="0"/>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A946-C79D-4EA7-BBEA-78C8FEAB6C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61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A946-C79D-4EA7-BBEA-78C8FEAB6C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202623884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9A946-C79D-4EA7-BBEA-78C8FEAB6CB1}"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48109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9A946-C79D-4EA7-BBEA-78C8FEAB6CB1}"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70246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9A946-C79D-4EA7-BBEA-78C8FEAB6CB1}"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278548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59A946-C79D-4EA7-BBEA-78C8FEAB6CB1}" type="datetimeFigureOut">
              <a:rPr lang="en-US" smtClean="0"/>
              <a:t>4/21/2023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117376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59A946-C79D-4EA7-BBEA-78C8FEAB6CB1}" type="datetimeFigureOut">
              <a:rPr lang="en-US" smtClean="0"/>
              <a:t>4/21/2023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B85AD6-005C-4170-83E3-8FC723886017}" type="slidenum">
              <a:rPr lang="en-US" smtClean="0"/>
              <a:t>‹#›</a:t>
            </a:fld>
            <a:endParaRPr lang="en-US"/>
          </a:p>
        </p:txBody>
      </p:sp>
    </p:spTree>
    <p:extLst>
      <p:ext uri="{BB962C8B-B14F-4D97-AF65-F5344CB8AC3E}">
        <p14:creationId xmlns:p14="http://schemas.microsoft.com/office/powerpoint/2010/main" val="43861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4/21/2023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4185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9A946-C79D-4EA7-BBEA-78C8FEAB6CB1}"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055831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652079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0170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pic>
        <p:nvPicPr>
          <p:cNvPr id="7" name="Picture 6">
            <a:extLst>
              <a:ext uri="{FF2B5EF4-FFF2-40B4-BE49-F238E27FC236}">
                <a16:creationId xmlns:a16="http://schemas.microsoft.com/office/drawing/2014/main" id="{12340B34-8077-6DF7-D7AD-4F92226439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469171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4/21/2023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16925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4/21/2023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2069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4/21/2023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319896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226E70-9555-739C-38C3-EF4D0544AE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7752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278901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076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10;&#10;Description automatically generated">
            <a:extLst>
              <a:ext uri="{FF2B5EF4-FFF2-40B4-BE49-F238E27FC236}">
                <a16:creationId xmlns:a16="http://schemas.microsoft.com/office/drawing/2014/main" id="{41901337-255F-208C-9F8D-505BE66AFE1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99168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59A946-C79D-4EA7-BBEA-78C8FEAB6CB1}" type="datetimeFigureOut">
              <a:rPr lang="en-US" smtClean="0"/>
              <a:t>4/21/2023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B85AD6-005C-4170-83E3-8FC7238860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3483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learn.microsoft.com/en-us/azure/service-bus-messaging/service-bus-messaging-overview" TargetMode="External"/><Relationship Id="rId7" Type="http://schemas.openxmlformats.org/officeDocument/2006/relationships/hyperlink" Target="https://learn.microsoft.com/en-us/azure/synapse-analytics/spark/apache-spark-what-is-delta-lake" TargetMode="External"/><Relationship Id="rId2" Type="http://schemas.openxmlformats.org/officeDocument/2006/relationships/hyperlink" Target="https://learn.microsoft.com/en-us/azure/storage/blobs/storage-blob-event-overview" TargetMode="External"/><Relationship Id="rId1" Type="http://schemas.openxmlformats.org/officeDocument/2006/relationships/slideLayout" Target="../slideLayouts/slideLayout2.xml"/><Relationship Id="rId6" Type="http://schemas.openxmlformats.org/officeDocument/2006/relationships/hyperlink" Target="https://learn.microsoft.com/en-us/azure/azure-sql/database/serverless-tier-overview?view=azuresql&amp;tabs=general-purpose" TargetMode="External"/><Relationship Id="rId5" Type="http://schemas.openxmlformats.org/officeDocument/2006/relationships/hyperlink" Target="https://learn.microsoft.com/en-us/azure/synapse-analytics/spark/apache-spark-overview" TargetMode="External"/><Relationship Id="rId4" Type="http://schemas.openxmlformats.org/officeDocument/2006/relationships/hyperlink" Target="https://learn.microsoft.com/en-us/azure/synapse-analytics/sql/load-data-overview" TargetMode="Externa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04670A-101D-CFE1-545F-EBEC01DCE78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4109E2F0-4A84-430E-AAC4-D42150C34C0C}"/>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66000">
                <a:schemeClr val="bg1">
                  <a:alpha val="46000"/>
                </a:schemeClr>
              </a:gs>
              <a:gs pos="52000">
                <a:schemeClr val="bg1">
                  <a:alpha val="20000"/>
                </a:schemeClr>
              </a:gs>
              <a:gs pos="3000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7B3A5-C5A9-42CB-8C1D-A834A4F28FC8}"/>
              </a:ext>
            </a:extLst>
          </p:cNvPr>
          <p:cNvSpPr>
            <a:spLocks noGrp="1"/>
          </p:cNvSpPr>
          <p:nvPr>
            <p:ph type="ctrTitle"/>
          </p:nvPr>
        </p:nvSpPr>
        <p:spPr>
          <a:xfrm>
            <a:off x="404553" y="3091928"/>
            <a:ext cx="9078562" cy="2387600"/>
          </a:xfrm>
        </p:spPr>
        <p:txBody>
          <a:bodyPr lIns="36000" rIns="36000">
            <a:normAutofit/>
          </a:bodyPr>
          <a:lstStyle/>
          <a:p>
            <a:pPr algn="l"/>
            <a:r>
              <a:rPr lang="en-US"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Let’s go Hybrid! Is it better? No. Is it cheaper? Yes!</a:t>
            </a:r>
            <a:endParaRPr lang="nl-NL"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14" name="Rectangle: Rounded Corners 13">
            <a:extLst>
              <a:ext uri="{FF2B5EF4-FFF2-40B4-BE49-F238E27FC236}">
                <a16:creationId xmlns:a16="http://schemas.microsoft.com/office/drawing/2014/main" id="{DA09EEF3-0528-4B18-AA30-8FAC9B8304BA}"/>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a:off x="0" y="5479528"/>
            <a:ext cx="9785897" cy="511919"/>
          </a:xfrm>
          <a:prstGeom prst="roundRect">
            <a:avLst>
              <a:gd name="adj" fmla="val 0"/>
            </a:avLst>
          </a:prstGeom>
          <a:solidFill>
            <a:srgbClr val="47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924EB0-38D6-4A24-ADAF-796FCB3D450F}"/>
              </a:ext>
            </a:extLst>
          </p:cNvPr>
          <p:cNvSpPr>
            <a:spLocks noGrp="1"/>
          </p:cNvSpPr>
          <p:nvPr>
            <p:ph type="subTitle" idx="1"/>
          </p:nvPr>
        </p:nvSpPr>
        <p:spPr>
          <a:xfrm>
            <a:off x="404553" y="5575039"/>
            <a:ext cx="9078562" cy="685800"/>
          </a:xfrm>
        </p:spPr>
        <p:txBody>
          <a:bodyPr tIns="0" bIns="0" anchor="t">
            <a:normAutofit/>
          </a:bodyPr>
          <a:lstStyle/>
          <a:p>
            <a:pPr algn="l"/>
            <a:r>
              <a:rPr lang="en-US" b="0" i="0" cap="none" spc="-150" dirty="0">
                <a:solidFill>
                  <a:schemeClr val="tx1"/>
                </a:solidFill>
                <a:effectLst/>
                <a:latin typeface="Noto Sans" panose="020B0502040504020204" pitchFamily="34" charset="0"/>
              </a:rPr>
              <a:t>Roberto Freato – Azure MVP / Author / CTO @Witailer</a:t>
            </a:r>
          </a:p>
        </p:txBody>
      </p:sp>
    </p:spTree>
    <p:extLst>
      <p:ext uri="{BB962C8B-B14F-4D97-AF65-F5344CB8AC3E}">
        <p14:creationId xmlns:p14="http://schemas.microsoft.com/office/powerpoint/2010/main" val="475385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normAutofit/>
          </a:bodyPr>
          <a:lstStyle/>
          <a:p>
            <a:r>
              <a:rPr lang="nl-NL" sz="2800" spc="-50" dirty="0">
                <a:solidFill>
                  <a:schemeClr val="bg1">
                    <a:lumMod val="50000"/>
                  </a:schemeClr>
                </a:solidFill>
              </a:rPr>
              <a:t>Let’s step back</a:t>
            </a:r>
            <a:br>
              <a:rPr lang="nl-NL" sz="2800" spc="-50" dirty="0">
                <a:solidFill>
                  <a:schemeClr val="bg1">
                    <a:lumMod val="50000"/>
                  </a:schemeClr>
                </a:solidFill>
              </a:rPr>
            </a:br>
            <a:r>
              <a:rPr lang="it-IT" dirty="0"/>
              <a:t>11 years ago*</a:t>
            </a:r>
            <a:endParaRPr lang="en-US" sz="2800" dirty="0">
              <a:solidFill>
                <a:schemeClr val="tx1">
                  <a:lumMod val="50000"/>
                  <a:lumOff val="50000"/>
                </a:schemeClr>
              </a:solidFill>
            </a:endParaRPr>
          </a:p>
        </p:txBody>
      </p:sp>
      <p:pic>
        <p:nvPicPr>
          <p:cNvPr id="7" name="Picture 6">
            <a:extLst>
              <a:ext uri="{FF2B5EF4-FFF2-40B4-BE49-F238E27FC236}">
                <a16:creationId xmlns:a16="http://schemas.microsoft.com/office/drawing/2014/main" id="{C99656AF-5042-F799-468D-A631C83FA775}"/>
              </a:ext>
            </a:extLst>
          </p:cNvPr>
          <p:cNvPicPr>
            <a:picLocks noChangeAspect="1"/>
          </p:cNvPicPr>
          <p:nvPr/>
        </p:nvPicPr>
        <p:blipFill>
          <a:blip r:embed="rId2"/>
          <a:stretch>
            <a:fillRect/>
          </a:stretch>
        </p:blipFill>
        <p:spPr>
          <a:xfrm>
            <a:off x="6126480" y="560674"/>
            <a:ext cx="4677428" cy="2657846"/>
          </a:xfrm>
          <a:prstGeom prst="rect">
            <a:avLst/>
          </a:prstGeom>
        </p:spPr>
      </p:pic>
      <p:pic>
        <p:nvPicPr>
          <p:cNvPr id="9" name="Picture 8">
            <a:extLst>
              <a:ext uri="{FF2B5EF4-FFF2-40B4-BE49-F238E27FC236}">
                <a16:creationId xmlns:a16="http://schemas.microsoft.com/office/drawing/2014/main" id="{767CC712-BCF7-8CDA-2889-171D847D7F7F}"/>
              </a:ext>
            </a:extLst>
          </p:cNvPr>
          <p:cNvPicPr>
            <a:picLocks noChangeAspect="1"/>
          </p:cNvPicPr>
          <p:nvPr/>
        </p:nvPicPr>
        <p:blipFill>
          <a:blip r:embed="rId3"/>
          <a:stretch>
            <a:fillRect/>
          </a:stretch>
        </p:blipFill>
        <p:spPr>
          <a:xfrm>
            <a:off x="986656" y="2081024"/>
            <a:ext cx="4667901" cy="2676899"/>
          </a:xfrm>
          <a:prstGeom prst="rect">
            <a:avLst/>
          </a:prstGeom>
        </p:spPr>
      </p:pic>
      <p:sp>
        <p:nvSpPr>
          <p:cNvPr id="10" name="TextBox 9">
            <a:extLst>
              <a:ext uri="{FF2B5EF4-FFF2-40B4-BE49-F238E27FC236}">
                <a16:creationId xmlns:a16="http://schemas.microsoft.com/office/drawing/2014/main" id="{492D17F8-5ADB-4418-D0BF-55E545B53528}"/>
              </a:ext>
            </a:extLst>
          </p:cNvPr>
          <p:cNvSpPr txBox="1"/>
          <p:nvPr/>
        </p:nvSpPr>
        <p:spPr>
          <a:xfrm>
            <a:off x="8451257" y="5673409"/>
            <a:ext cx="3690258" cy="276999"/>
          </a:xfrm>
          <a:prstGeom prst="rect">
            <a:avLst/>
          </a:prstGeom>
          <a:noFill/>
        </p:spPr>
        <p:txBody>
          <a:bodyPr wrap="square">
            <a:spAutoFit/>
          </a:bodyPr>
          <a:lstStyle/>
          <a:p>
            <a:pPr algn="r"/>
            <a:r>
              <a:rPr lang="it-IT" sz="1200" dirty="0"/>
              <a:t>* Web.NET Conference @Milan – 10/20/2012</a:t>
            </a:r>
          </a:p>
        </p:txBody>
      </p:sp>
      <p:pic>
        <p:nvPicPr>
          <p:cNvPr id="4" name="Picture 3">
            <a:extLst>
              <a:ext uri="{FF2B5EF4-FFF2-40B4-BE49-F238E27FC236}">
                <a16:creationId xmlns:a16="http://schemas.microsoft.com/office/drawing/2014/main" id="{B5C0791D-103D-2AF2-BEFA-AF520EFBF4F7}"/>
              </a:ext>
            </a:extLst>
          </p:cNvPr>
          <p:cNvPicPr>
            <a:picLocks noChangeAspect="1"/>
          </p:cNvPicPr>
          <p:nvPr/>
        </p:nvPicPr>
        <p:blipFill>
          <a:blip r:embed="rId4"/>
          <a:stretch>
            <a:fillRect/>
          </a:stretch>
        </p:blipFill>
        <p:spPr>
          <a:xfrm>
            <a:off x="4345623" y="2443742"/>
            <a:ext cx="6091759" cy="2925194"/>
          </a:xfrm>
          <a:prstGeom prst="rect">
            <a:avLst/>
          </a:prstGeom>
        </p:spPr>
      </p:pic>
    </p:spTree>
    <p:extLst>
      <p:ext uri="{BB962C8B-B14F-4D97-AF65-F5344CB8AC3E}">
        <p14:creationId xmlns:p14="http://schemas.microsoft.com/office/powerpoint/2010/main" val="152116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49044-65D6-ED99-0DBD-AF57C1C1EB20}"/>
              </a:ext>
            </a:extLst>
          </p:cNvPr>
          <p:cNvPicPr>
            <a:picLocks noChangeAspect="1"/>
          </p:cNvPicPr>
          <p:nvPr/>
        </p:nvPicPr>
        <p:blipFill>
          <a:blip r:embed="rId2"/>
          <a:stretch>
            <a:fillRect/>
          </a:stretch>
        </p:blipFill>
        <p:spPr>
          <a:xfrm>
            <a:off x="413544" y="437111"/>
            <a:ext cx="11364911" cy="5134692"/>
          </a:xfrm>
          <a:prstGeom prst="rect">
            <a:avLst/>
          </a:prstGeom>
        </p:spPr>
      </p:pic>
    </p:spTree>
    <p:extLst>
      <p:ext uri="{BB962C8B-B14F-4D97-AF65-F5344CB8AC3E}">
        <p14:creationId xmlns:p14="http://schemas.microsoft.com/office/powerpoint/2010/main" val="327292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#1</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Not every company is a startup</a:t>
            </a:r>
          </a:p>
        </p:txBody>
      </p:sp>
    </p:spTree>
    <p:extLst>
      <p:ext uri="{BB962C8B-B14F-4D97-AF65-F5344CB8AC3E}">
        <p14:creationId xmlns:p14="http://schemas.microsoft.com/office/powerpoint/2010/main" val="2898629969"/>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37329F-1356-6BB5-FB31-D931B757F8AD}"/>
              </a:ext>
            </a:extLst>
          </p:cNvPr>
          <p:cNvSpPr txBox="1">
            <a:spLocks/>
          </p:cNvSpPr>
          <p:nvPr/>
        </p:nvSpPr>
        <p:spPr>
          <a:xfrm>
            <a:off x="7891272" y="309821"/>
            <a:ext cx="4023020" cy="274228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it-IT" sz="5400" dirty="0">
                <a:solidFill>
                  <a:schemeClr val="tx1"/>
                </a:solidFill>
              </a:rPr>
              <a:t>Cloud Computing Patterns</a:t>
            </a:r>
          </a:p>
        </p:txBody>
      </p:sp>
      <p:cxnSp>
        <p:nvCxnSpPr>
          <p:cNvPr id="4" name="Straight Arrow Connector 3">
            <a:extLst>
              <a:ext uri="{FF2B5EF4-FFF2-40B4-BE49-F238E27FC236}">
                <a16:creationId xmlns:a16="http://schemas.microsoft.com/office/drawing/2014/main" id="{3C7D3915-8423-D1B6-AD87-BA89B1F7F4D1}"/>
              </a:ext>
            </a:extLst>
          </p:cNvPr>
          <p:cNvCxnSpPr/>
          <p:nvPr/>
        </p:nvCxnSpPr>
        <p:spPr bwMode="auto">
          <a:xfrm rot="16200000" flipV="1">
            <a:off x="301878" y="82857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 name="Straight Arrow Connector 4">
            <a:extLst>
              <a:ext uri="{FF2B5EF4-FFF2-40B4-BE49-F238E27FC236}">
                <a16:creationId xmlns:a16="http://schemas.microsoft.com/office/drawing/2014/main" id="{7DC4E829-9906-7026-159C-186002248469}"/>
              </a:ext>
            </a:extLst>
          </p:cNvPr>
          <p:cNvCxnSpPr/>
          <p:nvPr/>
        </p:nvCxnSpPr>
        <p:spPr bwMode="auto">
          <a:xfrm>
            <a:off x="749514" y="126549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 name="Text Placeholder 6">
            <a:extLst>
              <a:ext uri="{FF2B5EF4-FFF2-40B4-BE49-F238E27FC236}">
                <a16:creationId xmlns:a16="http://schemas.microsoft.com/office/drawing/2014/main" id="{425BED96-A46D-1772-0CAC-EA6BEE52838D}"/>
              </a:ext>
            </a:extLst>
          </p:cNvPr>
          <p:cNvSpPr txBox="1">
            <a:spLocks/>
          </p:cNvSpPr>
          <p:nvPr/>
        </p:nvSpPr>
        <p:spPr bwMode="auto">
          <a:xfrm>
            <a:off x="3957649" y="116713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8" name="Rectangle 7">
            <a:extLst>
              <a:ext uri="{FF2B5EF4-FFF2-40B4-BE49-F238E27FC236}">
                <a16:creationId xmlns:a16="http://schemas.microsoft.com/office/drawing/2014/main" id="{BE96E544-9C04-C779-406F-3BF6D8964DBC}"/>
              </a:ext>
            </a:extLst>
          </p:cNvPr>
          <p:cNvSpPr/>
          <p:nvPr/>
        </p:nvSpPr>
        <p:spPr>
          <a:xfrm rot="16200000">
            <a:off x="16044" y="781262"/>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10" name="Straight Arrow Connector 9">
            <a:extLst>
              <a:ext uri="{FF2B5EF4-FFF2-40B4-BE49-F238E27FC236}">
                <a16:creationId xmlns:a16="http://schemas.microsoft.com/office/drawing/2014/main" id="{69EBBB00-41F9-DBDB-9D98-AEE684689AA2}"/>
              </a:ext>
            </a:extLst>
          </p:cNvPr>
          <p:cNvCxnSpPr/>
          <p:nvPr/>
        </p:nvCxnSpPr>
        <p:spPr bwMode="auto">
          <a:xfrm flipV="1">
            <a:off x="749514" y="931826"/>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C4925329-6E1D-FE60-49F8-DB7F051846F5}"/>
              </a:ext>
            </a:extLst>
          </p:cNvPr>
          <p:cNvCxnSpPr/>
          <p:nvPr/>
        </p:nvCxnSpPr>
        <p:spPr bwMode="auto">
          <a:xfrm flipV="1">
            <a:off x="2774181" y="910845"/>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id="{0D59C0B0-8E16-C5EE-AEE8-D26305219A1F}"/>
              </a:ext>
            </a:extLst>
          </p:cNvPr>
          <p:cNvCxnSpPr/>
          <p:nvPr/>
        </p:nvCxnSpPr>
        <p:spPr bwMode="auto">
          <a:xfrm rot="5400000" flipH="1" flipV="1">
            <a:off x="2349133" y="83959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3" name="Rectangle 12">
            <a:extLst>
              <a:ext uri="{FF2B5EF4-FFF2-40B4-BE49-F238E27FC236}">
                <a16:creationId xmlns:a16="http://schemas.microsoft.com/office/drawing/2014/main" id="{E9C20CA6-DA84-B0D1-CDBD-1E6D320D8511}"/>
              </a:ext>
            </a:extLst>
          </p:cNvPr>
          <p:cNvSpPr/>
          <p:nvPr/>
        </p:nvSpPr>
        <p:spPr>
          <a:xfrm>
            <a:off x="1727546" y="570245"/>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14" name="Straight Connector 13">
            <a:extLst>
              <a:ext uri="{FF2B5EF4-FFF2-40B4-BE49-F238E27FC236}">
                <a16:creationId xmlns:a16="http://schemas.microsoft.com/office/drawing/2014/main" id="{11976DDC-1D4D-A26B-5278-52A1F7AFBF5C}"/>
              </a:ext>
            </a:extLst>
          </p:cNvPr>
          <p:cNvCxnSpPr/>
          <p:nvPr/>
        </p:nvCxnSpPr>
        <p:spPr bwMode="auto">
          <a:xfrm rot="5400000" flipH="1" flipV="1">
            <a:off x="1363071" y="83959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5" name="Text Placeholder 6">
            <a:extLst>
              <a:ext uri="{FF2B5EF4-FFF2-40B4-BE49-F238E27FC236}">
                <a16:creationId xmlns:a16="http://schemas.microsoft.com/office/drawing/2014/main" id="{65004634-FAB3-AE4C-E930-2DB2C4DD5DE3}"/>
              </a:ext>
            </a:extLst>
          </p:cNvPr>
          <p:cNvSpPr txBox="1">
            <a:spLocks/>
          </p:cNvSpPr>
          <p:nvPr/>
        </p:nvSpPr>
        <p:spPr bwMode="auto">
          <a:xfrm>
            <a:off x="3957649" y="2666999"/>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16" name="Text Placeholder 6">
            <a:extLst>
              <a:ext uri="{FF2B5EF4-FFF2-40B4-BE49-F238E27FC236}">
                <a16:creationId xmlns:a16="http://schemas.microsoft.com/office/drawing/2014/main" id="{474C5932-D316-86CB-7F66-8D2C3C6B9DC6}"/>
              </a:ext>
            </a:extLst>
          </p:cNvPr>
          <p:cNvSpPr txBox="1">
            <a:spLocks/>
          </p:cNvSpPr>
          <p:nvPr/>
        </p:nvSpPr>
        <p:spPr bwMode="auto">
          <a:xfrm>
            <a:off x="3957649" y="4084319"/>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17" name="Text Placeholder 6">
            <a:extLst>
              <a:ext uri="{FF2B5EF4-FFF2-40B4-BE49-F238E27FC236}">
                <a16:creationId xmlns:a16="http://schemas.microsoft.com/office/drawing/2014/main" id="{E91EC674-0EF7-21F8-7DED-DF25FF33BEAD}"/>
              </a:ext>
            </a:extLst>
          </p:cNvPr>
          <p:cNvSpPr txBox="1">
            <a:spLocks/>
          </p:cNvSpPr>
          <p:nvPr/>
        </p:nvSpPr>
        <p:spPr bwMode="auto">
          <a:xfrm>
            <a:off x="3957649" y="5525079"/>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grpSp>
        <p:nvGrpSpPr>
          <p:cNvPr id="18" name="Group 17">
            <a:extLst>
              <a:ext uri="{FF2B5EF4-FFF2-40B4-BE49-F238E27FC236}">
                <a16:creationId xmlns:a16="http://schemas.microsoft.com/office/drawing/2014/main" id="{F716A510-24D0-8067-20D9-68A20E273CF4}"/>
              </a:ext>
            </a:extLst>
          </p:cNvPr>
          <p:cNvGrpSpPr/>
          <p:nvPr/>
        </p:nvGrpSpPr>
        <p:grpSpPr>
          <a:xfrm>
            <a:off x="4272750" y="234707"/>
            <a:ext cx="3613707" cy="1012674"/>
            <a:chOff x="342904" y="1233639"/>
            <a:chExt cx="3613707" cy="1012674"/>
          </a:xfrm>
        </p:grpSpPr>
        <p:sp>
          <p:nvSpPr>
            <p:cNvPr id="19" name="TextBox 18">
              <a:extLst>
                <a:ext uri="{FF2B5EF4-FFF2-40B4-BE49-F238E27FC236}">
                  <a16:creationId xmlns:a16="http://schemas.microsoft.com/office/drawing/2014/main" id="{E0F65D5F-0E2C-E28A-C4BE-A0997DBA76A8}"/>
                </a:ext>
              </a:extLst>
            </p:cNvPr>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On and Off</a:t>
              </a:r>
            </a:p>
          </p:txBody>
        </p:sp>
        <p:sp>
          <p:nvSpPr>
            <p:cNvPr id="20" name="Rectangle 19">
              <a:extLst>
                <a:ext uri="{FF2B5EF4-FFF2-40B4-BE49-F238E27FC236}">
                  <a16:creationId xmlns:a16="http://schemas.microsoft.com/office/drawing/2014/main" id="{9E96207C-99F0-BA1C-F277-5999B75453DC}"/>
                </a:ext>
              </a:extLst>
            </p:cNvPr>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job)</a:t>
              </a:r>
            </a:p>
            <a:p>
              <a:pPr marL="0" lvl="1" defTabSz="1218836" fontAlgn="base">
                <a:spcAft>
                  <a:spcPct val="0"/>
                </a:spcAft>
              </a:pPr>
              <a:r>
                <a:rPr lang="en-US" sz="1200" dirty="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a:solidFill>
                    <a:schemeClr val="tx1">
                      <a:alpha val="99000"/>
                    </a:schemeClr>
                  </a:solidFill>
                  <a:ea typeface="Kozuka Gothic Pro R" pitchFamily="34" charset="-128"/>
                </a:rPr>
                <a:t>Time to market can be cumbersome </a:t>
              </a:r>
            </a:p>
          </p:txBody>
        </p:sp>
      </p:grpSp>
      <p:grpSp>
        <p:nvGrpSpPr>
          <p:cNvPr id="21" name="Group 20">
            <a:extLst>
              <a:ext uri="{FF2B5EF4-FFF2-40B4-BE49-F238E27FC236}">
                <a16:creationId xmlns:a16="http://schemas.microsoft.com/office/drawing/2014/main" id="{AB72B569-F9F1-8A22-2A09-796B968321DC}"/>
              </a:ext>
            </a:extLst>
          </p:cNvPr>
          <p:cNvGrpSpPr/>
          <p:nvPr/>
        </p:nvGrpSpPr>
        <p:grpSpPr>
          <a:xfrm>
            <a:off x="4272751" y="3114549"/>
            <a:ext cx="3821938" cy="1068346"/>
            <a:chOff x="342905" y="3877806"/>
            <a:chExt cx="3821938" cy="1068346"/>
          </a:xfrm>
        </p:grpSpPr>
        <p:sp>
          <p:nvSpPr>
            <p:cNvPr id="22" name="TextBox 21">
              <a:extLst>
                <a:ext uri="{FF2B5EF4-FFF2-40B4-BE49-F238E27FC236}">
                  <a16:creationId xmlns:a16="http://schemas.microsoft.com/office/drawing/2014/main" id="{716E7D02-78D2-2706-1135-D564030A84AF}"/>
                </a:ext>
              </a:extLst>
            </p:cNvPr>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Unpredictable Bursting</a:t>
              </a:r>
            </a:p>
          </p:txBody>
        </p:sp>
        <p:sp>
          <p:nvSpPr>
            <p:cNvPr id="23" name="Rectangle 22">
              <a:extLst>
                <a:ext uri="{FF2B5EF4-FFF2-40B4-BE49-F238E27FC236}">
                  <a16:creationId xmlns:a16="http://schemas.microsoft.com/office/drawing/2014/main" id="{65F86E62-0FB9-6D9F-3B3E-98395212CB6C}"/>
                </a:ext>
              </a:extLst>
            </p:cNvPr>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24" name="Straight Arrow Connector 23">
            <a:extLst>
              <a:ext uri="{FF2B5EF4-FFF2-40B4-BE49-F238E27FC236}">
                <a16:creationId xmlns:a16="http://schemas.microsoft.com/office/drawing/2014/main" id="{3FB8A6D5-8683-6A96-9742-5E44AA2701D1}"/>
              </a:ext>
            </a:extLst>
          </p:cNvPr>
          <p:cNvCxnSpPr/>
          <p:nvPr/>
        </p:nvCxnSpPr>
        <p:spPr bwMode="auto">
          <a:xfrm flipH="1" flipV="1">
            <a:off x="758939" y="3272590"/>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0362AB35-A215-684C-5E92-89031F9C4D3B}"/>
              </a:ext>
            </a:extLst>
          </p:cNvPr>
          <p:cNvCxnSpPr/>
          <p:nvPr/>
        </p:nvCxnSpPr>
        <p:spPr bwMode="auto">
          <a:xfrm>
            <a:off x="758938" y="4159244"/>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6" name="Rectangle 25">
            <a:extLst>
              <a:ext uri="{FF2B5EF4-FFF2-40B4-BE49-F238E27FC236}">
                <a16:creationId xmlns:a16="http://schemas.microsoft.com/office/drawing/2014/main" id="{07C7087B-3BF7-A368-6443-5A635B882D9B}"/>
              </a:ext>
            </a:extLst>
          </p:cNvPr>
          <p:cNvSpPr/>
          <p:nvPr/>
        </p:nvSpPr>
        <p:spPr>
          <a:xfrm rot="16200000">
            <a:off x="29277" y="3659883"/>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27" name="Group 26">
            <a:extLst>
              <a:ext uri="{FF2B5EF4-FFF2-40B4-BE49-F238E27FC236}">
                <a16:creationId xmlns:a16="http://schemas.microsoft.com/office/drawing/2014/main" id="{804BC333-0D61-9849-C462-00DA89FC2C74}"/>
              </a:ext>
            </a:extLst>
          </p:cNvPr>
          <p:cNvGrpSpPr/>
          <p:nvPr/>
        </p:nvGrpSpPr>
        <p:grpSpPr>
          <a:xfrm>
            <a:off x="752992" y="3376512"/>
            <a:ext cx="3152246" cy="492377"/>
            <a:chOff x="5520892" y="5257417"/>
            <a:chExt cx="3307216" cy="721360"/>
          </a:xfrm>
        </p:grpSpPr>
        <p:cxnSp>
          <p:nvCxnSpPr>
            <p:cNvPr id="28" name="Straight Arrow Connector 27">
              <a:extLst>
                <a:ext uri="{FF2B5EF4-FFF2-40B4-BE49-F238E27FC236}">
                  <a16:creationId xmlns:a16="http://schemas.microsoft.com/office/drawing/2014/main" id="{F743A426-A1E8-CFA6-703E-849144582430}"/>
                </a:ext>
              </a:extLst>
            </p:cNvPr>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5B59A4CC-2C9B-C2D3-73F6-2DF31DB5625B}"/>
                </a:ext>
              </a:extLst>
            </p:cNvPr>
            <p:cNvCxnSpPr>
              <a:endCxn id="30"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0" name="Freeform 27">
              <a:extLst>
                <a:ext uri="{FF2B5EF4-FFF2-40B4-BE49-F238E27FC236}">
                  <a16:creationId xmlns:a16="http://schemas.microsoft.com/office/drawing/2014/main" id="{69DF9CEE-662C-EC04-0E62-5092003AED18}"/>
                </a:ext>
              </a:extLst>
            </p:cNvPr>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E54DA47E-8081-0E2E-23EE-38877C2A4694}"/>
              </a:ext>
            </a:extLst>
          </p:cNvPr>
          <p:cNvGrpSpPr/>
          <p:nvPr/>
        </p:nvGrpSpPr>
        <p:grpSpPr>
          <a:xfrm>
            <a:off x="4272751" y="1694041"/>
            <a:ext cx="3119051" cy="1020871"/>
            <a:chOff x="342905" y="2485579"/>
            <a:chExt cx="3119051" cy="1020871"/>
          </a:xfrm>
        </p:grpSpPr>
        <p:sp>
          <p:nvSpPr>
            <p:cNvPr id="32" name="TextBox 31">
              <a:extLst>
                <a:ext uri="{FF2B5EF4-FFF2-40B4-BE49-F238E27FC236}">
                  <a16:creationId xmlns:a16="http://schemas.microsoft.com/office/drawing/2014/main" id="{CA4F1AD4-1F58-722A-99DD-EEC324B55096}"/>
                </a:ext>
              </a:extLst>
            </p:cNvPr>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Growing Fast</a:t>
              </a:r>
            </a:p>
          </p:txBody>
        </p:sp>
        <p:sp>
          <p:nvSpPr>
            <p:cNvPr id="33" name="Rectangle 32">
              <a:extLst>
                <a:ext uri="{FF2B5EF4-FFF2-40B4-BE49-F238E27FC236}">
                  <a16:creationId xmlns:a16="http://schemas.microsoft.com/office/drawing/2014/main" id="{CC323B97-29FF-1857-000F-9EA5447DC15F}"/>
                </a:ext>
              </a:extLst>
            </p:cNvPr>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34" name="Straight Arrow Connector 33">
            <a:extLst>
              <a:ext uri="{FF2B5EF4-FFF2-40B4-BE49-F238E27FC236}">
                <a16:creationId xmlns:a16="http://schemas.microsoft.com/office/drawing/2014/main" id="{4A8CCD54-75D6-F242-FB8C-229F5784DDB2}"/>
              </a:ext>
            </a:extLst>
          </p:cNvPr>
          <p:cNvCxnSpPr/>
          <p:nvPr/>
        </p:nvCxnSpPr>
        <p:spPr bwMode="auto">
          <a:xfrm flipH="1" flipV="1">
            <a:off x="749513" y="1817033"/>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EBD4DEDF-FB28-64C0-DC05-D01B66C4DF29}"/>
              </a:ext>
            </a:extLst>
          </p:cNvPr>
          <p:cNvCxnSpPr/>
          <p:nvPr/>
        </p:nvCxnSpPr>
        <p:spPr bwMode="auto">
          <a:xfrm>
            <a:off x="752991" y="2733866"/>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6" name="Rectangle 35">
            <a:extLst>
              <a:ext uri="{FF2B5EF4-FFF2-40B4-BE49-F238E27FC236}">
                <a16:creationId xmlns:a16="http://schemas.microsoft.com/office/drawing/2014/main" id="{7DA17524-CC26-5CE4-D522-8B8C3B32491D}"/>
              </a:ext>
            </a:extLst>
          </p:cNvPr>
          <p:cNvSpPr/>
          <p:nvPr/>
        </p:nvSpPr>
        <p:spPr>
          <a:xfrm rot="16200000">
            <a:off x="22139" y="2255731"/>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37" name="Freeform 36">
            <a:extLst>
              <a:ext uri="{FF2B5EF4-FFF2-40B4-BE49-F238E27FC236}">
                <a16:creationId xmlns:a16="http://schemas.microsoft.com/office/drawing/2014/main" id="{ED94137D-EC17-2787-00BD-B3681DEC3347}"/>
              </a:ext>
            </a:extLst>
          </p:cNvPr>
          <p:cNvSpPr/>
          <p:nvPr/>
        </p:nvSpPr>
        <p:spPr>
          <a:xfrm>
            <a:off x="743673" y="1870538"/>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38" name="Group 37">
            <a:extLst>
              <a:ext uri="{FF2B5EF4-FFF2-40B4-BE49-F238E27FC236}">
                <a16:creationId xmlns:a16="http://schemas.microsoft.com/office/drawing/2014/main" id="{F3E34D96-4A00-DB0E-003E-020249ED6AD1}"/>
              </a:ext>
            </a:extLst>
          </p:cNvPr>
          <p:cNvGrpSpPr/>
          <p:nvPr/>
        </p:nvGrpSpPr>
        <p:grpSpPr>
          <a:xfrm>
            <a:off x="4272751" y="4590422"/>
            <a:ext cx="3941859" cy="1026722"/>
            <a:chOff x="342905" y="5150364"/>
            <a:chExt cx="3941859" cy="1026722"/>
          </a:xfrm>
        </p:grpSpPr>
        <p:sp>
          <p:nvSpPr>
            <p:cNvPr id="39" name="TextBox 38">
              <a:extLst>
                <a:ext uri="{FF2B5EF4-FFF2-40B4-BE49-F238E27FC236}">
                  <a16:creationId xmlns:a16="http://schemas.microsoft.com/office/drawing/2014/main" id="{F548B997-DB16-A6E7-2AA8-126A73C9D761}"/>
                </a:ext>
              </a:extLst>
            </p:cNvPr>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Predictable Bursting</a:t>
              </a:r>
            </a:p>
          </p:txBody>
        </p:sp>
        <p:sp>
          <p:nvSpPr>
            <p:cNvPr id="40" name="Rectangle 39">
              <a:extLst>
                <a:ext uri="{FF2B5EF4-FFF2-40B4-BE49-F238E27FC236}">
                  <a16:creationId xmlns:a16="http://schemas.microsoft.com/office/drawing/2014/main" id="{D723CFDE-5088-C503-ADE0-1E723144C346}"/>
                </a:ext>
              </a:extLst>
            </p:cNvPr>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capacity</a:t>
              </a:r>
            </a:p>
          </p:txBody>
        </p:sp>
      </p:grpSp>
      <p:cxnSp>
        <p:nvCxnSpPr>
          <p:cNvPr id="41" name="Straight Arrow Connector 40">
            <a:extLst>
              <a:ext uri="{FF2B5EF4-FFF2-40B4-BE49-F238E27FC236}">
                <a16:creationId xmlns:a16="http://schemas.microsoft.com/office/drawing/2014/main" id="{73849838-ECAF-6C4E-6787-EC4EE5AC78EF}"/>
              </a:ext>
            </a:extLst>
          </p:cNvPr>
          <p:cNvCxnSpPr/>
          <p:nvPr/>
        </p:nvCxnSpPr>
        <p:spPr bwMode="auto">
          <a:xfrm flipV="1">
            <a:off x="773867" y="4742204"/>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2" name="Straight Arrow Connector 41">
            <a:extLst>
              <a:ext uri="{FF2B5EF4-FFF2-40B4-BE49-F238E27FC236}">
                <a16:creationId xmlns:a16="http://schemas.microsoft.com/office/drawing/2014/main" id="{E19539E6-BDCB-192E-E74E-015FF1C1271C}"/>
              </a:ext>
            </a:extLst>
          </p:cNvPr>
          <p:cNvCxnSpPr/>
          <p:nvPr/>
        </p:nvCxnSpPr>
        <p:spPr bwMode="auto">
          <a:xfrm>
            <a:off x="758628" y="5627104"/>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3" name="Rectangle 42">
            <a:extLst>
              <a:ext uri="{FF2B5EF4-FFF2-40B4-BE49-F238E27FC236}">
                <a16:creationId xmlns:a16="http://schemas.microsoft.com/office/drawing/2014/main" id="{53E2ABE3-01E7-15CA-3A01-0EF74FC439C8}"/>
              </a:ext>
            </a:extLst>
          </p:cNvPr>
          <p:cNvSpPr/>
          <p:nvPr/>
        </p:nvSpPr>
        <p:spPr>
          <a:xfrm rot="16200000">
            <a:off x="41697" y="4917841"/>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44" name="Freeform 47">
            <a:extLst>
              <a:ext uri="{FF2B5EF4-FFF2-40B4-BE49-F238E27FC236}">
                <a16:creationId xmlns:a16="http://schemas.microsoft.com/office/drawing/2014/main" id="{326956CA-29A9-2B59-72AA-882F5CD8AC53}"/>
              </a:ext>
            </a:extLst>
          </p:cNvPr>
          <p:cNvSpPr/>
          <p:nvPr/>
        </p:nvSpPr>
        <p:spPr>
          <a:xfrm>
            <a:off x="771774" y="4798553"/>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04B5D5E9-1928-4ED7-AD00-8CBBA958A165}"/>
              </a:ext>
            </a:extLst>
          </p:cNvPr>
          <p:cNvCxnSpPr/>
          <p:nvPr/>
        </p:nvCxnSpPr>
        <p:spPr bwMode="auto">
          <a:xfrm>
            <a:off x="797908" y="5173214"/>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46" name="Straight Connector 45">
            <a:extLst>
              <a:ext uri="{FF2B5EF4-FFF2-40B4-BE49-F238E27FC236}">
                <a16:creationId xmlns:a16="http://schemas.microsoft.com/office/drawing/2014/main" id="{DDBF10AC-8475-E7FB-AE70-DDC0CF8DBE6C}"/>
              </a:ext>
            </a:extLst>
          </p:cNvPr>
          <p:cNvCxnSpPr/>
          <p:nvPr/>
        </p:nvCxnSpPr>
        <p:spPr>
          <a:xfrm>
            <a:off x="0" y="2941655"/>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CA189E8-B369-DB4D-3576-495581508F48}"/>
              </a:ext>
            </a:extLst>
          </p:cNvPr>
          <p:cNvCxnSpPr/>
          <p:nvPr/>
        </p:nvCxnSpPr>
        <p:spPr>
          <a:xfrm>
            <a:off x="0" y="4389455"/>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5C0BE1-5311-8039-70CC-50DF72E72C8A}"/>
              </a:ext>
            </a:extLst>
          </p:cNvPr>
          <p:cNvCxnSpPr/>
          <p:nvPr/>
        </p:nvCxnSpPr>
        <p:spPr>
          <a:xfrm>
            <a:off x="0" y="1513113"/>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97112DE-E829-BDF4-76DF-1397CEE2F82D}"/>
              </a:ext>
            </a:extLst>
          </p:cNvPr>
          <p:cNvSpPr/>
          <p:nvPr/>
        </p:nvSpPr>
        <p:spPr>
          <a:xfrm>
            <a:off x="237809" y="1567479"/>
            <a:ext cx="7080744" cy="135236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3952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#2</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Focus on value*-added services</a:t>
            </a:r>
          </a:p>
        </p:txBody>
      </p:sp>
      <p:sp>
        <p:nvSpPr>
          <p:cNvPr id="3" name="TextBox 2">
            <a:extLst>
              <a:ext uri="{FF2B5EF4-FFF2-40B4-BE49-F238E27FC236}">
                <a16:creationId xmlns:a16="http://schemas.microsoft.com/office/drawing/2014/main" id="{CC09B3E3-B74D-3EBF-53F4-34DEC72A9628}"/>
              </a:ext>
            </a:extLst>
          </p:cNvPr>
          <p:cNvSpPr txBox="1"/>
          <p:nvPr/>
        </p:nvSpPr>
        <p:spPr>
          <a:xfrm>
            <a:off x="7554685" y="4583668"/>
            <a:ext cx="4865915" cy="369332"/>
          </a:xfrm>
          <a:prstGeom prst="rect">
            <a:avLst/>
          </a:prstGeom>
          <a:noFill/>
        </p:spPr>
        <p:txBody>
          <a:bodyPr wrap="square">
            <a:spAutoFit/>
          </a:bodyPr>
          <a:lstStyle/>
          <a:p>
            <a:r>
              <a:rPr lang="it-IT" dirty="0"/>
              <a:t>* value is very often represented by software</a:t>
            </a:r>
          </a:p>
        </p:txBody>
      </p:sp>
    </p:spTree>
    <p:extLst>
      <p:ext uri="{BB962C8B-B14F-4D97-AF65-F5344CB8AC3E}">
        <p14:creationId xmlns:p14="http://schemas.microsoft.com/office/powerpoint/2010/main" val="178926456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Azure Functions</a:t>
            </a:r>
          </a:p>
        </p:txBody>
      </p:sp>
      <p:graphicFrame>
        <p:nvGraphicFramePr>
          <p:cNvPr id="4" name="Content Placeholder 3">
            <a:extLst>
              <a:ext uri="{FF2B5EF4-FFF2-40B4-BE49-F238E27FC236}">
                <a16:creationId xmlns:a16="http://schemas.microsoft.com/office/drawing/2014/main" id="{A567E2D6-7490-2D28-B53B-7E4C4102D3F9}"/>
              </a:ext>
            </a:extLst>
          </p:cNvPr>
          <p:cNvGraphicFramePr>
            <a:graphicFrameLocks noGrp="1"/>
          </p:cNvGraphicFramePr>
          <p:nvPr>
            <p:ph idx="1"/>
            <p:extLst>
              <p:ext uri="{D42A27DB-BD31-4B8C-83A1-F6EECF244321}">
                <p14:modId xmlns:p14="http://schemas.microsoft.com/office/powerpoint/2010/main" val="231620723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24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Why software adds value to the cloud</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marL="201168" lvl="1" indent="0">
              <a:buNone/>
            </a:pPr>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 set of VMs is just a set of VMs</a:t>
            </a:r>
          </a:p>
          <a:p>
            <a:pPr marL="201168" lvl="1" indent="0">
              <a:buNone/>
            </a:pPr>
            <a:r>
              <a:rPr lang="en-US" sz="2800" dirty="0">
                <a:latin typeface="Segoe UI" panose="020B0502040204020203" pitchFamily="34" charset="0"/>
                <a:cs typeface="Segoe UI" panose="020B0502040204020203" pitchFamily="34" charset="0"/>
              </a:rPr>
              <a:t>A set of VMs with a managed installation of Elastic Search can be sold as a Search Service</a:t>
            </a:r>
          </a:p>
          <a:p>
            <a:pPr marL="201168" lvl="1" indent="0">
              <a:buNone/>
            </a:pPr>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 NAS is just a storage array</a:t>
            </a:r>
          </a:p>
          <a:p>
            <a:pPr marL="201168" lvl="1" indent="0">
              <a:buNone/>
            </a:pPr>
            <a:r>
              <a:rPr lang="en-US" sz="2800" dirty="0">
                <a:latin typeface="Segoe UI" panose="020B0502040204020203" pitchFamily="34" charset="0"/>
                <a:cs typeface="Segoe UI" panose="020B0502040204020203" pitchFamily="34" charset="0"/>
              </a:rPr>
              <a:t>A NAS with a software layer providing an API on it can be sold as an Object Storage</a:t>
            </a:r>
          </a:p>
          <a:p>
            <a:pPr marL="201168" lvl="1" indent="0">
              <a:buNone/>
            </a:pPr>
            <a:endParaRPr lang="en-US" sz="2800" dirty="0">
              <a:latin typeface="Segoe UI" panose="020B0502040204020203" pitchFamily="34" charset="0"/>
              <a:cs typeface="Segoe UI" panose="020B0502040204020203" pitchFamily="34" charset="0"/>
            </a:endParaRPr>
          </a:p>
        </p:txBody>
      </p:sp>
      <p:cxnSp>
        <p:nvCxnSpPr>
          <p:cNvPr id="5" name="Straight Connector 4">
            <a:extLst>
              <a:ext uri="{FF2B5EF4-FFF2-40B4-BE49-F238E27FC236}">
                <a16:creationId xmlns:a16="http://schemas.microsoft.com/office/drawing/2014/main" id="{52C39871-2DC3-436F-9563-8ED801962E7A}"/>
              </a:ext>
            </a:extLst>
          </p:cNvPr>
          <p:cNvCxnSpPr/>
          <p:nvPr/>
        </p:nvCxnSpPr>
        <p:spPr>
          <a:xfrm>
            <a:off x="1295400" y="2198914"/>
            <a:ext cx="8958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A0B567C-BE26-6A19-8220-D264ADEA1DB7}"/>
              </a:ext>
            </a:extLst>
          </p:cNvPr>
          <p:cNvCxnSpPr/>
          <p:nvPr/>
        </p:nvCxnSpPr>
        <p:spPr>
          <a:xfrm>
            <a:off x="1295400" y="4016828"/>
            <a:ext cx="89589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49044-65D6-ED99-0DBD-AF57C1C1EB20}"/>
              </a:ext>
            </a:extLst>
          </p:cNvPr>
          <p:cNvPicPr>
            <a:picLocks noChangeAspect="1"/>
          </p:cNvPicPr>
          <p:nvPr/>
        </p:nvPicPr>
        <p:blipFill>
          <a:blip r:embed="rId2"/>
          <a:stretch>
            <a:fillRect/>
          </a:stretch>
        </p:blipFill>
        <p:spPr>
          <a:xfrm>
            <a:off x="413544" y="437111"/>
            <a:ext cx="11364911" cy="5134692"/>
          </a:xfrm>
          <a:prstGeom prst="rect">
            <a:avLst/>
          </a:prstGeom>
        </p:spPr>
      </p:pic>
      <p:sp>
        <p:nvSpPr>
          <p:cNvPr id="2" name="Rectangle 1">
            <a:extLst>
              <a:ext uri="{FF2B5EF4-FFF2-40B4-BE49-F238E27FC236}">
                <a16:creationId xmlns:a16="http://schemas.microsoft.com/office/drawing/2014/main" id="{400DFD01-344E-B0A8-47AC-7CD64AD12A6D}"/>
              </a:ext>
            </a:extLst>
          </p:cNvPr>
          <p:cNvSpPr/>
          <p:nvPr/>
        </p:nvSpPr>
        <p:spPr>
          <a:xfrm>
            <a:off x="6520543" y="642257"/>
            <a:ext cx="5072743" cy="4822372"/>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46997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graphicFrame>
        <p:nvGraphicFramePr>
          <p:cNvPr id="17" name="Diagram 16"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7E47BC3-4522-2B87-7464-B7915122DE43}"/>
              </a:ext>
            </a:extLst>
          </p:cNvPr>
          <p:cNvGraphicFramePr/>
          <p:nvPr>
            <p:extLst>
              <p:ext uri="{D42A27DB-BD31-4B8C-83A1-F6EECF244321}">
                <p14:modId xmlns:p14="http://schemas.microsoft.com/office/powerpoint/2010/main" val="1558593055"/>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7987494"/>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 (2)</a:t>
            </a:r>
          </a:p>
        </p:txBody>
      </p:sp>
      <p:graphicFrame>
        <p:nvGraphicFramePr>
          <p:cNvPr id="17" name="Diagram 16"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7E47BC3-4522-2B87-7464-B7915122DE43}"/>
              </a:ext>
            </a:extLst>
          </p:cNvPr>
          <p:cNvGraphicFramePr/>
          <p:nvPr>
            <p:extLst>
              <p:ext uri="{D42A27DB-BD31-4B8C-83A1-F6EECF244321}">
                <p14:modId xmlns:p14="http://schemas.microsoft.com/office/powerpoint/2010/main" val="2328564650"/>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142790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EA571F04-3867-4584-9F8F-DB5BCBABCC3D}"/>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Agenda</a:t>
            </a:r>
          </a:p>
        </p:txBody>
      </p:sp>
      <p:sp>
        <p:nvSpPr>
          <p:cNvPr id="26" name="Rectangle 25">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 name="Content Placeholder 6" descr="The agenda for this presentation">
            <a:extLst>
              <a:ext uri="{FF2B5EF4-FFF2-40B4-BE49-F238E27FC236}">
                <a16:creationId xmlns:a16="http://schemas.microsoft.com/office/drawing/2014/main" id="{F5C175A8-0823-474E-9169-EAD6805A9FCF}"/>
              </a:ext>
            </a:extLst>
          </p:cNvPr>
          <p:cNvGraphicFramePr>
            <a:graphicFrameLocks noGrp="1"/>
          </p:cNvGraphicFramePr>
          <p:nvPr>
            <p:ph idx="1"/>
            <p:extLst>
              <p:ext uri="{D42A27DB-BD31-4B8C-83A1-F6EECF244321}">
                <p14:modId xmlns:p14="http://schemas.microsoft.com/office/powerpoint/2010/main" val="85760627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03095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graphicEl>
                                              <a:dgm id="{7675C243-4DF7-42F5-8BBB-68045242BA60}"/>
                                            </p:graphicEl>
                                          </p:spTgt>
                                        </p:tgtEl>
                                        <p:attrNameLst>
                                          <p:attrName>style.visibility</p:attrName>
                                        </p:attrNameLst>
                                      </p:cBhvr>
                                      <p:to>
                                        <p:strVal val="visible"/>
                                      </p:to>
                                    </p:set>
                                    <p:animEffect transition="in" filter="fade">
                                      <p:cBhvr>
                                        <p:cTn id="11" dur="500"/>
                                        <p:tgtEl>
                                          <p:spTgt spid="9">
                                            <p:graphicEl>
                                              <a:dgm id="{7675C243-4DF7-42F5-8BBB-68045242BA60}"/>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graphicEl>
                                              <a:dgm id="{522704CB-168A-4EAD-94E1-68D0739D8444}"/>
                                            </p:graphicEl>
                                          </p:spTgt>
                                        </p:tgtEl>
                                        <p:attrNameLst>
                                          <p:attrName>style.visibility</p:attrName>
                                        </p:attrNameLst>
                                      </p:cBhvr>
                                      <p:to>
                                        <p:strVal val="visible"/>
                                      </p:to>
                                    </p:set>
                                    <p:animEffect transition="in" filter="fade">
                                      <p:cBhvr>
                                        <p:cTn id="16" dur="500"/>
                                        <p:tgtEl>
                                          <p:spTgt spid="9">
                                            <p:graphicEl>
                                              <a:dgm id="{522704CB-168A-4EAD-94E1-68D0739D8444}"/>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graphicEl>
                                              <a:dgm id="{F4166AD2-5329-4747-A8FA-4AC003472DC6}"/>
                                            </p:graphicEl>
                                          </p:spTgt>
                                        </p:tgtEl>
                                        <p:attrNameLst>
                                          <p:attrName>style.visibility</p:attrName>
                                        </p:attrNameLst>
                                      </p:cBhvr>
                                      <p:to>
                                        <p:strVal val="visible"/>
                                      </p:to>
                                    </p:set>
                                    <p:animEffect transition="in" filter="fade">
                                      <p:cBhvr>
                                        <p:cTn id="21" dur="500"/>
                                        <p:tgtEl>
                                          <p:spTgt spid="9">
                                            <p:graphicEl>
                                              <a:dgm id="{F4166AD2-5329-4747-A8FA-4AC003472DC6}"/>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graphicEl>
                                              <a:dgm id="{B7932F6A-E8E1-41BE-BB88-830AAF42FF92}"/>
                                            </p:graphicEl>
                                          </p:spTgt>
                                        </p:tgtEl>
                                        <p:attrNameLst>
                                          <p:attrName>style.visibility</p:attrName>
                                        </p:attrNameLst>
                                      </p:cBhvr>
                                      <p:to>
                                        <p:strVal val="visible"/>
                                      </p:to>
                                    </p:set>
                                    <p:animEffect transition="in" filter="fade">
                                      <p:cBhvr>
                                        <p:cTn id="26" dur="500"/>
                                        <p:tgtEl>
                                          <p:spTgt spid="9">
                                            <p:graphicEl>
                                              <a:dgm id="{B7932F6A-E8E1-41BE-BB88-830AAF42FF9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graphicEl>
                                              <a:dgm id="{8B7B4508-1404-4E0A-B78F-C6ED9030CF0B}"/>
                                            </p:graphicEl>
                                          </p:spTgt>
                                        </p:tgtEl>
                                        <p:attrNameLst>
                                          <p:attrName>style.visibility</p:attrName>
                                        </p:attrNameLst>
                                      </p:cBhvr>
                                      <p:to>
                                        <p:strVal val="visible"/>
                                      </p:to>
                                    </p:set>
                                    <p:animEffect transition="in" filter="fade">
                                      <p:cBhvr>
                                        <p:cTn id="31" dur="500"/>
                                        <p:tgtEl>
                                          <p:spTgt spid="9">
                                            <p:graphicEl>
                                              <a:dgm id="{8B7B4508-1404-4E0A-B78F-C6ED9030CF0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9"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 (3)</a:t>
            </a:r>
          </a:p>
        </p:txBody>
      </p:sp>
      <p:graphicFrame>
        <p:nvGraphicFramePr>
          <p:cNvPr id="17" name="Diagram 16"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7E47BC3-4522-2B87-7464-B7915122DE43}"/>
              </a:ext>
            </a:extLst>
          </p:cNvPr>
          <p:cNvGraphicFramePr/>
          <p:nvPr>
            <p:extLst>
              <p:ext uri="{D42A27DB-BD31-4B8C-83A1-F6EECF244321}">
                <p14:modId xmlns:p14="http://schemas.microsoft.com/office/powerpoint/2010/main" val="3758323627"/>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1835681"/>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Should we avoid the VMs?</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26068878"/>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#3</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Learn how the Cloud does</a:t>
            </a:r>
          </a:p>
        </p:txBody>
      </p:sp>
    </p:spTree>
    <p:extLst>
      <p:ext uri="{BB962C8B-B14F-4D97-AF65-F5344CB8AC3E}">
        <p14:creationId xmlns:p14="http://schemas.microsoft.com/office/powerpoint/2010/main" val="1311385597"/>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Some examples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Implement multi-tenancy by design, always</a:t>
            </a:r>
          </a:p>
          <a:p>
            <a:pPr lvl="2"/>
            <a:r>
              <a:rPr lang="en-US" sz="2400" dirty="0">
                <a:latin typeface="Segoe UI" panose="020B0502040204020203" pitchFamily="34" charset="0"/>
                <a:cs typeface="Segoe UI" panose="020B0502040204020203" pitchFamily="34" charset="0"/>
              </a:rPr>
              <a:t>As cloud provider do with your services</a:t>
            </a:r>
          </a:p>
          <a:p>
            <a:pPr lvl="1"/>
            <a:r>
              <a:rPr lang="en-US" sz="2800" dirty="0">
                <a:latin typeface="Segoe UI" panose="020B0502040204020203" pitchFamily="34" charset="0"/>
                <a:cs typeface="Segoe UI" panose="020B0502040204020203" pitchFamily="34" charset="0"/>
              </a:rPr>
              <a:t>Automate every resource creation</a:t>
            </a:r>
          </a:p>
          <a:p>
            <a:pPr lvl="2"/>
            <a:r>
              <a:rPr lang="en-US" sz="2400" dirty="0">
                <a:latin typeface="Segoe UI" panose="020B0502040204020203" pitchFamily="34" charset="0"/>
                <a:cs typeface="Segoe UI" panose="020B0502040204020203" pitchFamily="34" charset="0"/>
              </a:rPr>
              <a:t>By learning the provisioning technology</a:t>
            </a:r>
          </a:p>
          <a:p>
            <a:pPr lvl="1"/>
            <a:r>
              <a:rPr lang="en-US" sz="2800" dirty="0">
                <a:latin typeface="Segoe UI" panose="020B0502040204020203" pitchFamily="34" charset="0"/>
                <a:cs typeface="Segoe UI" panose="020B0502040204020203" pitchFamily="34" charset="0"/>
              </a:rPr>
              <a:t>Focus on optimization and cost-efficiency</a:t>
            </a:r>
          </a:p>
          <a:p>
            <a:pPr lvl="2"/>
            <a:r>
              <a:rPr lang="en-US" sz="2400" dirty="0">
                <a:latin typeface="Segoe UI" panose="020B0502040204020203" pitchFamily="34" charset="0"/>
                <a:cs typeface="Segoe UI" panose="020B0502040204020203" pitchFamily="34" charset="0"/>
              </a:rPr>
              <a:t>As you did with public utilities</a:t>
            </a:r>
          </a:p>
          <a:p>
            <a:pPr lvl="1"/>
            <a:r>
              <a:rPr lang="en-US" sz="2800" dirty="0">
                <a:latin typeface="Segoe UI" panose="020B0502040204020203" pitchFamily="34" charset="0"/>
                <a:cs typeface="Segoe UI" panose="020B0502040204020203" pitchFamily="34" charset="0"/>
              </a:rPr>
              <a:t>Reduce complexity of applications</a:t>
            </a:r>
          </a:p>
          <a:p>
            <a:pPr lvl="2"/>
            <a:r>
              <a:rPr lang="en-US" sz="2400" dirty="0">
                <a:latin typeface="Segoe UI" panose="020B0502040204020203" pitchFamily="34" charset="0"/>
                <a:cs typeface="Segoe UI" panose="020B0502040204020203" pitchFamily="34" charset="0"/>
              </a:rPr>
              <a:t>By forcing you to simplify your apps to fit PaaS</a:t>
            </a:r>
          </a:p>
        </p:txBody>
      </p:sp>
    </p:spTree>
    <p:extLst>
      <p:ext uri="{BB962C8B-B14F-4D97-AF65-F5344CB8AC3E}">
        <p14:creationId xmlns:p14="http://schemas.microsoft.com/office/powerpoint/2010/main" val="11441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Expected results</a:t>
            </a:r>
          </a:p>
        </p:txBody>
      </p:sp>
      <p:graphicFrame>
        <p:nvGraphicFramePr>
          <p:cNvPr id="4" name="Content Placeholder 3">
            <a:extLst>
              <a:ext uri="{FF2B5EF4-FFF2-40B4-BE49-F238E27FC236}">
                <a16:creationId xmlns:a16="http://schemas.microsoft.com/office/drawing/2014/main" id="{A567E2D6-7490-2D28-B53B-7E4C4102D3F9}"/>
              </a:ext>
            </a:extLst>
          </p:cNvPr>
          <p:cNvGraphicFramePr>
            <a:graphicFrameLocks noGrp="1"/>
          </p:cNvGraphicFramePr>
          <p:nvPr>
            <p:ph idx="1"/>
            <p:extLst>
              <p:ext uri="{D42A27DB-BD31-4B8C-83A1-F6EECF244321}">
                <p14:modId xmlns:p14="http://schemas.microsoft.com/office/powerpoint/2010/main" val="185914473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973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945F92-28F6-EA47-59DC-F34CF912C5F6}"/>
              </a:ext>
            </a:extLst>
          </p:cNvPr>
          <p:cNvPicPr>
            <a:picLocks noChangeAspect="1"/>
          </p:cNvPicPr>
          <p:nvPr/>
        </p:nvPicPr>
        <p:blipFill>
          <a:blip r:embed="rId2"/>
          <a:stretch>
            <a:fillRect/>
          </a:stretch>
        </p:blipFill>
        <p:spPr>
          <a:xfrm>
            <a:off x="2449285" y="164338"/>
            <a:ext cx="9295311" cy="5260639"/>
          </a:xfrm>
          <a:prstGeom prst="rect">
            <a:avLst/>
          </a:prstGeom>
        </p:spPr>
      </p:pic>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95866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Diagram that shows that Hyperscale's compute tier consists of a primary compute note and secondary compute nodes, each with RBPEX data cache. The log service communicates both with compute notes and page servers. Page servers exist in their own tier, and also have RBPEX data cache.">
            <a:extLst>
              <a:ext uri="{FF2B5EF4-FFF2-40B4-BE49-F238E27FC236}">
                <a16:creationId xmlns:a16="http://schemas.microsoft.com/office/drawing/2014/main" id="{E206A719-AC97-D8E5-F5DD-30003857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114" y="163286"/>
            <a:ext cx="8621486" cy="560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28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Picture 4">
            <a:extLst>
              <a:ext uri="{FF2B5EF4-FFF2-40B4-BE49-F238E27FC236}">
                <a16:creationId xmlns:a16="http://schemas.microsoft.com/office/drawing/2014/main" id="{4C0116B7-895A-05E0-8AF3-2019EB49970F}"/>
              </a:ext>
            </a:extLst>
          </p:cNvPr>
          <p:cNvPicPr>
            <a:picLocks noChangeAspect="1"/>
          </p:cNvPicPr>
          <p:nvPr/>
        </p:nvPicPr>
        <p:blipFill>
          <a:blip r:embed="rId2"/>
          <a:stretch>
            <a:fillRect/>
          </a:stretch>
        </p:blipFill>
        <p:spPr>
          <a:xfrm>
            <a:off x="3303963" y="308517"/>
            <a:ext cx="7630590" cy="5239481"/>
          </a:xfrm>
          <a:prstGeom prst="rect">
            <a:avLst/>
          </a:prstGeom>
        </p:spPr>
      </p:pic>
    </p:spTree>
    <p:extLst>
      <p:ext uri="{BB962C8B-B14F-4D97-AF65-F5344CB8AC3E}">
        <p14:creationId xmlns:p14="http://schemas.microsoft.com/office/powerpoint/2010/main" val="161356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#4</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State is the real game changer</a:t>
            </a:r>
          </a:p>
        </p:txBody>
      </p:sp>
    </p:spTree>
    <p:extLst>
      <p:ext uri="{BB962C8B-B14F-4D97-AF65-F5344CB8AC3E}">
        <p14:creationId xmlns:p14="http://schemas.microsoft.com/office/powerpoint/2010/main" val="918502753"/>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Do you know the cost of a TB?</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445335735"/>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6CD6-477D-42EC-A1F1-9B02F576330B}"/>
              </a:ext>
            </a:extLst>
          </p:cNvPr>
          <p:cNvSpPr>
            <a:spLocks noGrp="1"/>
          </p:cNvSpPr>
          <p:nvPr>
            <p:ph type="title"/>
          </p:nvPr>
        </p:nvSpPr>
        <p:spPr>
          <a:xfrm>
            <a:off x="1097280" y="286603"/>
            <a:ext cx="10058400" cy="1450757"/>
          </a:xfrm>
        </p:spPr>
        <p:txBody>
          <a:bodyPr>
            <a:normAutofit/>
          </a:bodyPr>
          <a:lstStyle/>
          <a:p>
            <a:r>
              <a:rPr lang="nl-NL" dirty="0"/>
              <a:t>Disclaimer</a:t>
            </a:r>
            <a:endParaRPr lang="en-US" dirty="0"/>
          </a:p>
        </p:txBody>
      </p:sp>
      <p:sp>
        <p:nvSpPr>
          <p:cNvPr id="8" name="Rectangle 7">
            <a:extLst>
              <a:ext uri="{FF2B5EF4-FFF2-40B4-BE49-F238E27FC236}">
                <a16:creationId xmlns:a16="http://schemas.microsoft.com/office/drawing/2014/main" id="{7A22DBBF-1949-48DA-834E-D224D69DB82D}"/>
              </a:ext>
            </a:extLst>
          </p:cNvPr>
          <p:cNvSpPr/>
          <p:nvPr/>
        </p:nvSpPr>
        <p:spPr>
          <a:xfrm>
            <a:off x="1587012" y="2157412"/>
            <a:ext cx="119551" cy="577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Graphic 4" descr="Warning with solid fill">
            <a:extLst>
              <a:ext uri="{FF2B5EF4-FFF2-40B4-BE49-F238E27FC236}">
                <a16:creationId xmlns:a16="http://schemas.microsoft.com/office/drawing/2014/main" id="{EF3B2746-FBB8-42AF-BD22-15694BA9ED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 y="1845734"/>
            <a:ext cx="1100386" cy="1100386"/>
          </a:xfrm>
          <a:prstGeom prst="rect">
            <a:avLst/>
          </a:prstGeom>
        </p:spPr>
      </p:pic>
      <p:sp>
        <p:nvSpPr>
          <p:cNvPr id="3" name="Content Placeholder 2">
            <a:extLst>
              <a:ext uri="{FF2B5EF4-FFF2-40B4-BE49-F238E27FC236}">
                <a16:creationId xmlns:a16="http://schemas.microsoft.com/office/drawing/2014/main" id="{23F4DE12-B2E4-4FF9-95FE-838F660034AC}"/>
              </a:ext>
            </a:extLst>
          </p:cNvPr>
          <p:cNvSpPr>
            <a:spLocks noGrp="1"/>
          </p:cNvSpPr>
          <p:nvPr>
            <p:ph idx="1"/>
          </p:nvPr>
        </p:nvSpPr>
        <p:spPr>
          <a:xfrm>
            <a:off x="2286001" y="1845734"/>
            <a:ext cx="8869680" cy="4023360"/>
          </a:xfrm>
        </p:spPr>
        <p:txBody>
          <a:bodyPr>
            <a:normAutofit/>
          </a:bodyPr>
          <a:lstStyle/>
          <a:p>
            <a:r>
              <a:rPr lang="en-US" dirty="0"/>
              <a:t>Prices used in this presentation are only indications.</a:t>
            </a:r>
          </a:p>
          <a:p>
            <a:r>
              <a:rPr lang="en-US" dirty="0"/>
              <a:t>Actual pricing can depend on a huge variety of factors which are out of the scope of this session.</a:t>
            </a:r>
          </a:p>
          <a:p>
            <a:r>
              <a:rPr lang="en-US" dirty="0"/>
              <a:t>I’m not affiliated with any cloud/hosting provider.</a:t>
            </a:r>
          </a:p>
          <a:p>
            <a:r>
              <a:rPr lang="en-US" dirty="0"/>
              <a:t>In this session, the term “hybrid” is abused, to mean almost everything except single public cloud, like running multi-cloud, or running bare metal or even with a mix of an ARM-based K8S cluster on your desk. Sorry about that.</a:t>
            </a:r>
          </a:p>
          <a:p>
            <a:endParaRPr lang="en-US" dirty="0"/>
          </a:p>
        </p:txBody>
      </p:sp>
    </p:spTree>
    <p:extLst>
      <p:ext uri="{BB962C8B-B14F-4D97-AF65-F5344CB8AC3E}">
        <p14:creationId xmlns:p14="http://schemas.microsoft.com/office/powerpoint/2010/main" val="36545829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71"/>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par>
                          <p:cTn id="17" fill="hold">
                            <p:stCondLst>
                              <p:cond delay="771"/>
                            </p:stCondLst>
                            <p:childTnLst>
                              <p:par>
                                <p:cTn id="18" presetID="1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normAutofit fontScale="90000"/>
          </a:bodyPr>
          <a:lstStyle/>
          <a:p>
            <a:r>
              <a:rPr lang="nl-NL" sz="2800" spc="-50" dirty="0">
                <a:solidFill>
                  <a:schemeClr val="bg1">
                    <a:lumMod val="50000"/>
                  </a:schemeClr>
                </a:solidFill>
              </a:rPr>
              <a:t>The cost of writing, holding and reading 1TB</a:t>
            </a:r>
            <a:br>
              <a:rPr lang="nl-NL" sz="2800" spc="-50" dirty="0">
                <a:solidFill>
                  <a:schemeClr val="bg1">
                    <a:lumMod val="50000"/>
                  </a:schemeClr>
                </a:solidFill>
              </a:rPr>
            </a:br>
            <a:r>
              <a:rPr lang="it-IT" dirty="0"/>
              <a:t>Take decision with the appropriate information</a:t>
            </a:r>
            <a:endParaRPr lang="en-US" sz="2800" dirty="0">
              <a:solidFill>
                <a:schemeClr val="tx1">
                  <a:lumMod val="50000"/>
                  <a:lumOff val="50000"/>
                </a:schemeClr>
              </a:solidFill>
            </a:endParaRPr>
          </a:p>
        </p:txBody>
      </p:sp>
      <p:graphicFrame>
        <p:nvGraphicFramePr>
          <p:cNvPr id="3" name="Table 3">
            <a:extLst>
              <a:ext uri="{FF2B5EF4-FFF2-40B4-BE49-F238E27FC236}">
                <a16:creationId xmlns:a16="http://schemas.microsoft.com/office/drawing/2014/main" id="{776465B6-925A-0C06-4607-BEA3DBDD9A8F}"/>
              </a:ext>
            </a:extLst>
          </p:cNvPr>
          <p:cNvGraphicFramePr>
            <a:graphicFrameLocks noGrp="1"/>
          </p:cNvGraphicFramePr>
          <p:nvPr>
            <p:extLst>
              <p:ext uri="{D42A27DB-BD31-4B8C-83A1-F6EECF244321}">
                <p14:modId xmlns:p14="http://schemas.microsoft.com/office/powerpoint/2010/main" val="2709087026"/>
              </p:ext>
            </p:extLst>
          </p:nvPr>
        </p:nvGraphicFramePr>
        <p:xfrm>
          <a:off x="1870165" y="1993294"/>
          <a:ext cx="7926540" cy="3373826"/>
        </p:xfrm>
        <a:graphic>
          <a:graphicData uri="http://schemas.openxmlformats.org/drawingml/2006/table">
            <a:tbl>
              <a:tblPr firstRow="1" lastRow="1" bandRow="1">
                <a:tableStyleId>{5C22544A-7EE6-4342-B048-85BDC9FD1C3A}</a:tableStyleId>
              </a:tblPr>
              <a:tblGrid>
                <a:gridCol w="1981635">
                  <a:extLst>
                    <a:ext uri="{9D8B030D-6E8A-4147-A177-3AD203B41FA5}">
                      <a16:colId xmlns:a16="http://schemas.microsoft.com/office/drawing/2014/main" val="3000939721"/>
                    </a:ext>
                  </a:extLst>
                </a:gridCol>
                <a:gridCol w="1981635">
                  <a:extLst>
                    <a:ext uri="{9D8B030D-6E8A-4147-A177-3AD203B41FA5}">
                      <a16:colId xmlns:a16="http://schemas.microsoft.com/office/drawing/2014/main" val="2840501088"/>
                    </a:ext>
                  </a:extLst>
                </a:gridCol>
                <a:gridCol w="1981635">
                  <a:extLst>
                    <a:ext uri="{9D8B030D-6E8A-4147-A177-3AD203B41FA5}">
                      <a16:colId xmlns:a16="http://schemas.microsoft.com/office/drawing/2014/main" val="1395756606"/>
                    </a:ext>
                  </a:extLst>
                </a:gridCol>
                <a:gridCol w="1981635">
                  <a:extLst>
                    <a:ext uri="{9D8B030D-6E8A-4147-A177-3AD203B41FA5}">
                      <a16:colId xmlns:a16="http://schemas.microsoft.com/office/drawing/2014/main" val="3208212258"/>
                    </a:ext>
                  </a:extLst>
                </a:gridCol>
              </a:tblGrid>
              <a:tr h="355229">
                <a:tc>
                  <a:txBody>
                    <a:bodyPr/>
                    <a:lstStyle/>
                    <a:p>
                      <a:pPr algn="l" fontAlgn="b"/>
                      <a:r>
                        <a:rPr lang="it-IT" sz="1800" b="1" i="0" u="none" strike="noStrike" dirty="0">
                          <a:solidFill>
                            <a:schemeClr val="bg1"/>
                          </a:solidFill>
                          <a:effectLst/>
                          <a:latin typeface="+mn-lt"/>
                        </a:rPr>
                        <a:t>Access</a:t>
                      </a:r>
                    </a:p>
                  </a:txBody>
                  <a:tcPr marL="9525" marR="9525" marT="9525" marB="0"/>
                </a:tc>
                <a:tc>
                  <a:txBody>
                    <a:bodyPr/>
                    <a:lstStyle/>
                    <a:p>
                      <a:pPr algn="ctr" fontAlgn="b"/>
                      <a:r>
                        <a:rPr lang="it-IT" sz="1800" b="1" i="0" u="none" strike="noStrike" dirty="0">
                          <a:solidFill>
                            <a:schemeClr val="bg1"/>
                          </a:solidFill>
                          <a:effectLst/>
                          <a:latin typeface="+mn-lt"/>
                        </a:rPr>
                        <a:t>Frequent</a:t>
                      </a:r>
                    </a:p>
                  </a:txBody>
                  <a:tcPr marL="9525" marR="9525" marT="9525" marB="0"/>
                </a:tc>
                <a:tc>
                  <a:txBody>
                    <a:bodyPr/>
                    <a:lstStyle/>
                    <a:p>
                      <a:pPr algn="ctr" fontAlgn="b"/>
                      <a:r>
                        <a:rPr lang="it-IT" sz="1800" b="1" i="0" u="none" strike="noStrike" dirty="0">
                          <a:solidFill>
                            <a:schemeClr val="bg1"/>
                          </a:solidFill>
                          <a:effectLst/>
                          <a:latin typeface="+mn-lt"/>
                        </a:rPr>
                        <a:t>Infrequent</a:t>
                      </a:r>
                    </a:p>
                  </a:txBody>
                  <a:tcPr marL="9525" marR="9525" marT="9525" marB="0"/>
                </a:tc>
                <a:tc>
                  <a:txBody>
                    <a:bodyPr/>
                    <a:lstStyle/>
                    <a:p>
                      <a:pPr algn="ctr" fontAlgn="b"/>
                      <a:r>
                        <a:rPr lang="it-IT" sz="1800" b="1" i="0" u="none" strike="noStrike" dirty="0">
                          <a:solidFill>
                            <a:schemeClr val="bg1"/>
                          </a:solidFill>
                          <a:effectLst/>
                          <a:latin typeface="+mn-lt"/>
                        </a:rPr>
                        <a:t>Long-term</a:t>
                      </a:r>
                    </a:p>
                  </a:txBody>
                  <a:tcPr marL="9525" marR="9525" marT="9525" marB="0"/>
                </a:tc>
                <a:extLst>
                  <a:ext uri="{0D108BD9-81ED-4DB2-BD59-A6C34878D82A}">
                    <a16:rowId xmlns:a16="http://schemas.microsoft.com/office/drawing/2014/main" val="1647206334"/>
                  </a:ext>
                </a:extLst>
              </a:tr>
              <a:tr h="566057">
                <a:tc>
                  <a:txBody>
                    <a:bodyPr/>
                    <a:lstStyle/>
                    <a:p>
                      <a:pPr algn="l" fontAlgn="b"/>
                      <a:r>
                        <a:rPr lang="it-IT" sz="1800" b="1" i="0" u="none" strike="noStrike" dirty="0">
                          <a:solidFill>
                            <a:srgbClr val="000000"/>
                          </a:solidFill>
                          <a:effectLst/>
                          <a:latin typeface="+mn-lt"/>
                        </a:rPr>
                        <a:t>Rest</a:t>
                      </a:r>
                    </a:p>
                  </a:txBody>
                  <a:tcPr marL="9525" marR="9525" marT="9525" marB="0" anchor="ctr"/>
                </a:tc>
                <a:tc>
                  <a:txBody>
                    <a:bodyPr/>
                    <a:lstStyle/>
                    <a:p>
                      <a:pPr algn="ctr" fontAlgn="b"/>
                      <a:r>
                        <a:rPr lang="it-IT" sz="1800" b="0" i="0" u="none" strike="noStrike" dirty="0">
                          <a:solidFill>
                            <a:srgbClr val="000000"/>
                          </a:solidFill>
                          <a:effectLst/>
                          <a:latin typeface="+mn-lt"/>
                        </a:rPr>
                        <a:t>20</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2738854309"/>
                  </a:ext>
                </a:extLst>
              </a:tr>
              <a:tr h="613135">
                <a:tc>
                  <a:txBody>
                    <a:bodyPr/>
                    <a:lstStyle/>
                    <a:p>
                      <a:pPr algn="l" fontAlgn="b"/>
                      <a:r>
                        <a:rPr lang="it-IT" sz="1800" b="1" i="0" u="none" strike="noStrike" dirty="0">
                          <a:solidFill>
                            <a:srgbClr val="000000"/>
                          </a:solidFill>
                          <a:effectLst/>
                          <a:latin typeface="+mn-lt"/>
                        </a:rPr>
                        <a:t>Write (10M files)</a:t>
                      </a:r>
                    </a:p>
                  </a:txBody>
                  <a:tcPr marL="9525" marR="9525" marT="9525" marB="0" anchor="ctr"/>
                </a:tc>
                <a:tc>
                  <a:txBody>
                    <a:bodyPr/>
                    <a:lstStyle/>
                    <a:p>
                      <a:pPr algn="ctr" fontAlgn="b"/>
                      <a:r>
                        <a:rPr lang="it-IT" sz="1800" b="0" i="0" u="none" strike="noStrike" dirty="0">
                          <a:solidFill>
                            <a:srgbClr val="000000"/>
                          </a:solidFill>
                          <a:effectLst/>
                          <a:latin typeface="+mn-lt"/>
                        </a:rPr>
                        <a:t>54</a:t>
                      </a:r>
                    </a:p>
                  </a:txBody>
                  <a:tcPr marL="9525" marR="9525" marT="9525" marB="0" anchor="ctr"/>
                </a:tc>
                <a:tc>
                  <a:txBody>
                    <a:bodyPr/>
                    <a:lstStyle/>
                    <a:p>
                      <a:pPr algn="ctr" fontAlgn="b"/>
                      <a:r>
                        <a:rPr lang="it-IT" sz="1800" b="0" i="0" u="none" strike="noStrike">
                          <a:solidFill>
                            <a:srgbClr val="000000"/>
                          </a:solidFill>
                          <a:effectLst/>
                          <a:latin typeface="+mn-lt"/>
                        </a:rPr>
                        <a:t>100</a:t>
                      </a:r>
                    </a:p>
                  </a:txBody>
                  <a:tcPr marL="9525" marR="9525" marT="9525" marB="0" anchor="ctr"/>
                </a:tc>
                <a:tc>
                  <a:txBody>
                    <a:bodyPr/>
                    <a:lstStyle/>
                    <a:p>
                      <a:pPr algn="ctr" fontAlgn="b"/>
                      <a:r>
                        <a:rPr lang="it-IT" sz="1800" b="0" i="0" u="none" strike="noStrike">
                          <a:solidFill>
                            <a:srgbClr val="000000"/>
                          </a:solidFill>
                          <a:effectLst/>
                          <a:latin typeface="+mn-lt"/>
                        </a:rPr>
                        <a:t>120</a:t>
                      </a:r>
                    </a:p>
                  </a:txBody>
                  <a:tcPr marL="9525" marR="9525" marT="9525" marB="0" anchor="ctr"/>
                </a:tc>
                <a:extLst>
                  <a:ext uri="{0D108BD9-81ED-4DB2-BD59-A6C34878D82A}">
                    <a16:rowId xmlns:a16="http://schemas.microsoft.com/office/drawing/2014/main" val="1181905356"/>
                  </a:ext>
                </a:extLst>
              </a:tr>
              <a:tr h="613135">
                <a:tc>
                  <a:txBody>
                    <a:bodyPr/>
                    <a:lstStyle/>
                    <a:p>
                      <a:pPr algn="l" fontAlgn="b"/>
                      <a:r>
                        <a:rPr lang="it-IT" sz="1800" b="1" i="0" u="none" strike="noStrike" dirty="0">
                          <a:solidFill>
                            <a:srgbClr val="000000"/>
                          </a:solidFill>
                          <a:effectLst/>
                          <a:latin typeface="+mn-lt"/>
                        </a:rPr>
                        <a:t>Read (10M files)</a:t>
                      </a:r>
                    </a:p>
                  </a:txBody>
                  <a:tcPr marL="9525" marR="9525" marT="9525" marB="0" anchor="ctr"/>
                </a:tc>
                <a:tc>
                  <a:txBody>
                    <a:bodyPr/>
                    <a:lstStyle/>
                    <a:p>
                      <a:pPr algn="ctr" fontAlgn="b"/>
                      <a:r>
                        <a:rPr lang="it-IT" sz="1800" b="0" i="0" u="none" strike="noStrike">
                          <a:solidFill>
                            <a:srgbClr val="000000"/>
                          </a:solidFill>
                          <a:effectLst/>
                          <a:latin typeface="+mn-lt"/>
                        </a:rPr>
                        <a:t>4</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a:solidFill>
                            <a:srgbClr val="000000"/>
                          </a:solidFill>
                          <a:effectLst/>
                          <a:latin typeface="+mn-lt"/>
                        </a:rPr>
                        <a:t>6000</a:t>
                      </a:r>
                    </a:p>
                  </a:txBody>
                  <a:tcPr marL="9525" marR="9525" marT="9525" marB="0" anchor="ctr"/>
                </a:tc>
                <a:extLst>
                  <a:ext uri="{0D108BD9-81ED-4DB2-BD59-A6C34878D82A}">
                    <a16:rowId xmlns:a16="http://schemas.microsoft.com/office/drawing/2014/main" val="2028615174"/>
                  </a:ext>
                </a:extLst>
              </a:tr>
              <a:tr h="613135">
                <a:tc>
                  <a:txBody>
                    <a:bodyPr/>
                    <a:lstStyle/>
                    <a:p>
                      <a:pPr algn="l" fontAlgn="b"/>
                      <a:r>
                        <a:rPr lang="it-IT" sz="1800" b="1" i="0" u="none" strike="noStrike" dirty="0">
                          <a:solidFill>
                            <a:srgbClr val="000000"/>
                          </a:solidFill>
                          <a:effectLst/>
                          <a:latin typeface="+mn-lt"/>
                        </a:rPr>
                        <a:t>Retrieve</a:t>
                      </a:r>
                    </a:p>
                  </a:txBody>
                  <a:tcPr marL="9525" marR="9525" marT="9525" marB="0" anchor="ctr"/>
                </a:tc>
                <a:tc>
                  <a:txBody>
                    <a:bodyPr/>
                    <a:lstStyle/>
                    <a:p>
                      <a:pPr algn="ctr" fontAlgn="b"/>
                      <a:r>
                        <a:rPr lang="it-IT" sz="1800" b="0" i="0" u="none" strike="noStrike">
                          <a:solidFill>
                            <a:srgbClr val="000000"/>
                          </a:solidFill>
                          <a:effectLst/>
                          <a:latin typeface="+mn-lt"/>
                        </a:rPr>
                        <a:t>0</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dirty="0">
                          <a:solidFill>
                            <a:srgbClr val="000000"/>
                          </a:solidFill>
                          <a:effectLst/>
                          <a:latin typeface="+mn-lt"/>
                        </a:rPr>
                        <a:t>24</a:t>
                      </a:r>
                    </a:p>
                  </a:txBody>
                  <a:tcPr marL="9525" marR="9525" marT="9525" marB="0" anchor="ctr"/>
                </a:tc>
                <a:extLst>
                  <a:ext uri="{0D108BD9-81ED-4DB2-BD59-A6C34878D82A}">
                    <a16:rowId xmlns:a16="http://schemas.microsoft.com/office/drawing/2014/main" val="1767770233"/>
                  </a:ext>
                </a:extLst>
              </a:tr>
              <a:tr h="613135">
                <a:tc>
                  <a:txBody>
                    <a:bodyPr/>
                    <a:lstStyle/>
                    <a:p>
                      <a:pPr algn="l" fontAlgn="b"/>
                      <a:endParaRPr lang="it-IT" sz="1800" b="1" i="0" u="none" strike="noStrike" dirty="0">
                        <a:solidFill>
                          <a:srgbClr val="000000"/>
                        </a:solidFill>
                        <a:effectLst/>
                        <a:latin typeface="+mn-lt"/>
                      </a:endParaRPr>
                    </a:p>
                  </a:txBody>
                  <a:tcPr marL="9525" marR="9525" marT="9525" marB="0" anchor="ctr"/>
                </a:tc>
                <a:tc>
                  <a:txBody>
                    <a:bodyPr/>
                    <a:lstStyle/>
                    <a:p>
                      <a:pPr algn="ctr" fontAlgn="b"/>
                      <a:r>
                        <a:rPr lang="it-IT" sz="1800" b="1" i="0" u="none" strike="noStrike" dirty="0">
                          <a:solidFill>
                            <a:srgbClr val="000000"/>
                          </a:solidFill>
                          <a:effectLst/>
                          <a:latin typeface="+mn-lt"/>
                        </a:rPr>
                        <a:t>78</a:t>
                      </a:r>
                    </a:p>
                  </a:txBody>
                  <a:tcPr marL="9525" marR="9525" marT="9525" marB="0" anchor="ctr"/>
                </a:tc>
                <a:tc>
                  <a:txBody>
                    <a:bodyPr/>
                    <a:lstStyle/>
                    <a:p>
                      <a:pPr algn="ctr" fontAlgn="b"/>
                      <a:r>
                        <a:rPr lang="it-IT" sz="1800" b="1" i="0" u="none" strike="noStrike" dirty="0">
                          <a:solidFill>
                            <a:srgbClr val="000000"/>
                          </a:solidFill>
                          <a:effectLst/>
                          <a:latin typeface="+mn-lt"/>
                        </a:rPr>
                        <a:t>130</a:t>
                      </a:r>
                    </a:p>
                  </a:txBody>
                  <a:tcPr marL="9525" marR="9525" marT="9525" marB="0" anchor="ctr"/>
                </a:tc>
                <a:tc>
                  <a:txBody>
                    <a:bodyPr/>
                    <a:lstStyle/>
                    <a:p>
                      <a:pPr algn="ctr" fontAlgn="b"/>
                      <a:r>
                        <a:rPr lang="it-IT" sz="1800" b="1" i="0" u="none" strike="noStrike" dirty="0">
                          <a:solidFill>
                            <a:srgbClr val="000000"/>
                          </a:solidFill>
                          <a:effectLst/>
                          <a:latin typeface="+mn-lt"/>
                          <a:sym typeface="Wingdings" panose="05000000000000000000" pitchFamily="2" charset="2"/>
                        </a:rPr>
                        <a:t></a:t>
                      </a:r>
                      <a:endParaRPr lang="it-IT" sz="180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388645565"/>
                  </a:ext>
                </a:extLst>
              </a:tr>
            </a:tbl>
          </a:graphicData>
        </a:graphic>
      </p:graphicFrame>
    </p:spTree>
    <p:extLst>
      <p:ext uri="{BB962C8B-B14F-4D97-AF65-F5344CB8AC3E}">
        <p14:creationId xmlns:p14="http://schemas.microsoft.com/office/powerpoint/2010/main" val="1872516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Know the lock-in</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368144" cy="1549255"/>
          </a:xfrm>
        </p:spPr>
        <p:txBody>
          <a:bodyPr>
            <a:normAutofit fontScale="90000"/>
          </a:bodyPr>
          <a:lstStyle/>
          <a:p>
            <a:r>
              <a:rPr lang="en-US" sz="8800" b="1" dirty="0">
                <a:solidFill>
                  <a:srgbClr val="475C95"/>
                </a:solidFill>
              </a:rPr>
              <a:t>80$ to get out*</a:t>
            </a:r>
          </a:p>
        </p:txBody>
      </p:sp>
      <p:sp>
        <p:nvSpPr>
          <p:cNvPr id="3" name="TextBox 2">
            <a:extLst>
              <a:ext uri="{FF2B5EF4-FFF2-40B4-BE49-F238E27FC236}">
                <a16:creationId xmlns:a16="http://schemas.microsoft.com/office/drawing/2014/main" id="{F44BC1FF-2BF5-F5D8-5B06-D1171BC8825E}"/>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104708714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#5</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Identify the lock-in(s)</a:t>
            </a:r>
          </a:p>
        </p:txBody>
      </p:sp>
    </p:spTree>
    <p:extLst>
      <p:ext uri="{BB962C8B-B14F-4D97-AF65-F5344CB8AC3E}">
        <p14:creationId xmlns:p14="http://schemas.microsoft.com/office/powerpoint/2010/main" val="75404331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Five shades of lock-in</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lnSpc>
                <a:spcPct val="150000"/>
              </a:lnSpc>
            </a:pPr>
            <a:r>
              <a:rPr lang="en-US" sz="2800" dirty="0">
                <a:latin typeface="Segoe UI" panose="020B0502040204020203" pitchFamily="34" charset="0"/>
                <a:cs typeface="Segoe UI" panose="020B0502040204020203" pitchFamily="34" charset="0"/>
              </a:rPr>
              <a:t>Get out of a service can cost a lot </a:t>
            </a:r>
          </a:p>
          <a:p>
            <a:pPr lvl="1">
              <a:lnSpc>
                <a:spcPct val="150000"/>
              </a:lnSpc>
            </a:pPr>
            <a:r>
              <a:rPr lang="en-US" sz="2800" dirty="0">
                <a:latin typeface="Segoe UI" panose="020B0502040204020203" pitchFamily="34" charset="0"/>
                <a:cs typeface="Segoe UI" panose="020B0502040204020203" pitchFamily="34" charset="0"/>
              </a:rPr>
              <a:t>The complexity of a service is too hard to manage it directly</a:t>
            </a:r>
          </a:p>
          <a:p>
            <a:pPr lvl="1">
              <a:lnSpc>
                <a:spcPct val="150000"/>
              </a:lnSpc>
            </a:pPr>
            <a:r>
              <a:rPr lang="en-US" sz="2800" dirty="0">
                <a:latin typeface="Segoe UI" panose="020B0502040204020203" pitchFamily="34" charset="0"/>
                <a:cs typeface="Segoe UI" panose="020B0502040204020203" pitchFamily="34" charset="0"/>
              </a:rPr>
              <a:t>The PaaS/SaaS requires custom implementation to fit in</a:t>
            </a:r>
          </a:p>
          <a:p>
            <a:pPr lvl="1">
              <a:lnSpc>
                <a:spcPct val="150000"/>
              </a:lnSpc>
            </a:pPr>
            <a:r>
              <a:rPr lang="en-US" sz="2800" dirty="0">
                <a:latin typeface="Segoe UI" panose="020B0502040204020203" pitchFamily="34" charset="0"/>
                <a:cs typeface="Segoe UI" panose="020B0502040204020203" pitchFamily="34" charset="0"/>
              </a:rPr>
              <a:t>The service represent a really “unique” solution in the market</a:t>
            </a:r>
          </a:p>
          <a:p>
            <a:pPr lvl="1">
              <a:lnSpc>
                <a:spcPct val="150000"/>
              </a:lnSpc>
            </a:pPr>
            <a:r>
              <a:rPr lang="en-US" sz="2800" dirty="0">
                <a:latin typeface="Segoe UI" panose="020B0502040204020203" pitchFamily="34" charset="0"/>
                <a:cs typeface="Segoe UI" panose="020B0502040204020203" pitchFamily="34" charset="0"/>
              </a:rPr>
              <a:t>The individual costs of </a:t>
            </a:r>
            <a:r>
              <a:rPr lang="en-US" sz="2800" u="sng" dirty="0">
                <a:latin typeface="Segoe UI" panose="020B0502040204020203" pitchFamily="34" charset="0"/>
                <a:cs typeface="Segoe UI" panose="020B0502040204020203" pitchFamily="34" charset="0"/>
              </a:rPr>
              <a:t>some</a:t>
            </a:r>
            <a:r>
              <a:rPr lang="en-US" sz="2800" dirty="0">
                <a:latin typeface="Segoe UI" panose="020B0502040204020203" pitchFamily="34" charset="0"/>
                <a:cs typeface="Segoe UI" panose="020B0502040204020203" pitchFamily="34" charset="0"/>
              </a:rPr>
              <a:t> services are so “low”</a:t>
            </a:r>
          </a:p>
        </p:txBody>
      </p:sp>
    </p:spTree>
    <p:extLst>
      <p:ext uri="{BB962C8B-B14F-4D97-AF65-F5344CB8AC3E}">
        <p14:creationId xmlns:p14="http://schemas.microsoft.com/office/powerpoint/2010/main" val="213743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1137585792"/>
              </p:ext>
            </p:extLst>
          </p:nvPr>
        </p:nvGraphicFramePr>
        <p:xfrm>
          <a:off x="1789902" y="457200"/>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75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the cloud services pareto rule</a:t>
            </a:r>
          </a:p>
        </p:txBody>
      </p:sp>
      <p:sp>
        <p:nvSpPr>
          <p:cNvPr id="2" name="Arrow: Right 1">
            <a:extLst>
              <a:ext uri="{FF2B5EF4-FFF2-40B4-BE49-F238E27FC236}">
                <a16:creationId xmlns:a16="http://schemas.microsoft.com/office/drawing/2014/main" id="{9D30718C-B3FB-08F4-CDCD-7E3C5E3D0AEC}"/>
              </a:ext>
            </a:extLst>
          </p:cNvPr>
          <p:cNvSpPr/>
          <p:nvPr/>
        </p:nvSpPr>
        <p:spPr>
          <a:xfrm>
            <a:off x="526654" y="674290"/>
            <a:ext cx="4056231" cy="653760"/>
          </a:xfrm>
          <a:prstGeom prst="rightArrow">
            <a:avLst/>
          </a:prstGeom>
          <a:ln>
            <a:solidFill>
              <a:srgbClr val="475C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rgbClr val="475C95"/>
                </a:solidFill>
              </a:rPr>
              <a:t>Try to be locked in (only) here</a:t>
            </a:r>
          </a:p>
        </p:txBody>
      </p:sp>
    </p:spTree>
    <p:extLst>
      <p:ext uri="{BB962C8B-B14F-4D97-AF65-F5344CB8AC3E}">
        <p14:creationId xmlns:p14="http://schemas.microsoft.com/office/powerpoint/2010/main" val="64524809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#6</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Build your hybrid-PaaS</a:t>
            </a:r>
          </a:p>
        </p:txBody>
      </p:sp>
    </p:spTree>
    <p:extLst>
      <p:ext uri="{BB962C8B-B14F-4D97-AF65-F5344CB8AC3E}">
        <p14:creationId xmlns:p14="http://schemas.microsoft.com/office/powerpoint/2010/main" val="137473777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3001859102"/>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Medallion approach</a:t>
            </a:r>
          </a:p>
        </p:txBody>
      </p:sp>
      <p:sp>
        <p:nvSpPr>
          <p:cNvPr id="2" name="TextBox 1">
            <a:extLst>
              <a:ext uri="{FF2B5EF4-FFF2-40B4-BE49-F238E27FC236}">
                <a16:creationId xmlns:a16="http://schemas.microsoft.com/office/drawing/2014/main" id="{E8E58962-760E-5DDE-3DA0-882747A9D4CB}"/>
              </a:ext>
            </a:extLst>
          </p:cNvPr>
          <p:cNvSpPr txBox="1"/>
          <p:nvPr/>
        </p:nvSpPr>
        <p:spPr>
          <a:xfrm>
            <a:off x="9955455" y="4032835"/>
            <a:ext cx="909223" cy="369332"/>
          </a:xfrm>
          <a:prstGeom prst="rect">
            <a:avLst/>
          </a:prstGeom>
          <a:noFill/>
        </p:spPr>
        <p:txBody>
          <a:bodyPr wrap="none" rtlCol="0">
            <a:spAutoFit/>
          </a:bodyPr>
          <a:lstStyle/>
          <a:p>
            <a:r>
              <a:rPr lang="it-IT" dirty="0">
                <a:solidFill>
                  <a:srgbClr val="475C95"/>
                </a:solidFill>
              </a:rPr>
              <a:t>Quality</a:t>
            </a:r>
          </a:p>
        </p:txBody>
      </p:sp>
      <p:sp>
        <p:nvSpPr>
          <p:cNvPr id="3" name="TextBox 2">
            <a:extLst>
              <a:ext uri="{FF2B5EF4-FFF2-40B4-BE49-F238E27FC236}">
                <a16:creationId xmlns:a16="http://schemas.microsoft.com/office/drawing/2014/main" id="{A737A0F9-F35E-22EF-EDC2-F80E2FACA8CA}"/>
              </a:ext>
            </a:extLst>
          </p:cNvPr>
          <p:cNvSpPr txBox="1"/>
          <p:nvPr/>
        </p:nvSpPr>
        <p:spPr>
          <a:xfrm>
            <a:off x="1308874" y="4032835"/>
            <a:ext cx="1061509" cy="369332"/>
          </a:xfrm>
          <a:prstGeom prst="rect">
            <a:avLst/>
          </a:prstGeom>
          <a:noFill/>
        </p:spPr>
        <p:txBody>
          <a:bodyPr wrap="none" rtlCol="0">
            <a:spAutoFit/>
          </a:bodyPr>
          <a:lstStyle/>
          <a:p>
            <a:r>
              <a:rPr lang="it-IT" dirty="0">
                <a:solidFill>
                  <a:srgbClr val="475C95"/>
                </a:solidFill>
              </a:rPr>
              <a:t>Quantity</a:t>
            </a:r>
          </a:p>
        </p:txBody>
      </p:sp>
    </p:spTree>
    <p:extLst>
      <p:ext uri="{BB962C8B-B14F-4D97-AF65-F5344CB8AC3E}">
        <p14:creationId xmlns:p14="http://schemas.microsoft.com/office/powerpoint/2010/main" val="1279217089"/>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77026550"/>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two conflicting neighbors </a:t>
            </a:r>
          </a:p>
        </p:txBody>
      </p:sp>
    </p:spTree>
    <p:extLst>
      <p:ext uri="{BB962C8B-B14F-4D97-AF65-F5344CB8AC3E}">
        <p14:creationId xmlns:p14="http://schemas.microsoft.com/office/powerpoint/2010/main" val="159998746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Batching fit</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r>
              <a:rPr lang="en-US" sz="3200" b="1" dirty="0">
                <a:latin typeface="Segoe UI" panose="020B0502040204020203" pitchFamily="34" charset="0"/>
                <a:cs typeface="Segoe UI" panose="020B0502040204020203" pitchFamily="34" charset="0"/>
              </a:rPr>
              <a:t>we collect events </a:t>
            </a:r>
            <a:r>
              <a:rPr lang="en-US" sz="3200" b="1" u="sng" dirty="0">
                <a:latin typeface="Segoe UI" panose="020B0502040204020203" pitchFamily="34" charset="0"/>
                <a:cs typeface="Segoe UI" panose="020B0502040204020203" pitchFamily="34" charset="0"/>
              </a:rPr>
              <a:t>or messages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an event can be lost, a message no (i.e. an Order)</a:t>
            </a:r>
          </a:p>
          <a:p>
            <a:pPr lvl="1"/>
            <a:r>
              <a:rPr lang="en-US" sz="2800" dirty="0">
                <a:latin typeface="Segoe UI" panose="020B0502040204020203" pitchFamily="34" charset="0"/>
                <a:cs typeface="Segoe UI" panose="020B0502040204020203" pitchFamily="34" charset="0"/>
              </a:rPr>
              <a:t>we are not interested in real-time insights</a:t>
            </a:r>
          </a:p>
          <a:p>
            <a:pPr lvl="1"/>
            <a:r>
              <a:rPr lang="en-US" sz="2800" dirty="0">
                <a:latin typeface="Segoe UI" panose="020B0502040204020203" pitchFamily="34" charset="0"/>
                <a:cs typeface="Segoe UI" panose="020B0502040204020203" pitchFamily="34" charset="0"/>
              </a:rPr>
              <a:t>we can ETL in the plain-old-way</a:t>
            </a:r>
          </a:p>
          <a:p>
            <a:pPr lvl="1"/>
            <a:r>
              <a:rPr lang="en-US" sz="2800" dirty="0">
                <a:latin typeface="Segoe UI" panose="020B0502040204020203" pitchFamily="34" charset="0"/>
                <a:cs typeface="Segoe UI" panose="020B0502040204020203" pitchFamily="34" charset="0"/>
              </a:rPr>
              <a:t>we can manage the late arrivals (and duplicates)</a:t>
            </a:r>
          </a:p>
          <a:p>
            <a:pPr lvl="2"/>
            <a:r>
              <a:rPr lang="en-US" sz="2400" dirty="0">
                <a:latin typeface="Segoe UI" panose="020B0502040204020203" pitchFamily="34" charset="0"/>
                <a:cs typeface="Segoe UI" panose="020B0502040204020203" pitchFamily="34" charset="0"/>
              </a:rPr>
              <a:t>as well as the unordering by-design</a:t>
            </a:r>
          </a:p>
          <a:p>
            <a:pPr lvl="1"/>
            <a:endParaRPr lang="en-US" sz="2000" dirty="0">
              <a:latin typeface="Segoe UI" panose="020B0502040204020203" pitchFamily="34" charset="0"/>
              <a:cs typeface="Segoe UI" panose="020B0502040204020203" pitchFamily="34" charset="0"/>
            </a:endParaRP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44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fontScale="90000"/>
          </a:bodyPr>
          <a:lstStyle/>
          <a:p>
            <a:r>
              <a:rPr lang="en-US" sz="7200" dirty="0">
                <a:solidFill>
                  <a:schemeClr val="bg2"/>
                </a:solidFill>
              </a:rPr>
              <a:t>“Implement streaming when you </a:t>
            </a:r>
            <a:r>
              <a:rPr lang="en-US" sz="7200" b="1" dirty="0">
                <a:solidFill>
                  <a:schemeClr val="bg2"/>
                </a:solidFill>
              </a:rPr>
              <a:t>really </a:t>
            </a:r>
            <a:r>
              <a:rPr lang="en-US" sz="7200" dirty="0">
                <a:solidFill>
                  <a:schemeClr val="bg2"/>
                </a:solidFill>
              </a:rPr>
              <a:t>need real-time”</a:t>
            </a:r>
            <a:br>
              <a:rPr lang="en-US" sz="8000" dirty="0">
                <a:solidFill>
                  <a:schemeClr val="bg2"/>
                </a:solidFill>
              </a:rPr>
            </a:b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7428562" y="4409885"/>
            <a:ext cx="689612" cy="369332"/>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44068"/>
                </a:solidFill>
                <a:effectLst/>
                <a:uLnTx/>
                <a:uFillTx/>
                <a:latin typeface="Segoe UI"/>
                <a:ea typeface="+mn-ea"/>
                <a:cs typeface="+mn-cs"/>
              </a:rPr>
              <a:t>– Me</a:t>
            </a:r>
          </a:p>
        </p:txBody>
      </p:sp>
    </p:spTree>
    <p:extLst>
      <p:ext uri="{BB962C8B-B14F-4D97-AF65-F5344CB8AC3E}">
        <p14:creationId xmlns:p14="http://schemas.microsoft.com/office/powerpoint/2010/main" val="2338174971"/>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Do you know the cost of a core?</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Per month, in the mainstream public cloud</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328412393"/>
      </p:ext>
    </p:extLst>
  </p:cSld>
  <p:clrMapOvr>
    <a:masterClrMapping/>
  </p:clrMapOvr>
  <p:transition spd="med">
    <p:pull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5639877"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Ingestion and Storage</a:t>
            </a:r>
            <a:r>
              <a:rPr kumimoji="0" lang="en-US" sz="1800" b="0" i="0" u="none" strike="noStrike" kern="1200" cap="none" spc="0" normalizeH="0" baseline="0" noProof="0" dirty="0">
                <a:ln>
                  <a:noFill/>
                </a:ln>
                <a:solidFill>
                  <a:srgbClr val="EAC262"/>
                </a:solidFill>
                <a:effectLst/>
                <a:uLnTx/>
                <a:uFillTx/>
                <a:latin typeface="Segoe UI"/>
                <a:ea typeface="+mn-ea"/>
                <a:cs typeface="+mn-cs"/>
              </a:rPr>
              <a:t> with Event Hubs &amp; Data Lake </a:t>
            </a:r>
          </a:p>
        </p:txBody>
      </p:sp>
    </p:spTree>
    <p:extLst>
      <p:ext uri="{BB962C8B-B14F-4D97-AF65-F5344CB8AC3E}">
        <p14:creationId xmlns:p14="http://schemas.microsoft.com/office/powerpoint/2010/main" val="22711090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EFC-5C46-448D-8AC5-4D81CA9F1529}"/>
              </a:ext>
            </a:extLst>
          </p:cNvPr>
          <p:cNvSpPr>
            <a:spLocks noGrp="1"/>
          </p:cNvSpPr>
          <p:nvPr>
            <p:ph type="title"/>
          </p:nvPr>
        </p:nvSpPr>
        <p:spPr/>
        <p:txBody>
          <a:bodyPr/>
          <a:lstStyle/>
          <a:p>
            <a:r>
              <a:rPr lang="en-US" dirty="0"/>
              <a:t>We scratched just the surface…</a:t>
            </a:r>
          </a:p>
        </p:txBody>
      </p:sp>
      <p:sp>
        <p:nvSpPr>
          <p:cNvPr id="5" name="Content Placeholder 4">
            <a:extLst>
              <a:ext uri="{FF2B5EF4-FFF2-40B4-BE49-F238E27FC236}">
                <a16:creationId xmlns:a16="http://schemas.microsoft.com/office/drawing/2014/main" id="{50695BFE-6A53-4FAA-8785-F7C957601030}"/>
              </a:ext>
            </a:extLst>
          </p:cNvPr>
          <p:cNvSpPr>
            <a:spLocks noGrp="1"/>
          </p:cNvSpPr>
          <p:nvPr>
            <p:ph idx="1"/>
          </p:nvPr>
        </p:nvSpPr>
        <p:spPr/>
        <p:txBody>
          <a:bodyPr>
            <a:noAutofit/>
          </a:bodyPr>
          <a:lstStyle/>
          <a:p>
            <a:r>
              <a:rPr lang="en-US" dirty="0">
                <a:hlinkClick r:id="rId2"/>
              </a:rPr>
              <a:t>Reacting to Azure Blob storage events | Microsoft Learn</a:t>
            </a:r>
            <a:endParaRPr lang="en-US" dirty="0"/>
          </a:p>
          <a:p>
            <a:r>
              <a:rPr lang="en-US" dirty="0">
                <a:hlinkClick r:id="rId3"/>
              </a:rPr>
              <a:t>Introduction to Azure Service Bus, an enterprise message broker - Azure Service Bus | Microsoft Learn</a:t>
            </a:r>
            <a:endParaRPr lang="it-IT" dirty="0">
              <a:hlinkClick r:id="rId4"/>
            </a:endParaRPr>
          </a:p>
          <a:p>
            <a:r>
              <a:rPr lang="it-IT" dirty="0">
                <a:hlinkClick r:id="rId4"/>
              </a:rPr>
              <a:t>Design a PolyBase data loading strategy for dedicated SQL pool - Azure Synapse Analytics | Microsoft Learn</a:t>
            </a:r>
            <a:endParaRPr lang="it-IT" dirty="0"/>
          </a:p>
          <a:p>
            <a:r>
              <a:rPr lang="it-IT" dirty="0">
                <a:hlinkClick r:id="rId5"/>
              </a:rPr>
              <a:t>Apache Spark in Azure Synapse Analytics overview - Azure Synapse Analytics | Microsoft Learn</a:t>
            </a:r>
            <a:endParaRPr lang="it-IT" dirty="0"/>
          </a:p>
          <a:p>
            <a:r>
              <a:rPr lang="it-IT" dirty="0">
                <a:hlinkClick r:id="rId6"/>
              </a:rPr>
              <a:t>Serverless compute tier - Azure SQL Database | Microsoft Learn</a:t>
            </a:r>
            <a:endParaRPr lang="it-IT" dirty="0"/>
          </a:p>
          <a:p>
            <a:r>
              <a:rPr lang="it-IT" dirty="0">
                <a:hlinkClick r:id="rId7"/>
              </a:rPr>
              <a:t>What is Delta Lake? - Azure Synapse Analytics | Microsoft Learn</a:t>
            </a:r>
            <a:endParaRPr lang="en-NL" dirty="0"/>
          </a:p>
        </p:txBody>
      </p:sp>
    </p:spTree>
    <p:extLst>
      <p:ext uri="{BB962C8B-B14F-4D97-AF65-F5344CB8AC3E}">
        <p14:creationId xmlns:p14="http://schemas.microsoft.com/office/powerpoint/2010/main" val="15453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088A9E-5AB4-4C01-AD70-D6B54CEA7AEE}"/>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Takeaways</a:t>
            </a:r>
          </a:p>
        </p:txBody>
      </p:sp>
      <p:sp>
        <p:nvSpPr>
          <p:cNvPr id="20" name="Rectangle 1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Content Placeholder 2">
            <a:extLst>
              <a:ext uri="{FF2B5EF4-FFF2-40B4-BE49-F238E27FC236}">
                <a16:creationId xmlns:a16="http://schemas.microsoft.com/office/drawing/2014/main" id="{AF04B9F3-7157-4FA2-8D67-D5FE9D604E48}"/>
              </a:ext>
            </a:extLst>
          </p:cNvPr>
          <p:cNvGraphicFramePr>
            <a:graphicFrameLocks noGrp="1"/>
          </p:cNvGraphicFramePr>
          <p:nvPr>
            <p:ph idx="1"/>
            <p:extLst>
              <p:ext uri="{D42A27DB-BD31-4B8C-83A1-F6EECF244321}">
                <p14:modId xmlns:p14="http://schemas.microsoft.com/office/powerpoint/2010/main" val="366934962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9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89E920AA-F370-4A51-A469-FBC805905E40}"/>
                                            </p:graphicEl>
                                          </p:spTgt>
                                        </p:tgtEl>
                                        <p:attrNameLst>
                                          <p:attrName>style.visibility</p:attrName>
                                        </p:attrNameLst>
                                      </p:cBhvr>
                                      <p:to>
                                        <p:strVal val="visible"/>
                                      </p:to>
                                    </p:set>
                                    <p:animEffect transition="in" filter="fade">
                                      <p:cBhvr>
                                        <p:cTn id="7" dur="500"/>
                                        <p:tgtEl>
                                          <p:spTgt spid="12">
                                            <p:graphicEl>
                                              <a:dgm id="{89E920AA-F370-4A51-A469-FBC805905E4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graphicEl>
                                              <a:dgm id="{B6CD2D6F-2FF7-4255-BAFC-9D2120D1650E}"/>
                                            </p:graphicEl>
                                          </p:spTgt>
                                        </p:tgtEl>
                                        <p:attrNameLst>
                                          <p:attrName>style.visibility</p:attrName>
                                        </p:attrNameLst>
                                      </p:cBhvr>
                                      <p:to>
                                        <p:strVal val="visible"/>
                                      </p:to>
                                    </p:set>
                                    <p:animEffect transition="in" filter="fade">
                                      <p:cBhvr>
                                        <p:cTn id="10" dur="500"/>
                                        <p:tgtEl>
                                          <p:spTgt spid="12">
                                            <p:graphicEl>
                                              <a:dgm id="{B6CD2D6F-2FF7-4255-BAFC-9D2120D1650E}"/>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graphicEl>
                                              <a:dgm id="{8348FD67-D548-4F2C-8E20-D41BE06230E1}"/>
                                            </p:graphicEl>
                                          </p:spTgt>
                                        </p:tgtEl>
                                        <p:attrNameLst>
                                          <p:attrName>style.visibility</p:attrName>
                                        </p:attrNameLst>
                                      </p:cBhvr>
                                      <p:to>
                                        <p:strVal val="visible"/>
                                      </p:to>
                                    </p:set>
                                    <p:animEffect transition="in" filter="fade">
                                      <p:cBhvr>
                                        <p:cTn id="13" dur="500"/>
                                        <p:tgtEl>
                                          <p:spTgt spid="12">
                                            <p:graphicEl>
                                              <a:dgm id="{8348FD67-D548-4F2C-8E20-D41BE06230E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graphicEl>
                                              <a:dgm id="{D51C6A36-265C-4F54-A8E4-155F923F793B}"/>
                                            </p:graphicEl>
                                          </p:spTgt>
                                        </p:tgtEl>
                                        <p:attrNameLst>
                                          <p:attrName>style.visibility</p:attrName>
                                        </p:attrNameLst>
                                      </p:cBhvr>
                                      <p:to>
                                        <p:strVal val="visible"/>
                                      </p:to>
                                    </p:set>
                                    <p:animEffect transition="in" filter="fade">
                                      <p:cBhvr>
                                        <p:cTn id="18" dur="500"/>
                                        <p:tgtEl>
                                          <p:spTgt spid="12">
                                            <p:graphicEl>
                                              <a:dgm id="{D51C6A36-265C-4F54-A8E4-155F923F793B}"/>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graphicEl>
                                              <a:dgm id="{5E74515F-94F4-4D5A-B322-AE7E8BFE4428}"/>
                                            </p:graphicEl>
                                          </p:spTgt>
                                        </p:tgtEl>
                                        <p:attrNameLst>
                                          <p:attrName>style.visibility</p:attrName>
                                        </p:attrNameLst>
                                      </p:cBhvr>
                                      <p:to>
                                        <p:strVal val="visible"/>
                                      </p:to>
                                    </p:set>
                                    <p:animEffect transition="in" filter="fade">
                                      <p:cBhvr>
                                        <p:cTn id="21" dur="500"/>
                                        <p:tgtEl>
                                          <p:spTgt spid="12">
                                            <p:graphicEl>
                                              <a:dgm id="{5E74515F-94F4-4D5A-B322-AE7E8BFE4428}"/>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graphicEl>
                                              <a:dgm id="{71A057A5-0AFC-45CD-AE5C-0FAF7F8CDE4C}"/>
                                            </p:graphicEl>
                                          </p:spTgt>
                                        </p:tgtEl>
                                        <p:attrNameLst>
                                          <p:attrName>style.visibility</p:attrName>
                                        </p:attrNameLst>
                                      </p:cBhvr>
                                      <p:to>
                                        <p:strVal val="visible"/>
                                      </p:to>
                                    </p:set>
                                    <p:animEffect transition="in" filter="fade">
                                      <p:cBhvr>
                                        <p:cTn id="24" dur="500"/>
                                        <p:tgtEl>
                                          <p:spTgt spid="12">
                                            <p:graphicEl>
                                              <a:dgm id="{71A057A5-0AFC-45CD-AE5C-0FAF7F8CDE4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graphicEl>
                                              <a:dgm id="{E5AC0A18-CC35-49FF-8341-145CA0A5D209}"/>
                                            </p:graphicEl>
                                          </p:spTgt>
                                        </p:tgtEl>
                                        <p:attrNameLst>
                                          <p:attrName>style.visibility</p:attrName>
                                        </p:attrNameLst>
                                      </p:cBhvr>
                                      <p:to>
                                        <p:strVal val="visible"/>
                                      </p:to>
                                    </p:set>
                                    <p:animEffect transition="in" filter="fade">
                                      <p:cBhvr>
                                        <p:cTn id="29" dur="500"/>
                                        <p:tgtEl>
                                          <p:spTgt spid="12">
                                            <p:graphicEl>
                                              <a:dgm id="{E5AC0A18-CC35-49FF-8341-145CA0A5D20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graphicEl>
                                              <a:dgm id="{FDF7BFF0-4EC5-459B-AC0E-5706DC3C1D0A}"/>
                                            </p:graphicEl>
                                          </p:spTgt>
                                        </p:tgtEl>
                                        <p:attrNameLst>
                                          <p:attrName>style.visibility</p:attrName>
                                        </p:attrNameLst>
                                      </p:cBhvr>
                                      <p:to>
                                        <p:strVal val="visible"/>
                                      </p:to>
                                    </p:set>
                                    <p:animEffect transition="in" filter="fade">
                                      <p:cBhvr>
                                        <p:cTn id="32" dur="500"/>
                                        <p:tgtEl>
                                          <p:spTgt spid="12">
                                            <p:graphicEl>
                                              <a:dgm id="{FDF7BFF0-4EC5-459B-AC0E-5706DC3C1D0A}"/>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graphicEl>
                                              <a:dgm id="{D5E252B5-FA98-4912-8DB4-DA431EA6E1CC}"/>
                                            </p:graphicEl>
                                          </p:spTgt>
                                        </p:tgtEl>
                                        <p:attrNameLst>
                                          <p:attrName>style.visibility</p:attrName>
                                        </p:attrNameLst>
                                      </p:cBhvr>
                                      <p:to>
                                        <p:strVal val="visible"/>
                                      </p:to>
                                    </p:set>
                                    <p:animEffect transition="in" filter="fade">
                                      <p:cBhvr>
                                        <p:cTn id="35" dur="500"/>
                                        <p:tgtEl>
                                          <p:spTgt spid="12">
                                            <p:graphicEl>
                                              <a:dgm id="{D5E252B5-FA98-4912-8DB4-DA431EA6E1CC}"/>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graphicEl>
                                              <a:dgm id="{8C6A084A-A235-42F4-AF18-871F77C25C20}"/>
                                            </p:graphicEl>
                                          </p:spTgt>
                                        </p:tgtEl>
                                        <p:attrNameLst>
                                          <p:attrName>style.visibility</p:attrName>
                                        </p:attrNameLst>
                                      </p:cBhvr>
                                      <p:to>
                                        <p:strVal val="visible"/>
                                      </p:to>
                                    </p:set>
                                    <p:animEffect transition="in" filter="fade">
                                      <p:cBhvr>
                                        <p:cTn id="40" dur="500"/>
                                        <p:tgtEl>
                                          <p:spTgt spid="12">
                                            <p:graphicEl>
                                              <a:dgm id="{8C6A084A-A235-42F4-AF18-871F77C25C20}"/>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graphicEl>
                                              <a:dgm id="{190B8348-9782-4BCB-8D7C-165B87A6FEDA}"/>
                                            </p:graphicEl>
                                          </p:spTgt>
                                        </p:tgtEl>
                                        <p:attrNameLst>
                                          <p:attrName>style.visibility</p:attrName>
                                        </p:attrNameLst>
                                      </p:cBhvr>
                                      <p:to>
                                        <p:strVal val="visible"/>
                                      </p:to>
                                    </p:set>
                                    <p:animEffect transition="in" filter="fade">
                                      <p:cBhvr>
                                        <p:cTn id="43" dur="500"/>
                                        <p:tgtEl>
                                          <p:spTgt spid="12">
                                            <p:graphicEl>
                                              <a:dgm id="{190B8348-9782-4BCB-8D7C-165B87A6FEDA}"/>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graphicEl>
                                              <a:dgm id="{259A9FD4-C061-4522-B970-0778B9AC3631}"/>
                                            </p:graphicEl>
                                          </p:spTgt>
                                        </p:tgtEl>
                                        <p:attrNameLst>
                                          <p:attrName>style.visibility</p:attrName>
                                        </p:attrNameLst>
                                      </p:cBhvr>
                                      <p:to>
                                        <p:strVal val="visible"/>
                                      </p:to>
                                    </p:set>
                                    <p:animEffect transition="in" filter="fade">
                                      <p:cBhvr>
                                        <p:cTn id="46" dur="500"/>
                                        <p:tgtEl>
                                          <p:spTgt spid="12">
                                            <p:graphicEl>
                                              <a:dgm id="{259A9FD4-C061-4522-B970-0778B9AC3631}"/>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graphicEl>
                                              <a:dgm id="{7AB0245E-417E-41A3-8EE6-4AF8D84B4DCE}"/>
                                            </p:graphicEl>
                                          </p:spTgt>
                                        </p:tgtEl>
                                        <p:attrNameLst>
                                          <p:attrName>style.visibility</p:attrName>
                                        </p:attrNameLst>
                                      </p:cBhvr>
                                      <p:to>
                                        <p:strVal val="visible"/>
                                      </p:to>
                                    </p:set>
                                    <p:animEffect transition="in" filter="fade">
                                      <p:cBhvr>
                                        <p:cTn id="51" dur="500"/>
                                        <p:tgtEl>
                                          <p:spTgt spid="12">
                                            <p:graphicEl>
                                              <a:dgm id="{7AB0245E-417E-41A3-8EE6-4AF8D84B4DCE}"/>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graphicEl>
                                              <a:dgm id="{9D1E4E91-36E5-4276-B45D-8425FE093353}"/>
                                            </p:graphicEl>
                                          </p:spTgt>
                                        </p:tgtEl>
                                        <p:attrNameLst>
                                          <p:attrName>style.visibility</p:attrName>
                                        </p:attrNameLst>
                                      </p:cBhvr>
                                      <p:to>
                                        <p:strVal val="visible"/>
                                      </p:to>
                                    </p:set>
                                    <p:animEffect transition="in" filter="fade">
                                      <p:cBhvr>
                                        <p:cTn id="54" dur="500"/>
                                        <p:tgtEl>
                                          <p:spTgt spid="12">
                                            <p:graphicEl>
                                              <a:dgm id="{9D1E4E91-36E5-4276-B45D-8425FE093353}"/>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graphicEl>
                                              <a:dgm id="{7125B393-FCD2-4366-AC80-CFE7F48E96F4}"/>
                                            </p:graphicEl>
                                          </p:spTgt>
                                        </p:tgtEl>
                                        <p:attrNameLst>
                                          <p:attrName>style.visibility</p:attrName>
                                        </p:attrNameLst>
                                      </p:cBhvr>
                                      <p:to>
                                        <p:strVal val="visible"/>
                                      </p:to>
                                    </p:set>
                                    <p:animEffect transition="in" filter="fade">
                                      <p:cBhvr>
                                        <p:cTn id="57" dur="500"/>
                                        <p:tgtEl>
                                          <p:spTgt spid="12">
                                            <p:graphicEl>
                                              <a:dgm id="{7125B393-FCD2-4366-AC80-CFE7F48E96F4}"/>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graphicEl>
                                              <a:dgm id="{8E8B6814-9E56-4C18-A62D-715528A3ACBC}"/>
                                            </p:graphicEl>
                                          </p:spTgt>
                                        </p:tgtEl>
                                        <p:attrNameLst>
                                          <p:attrName>style.visibility</p:attrName>
                                        </p:attrNameLst>
                                      </p:cBhvr>
                                      <p:to>
                                        <p:strVal val="visible"/>
                                      </p:to>
                                    </p:set>
                                    <p:animEffect transition="in" filter="fade">
                                      <p:cBhvr>
                                        <p:cTn id="62" dur="500"/>
                                        <p:tgtEl>
                                          <p:spTgt spid="12">
                                            <p:graphicEl>
                                              <a:dgm id="{8E8B6814-9E56-4C18-A62D-715528A3ACBC}"/>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
                                            <p:graphicEl>
                                              <a:dgm id="{E7239A22-926F-4D61-8379-A84AEA0B91BA}"/>
                                            </p:graphicEl>
                                          </p:spTgt>
                                        </p:tgtEl>
                                        <p:attrNameLst>
                                          <p:attrName>style.visibility</p:attrName>
                                        </p:attrNameLst>
                                      </p:cBhvr>
                                      <p:to>
                                        <p:strVal val="visible"/>
                                      </p:to>
                                    </p:set>
                                    <p:animEffect transition="in" filter="fade">
                                      <p:cBhvr>
                                        <p:cTn id="65" dur="500"/>
                                        <p:tgtEl>
                                          <p:spTgt spid="12">
                                            <p:graphicEl>
                                              <a:dgm id="{E7239A22-926F-4D61-8379-A84AEA0B91BA}"/>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graphicEl>
                                              <a:dgm id="{5C0787A4-FC50-4898-B522-33005A23AA55}"/>
                                            </p:graphicEl>
                                          </p:spTgt>
                                        </p:tgtEl>
                                        <p:attrNameLst>
                                          <p:attrName>style.visibility</p:attrName>
                                        </p:attrNameLst>
                                      </p:cBhvr>
                                      <p:to>
                                        <p:strVal val="visible"/>
                                      </p:to>
                                    </p:set>
                                    <p:animEffect transition="in" filter="fade">
                                      <p:cBhvr>
                                        <p:cTn id="68" dur="500"/>
                                        <p:tgtEl>
                                          <p:spTgt spid="12">
                                            <p:graphicEl>
                                              <a:dgm id="{5C0787A4-FC50-4898-B522-33005A23AA55}"/>
                                            </p:graphicEl>
                                          </p:spTgt>
                                        </p:tgtEl>
                                      </p:cBhvr>
                                    </p:animEffect>
                                  </p:childTnLst>
                                </p:cTn>
                              </p:par>
                            </p:childTnLst>
                          </p:cTn>
                        </p:par>
                        <p:par>
                          <p:cTn id="69" fill="hold">
                            <p:stCondLst>
                              <p:cond delay="500"/>
                            </p:stCondLst>
                            <p:childTnLst>
                              <p:par>
                                <p:cTn id="70" presetID="1" presetClass="entr" presetSubtype="0" fill="hold" grpId="0" nodeType="afterEffect">
                                  <p:stCondLst>
                                    <p:cond delay="0"/>
                                  </p:stCondLst>
                                  <p:iterate type="lt">
                                    <p:tmAbs val="30"/>
                                  </p:iterate>
                                  <p:childTnLst>
                                    <p:set>
                                      <p:cBhvr>
                                        <p:cTn id="7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F18C25-B191-4EE1-AC31-1C365E37FAA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spc="-50"/>
              <a:t>Questions?</a:t>
            </a:r>
          </a:p>
        </p:txBody>
      </p:sp>
      <p:pic>
        <p:nvPicPr>
          <p:cNvPr id="8" name="Picture Placeholder 7">
            <a:extLst>
              <a:ext uri="{FF2B5EF4-FFF2-40B4-BE49-F238E27FC236}">
                <a16:creationId xmlns:a16="http://schemas.microsoft.com/office/drawing/2014/main" id="{8752774E-19FB-4996-969C-1D45FE4A6103}"/>
              </a:ext>
              <a:ext uri="{C183D7F6-B498-43B3-948B-1728B52AA6E4}">
                <adec:decorative xmlns:adec="http://schemas.microsoft.com/office/drawing/2017/decorative" val="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99" y="1173854"/>
            <a:ext cx="4001315" cy="3980665"/>
          </a:xfrm>
          <a:prstGeom prst="rect">
            <a:avLst/>
          </a:prstGeom>
          <a:effectLst>
            <a:outerShdw dist="50800" dir="2880000" algn="tl" rotWithShape="0">
              <a:schemeClr val="tx2"/>
            </a:outerShdw>
          </a:effectLst>
        </p:spPr>
      </p:pic>
      <p:cxnSp>
        <p:nvCxnSpPr>
          <p:cNvPr id="53" name="Straight Connector 5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945A15C4-F118-43F8-8BCB-A2A57B7B21DD}"/>
              </a:ext>
            </a:extLst>
          </p:cNvPr>
          <p:cNvSpPr>
            <a:spLocks noGrp="1"/>
          </p:cNvSpPr>
          <p:nvPr>
            <p:ph type="body" idx="1"/>
          </p:nvPr>
        </p:nvSpPr>
        <p:spPr>
          <a:xfrm>
            <a:off x="6064301" y="4905300"/>
            <a:ext cx="5493699" cy="1554485"/>
          </a:xfrm>
        </p:spPr>
        <p:txBody>
          <a:bodyPr vert="horz" lIns="0" tIns="45720" rIns="0" bIns="45720" rtlCol="0" anchor="ctr">
            <a:normAutofit/>
          </a:bodyPr>
          <a:lstStyle/>
          <a:p>
            <a:endParaRPr lang="en-US">
              <a:solidFill>
                <a:srgbClr val="FFFFFF"/>
              </a:solidFill>
              <a:latin typeface="+mn-lt"/>
            </a:endParaRPr>
          </a:p>
        </p:txBody>
      </p:sp>
    </p:spTree>
    <p:extLst>
      <p:ext uri="{BB962C8B-B14F-4D97-AF65-F5344CB8AC3E}">
        <p14:creationId xmlns:p14="http://schemas.microsoft.com/office/powerpoint/2010/main" val="3670744027"/>
      </p:ext>
    </p:extLst>
  </p:cSld>
  <p:clrMapOvr>
    <a:masterClrMapping/>
  </p:clrMapOvr>
  <p:transition spd="med">
    <p:pull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A03EC786-9DBF-4B80-880A-A38B2222A9F4}"/>
              </a:ext>
            </a:extLst>
          </p:cNvPr>
          <p:cNvSpPr>
            <a:spLocks noGrp="1"/>
          </p:cNvSpPr>
          <p:nvPr>
            <p:ph type="ctrTitle"/>
          </p:nvPr>
        </p:nvSpPr>
        <p:spPr>
          <a:xfrm>
            <a:off x="1097280" y="758952"/>
            <a:ext cx="10058400" cy="3892168"/>
          </a:xfrm>
        </p:spPr>
        <p:txBody>
          <a:bodyPr>
            <a:normAutofit/>
          </a:bodyPr>
          <a:lstStyle/>
          <a:p>
            <a:r>
              <a:rPr lang="nl-NL" dirty="0" err="1">
                <a:solidFill>
                  <a:schemeClr val="bg2"/>
                </a:solidFill>
              </a:rPr>
              <a:t>Thanks</a:t>
            </a:r>
            <a:r>
              <a:rPr lang="nl-NL" dirty="0">
                <a:solidFill>
                  <a:schemeClr val="bg2"/>
                </a:solidFill>
              </a:rPr>
              <a:t>!</a:t>
            </a:r>
            <a:endParaRPr lang="en-US" dirty="0">
              <a:solidFill>
                <a:schemeClr val="bg2"/>
              </a:solidFill>
            </a:endParaRPr>
          </a:p>
        </p:txBody>
      </p:sp>
      <p:sp>
        <p:nvSpPr>
          <p:cNvPr id="6" name="Subtitle 5">
            <a:extLst>
              <a:ext uri="{FF2B5EF4-FFF2-40B4-BE49-F238E27FC236}">
                <a16:creationId xmlns:a16="http://schemas.microsoft.com/office/drawing/2014/main" id="{7F3DFE07-A8A7-40B1-A00F-DE2A66D4EFE0}"/>
              </a:ext>
            </a:extLst>
          </p:cNvPr>
          <p:cNvSpPr>
            <a:spLocks noGrp="1"/>
          </p:cNvSpPr>
          <p:nvPr>
            <p:ph type="subTitle" idx="1"/>
          </p:nvPr>
        </p:nvSpPr>
        <p:spPr>
          <a:xfrm>
            <a:off x="1100051" y="5225240"/>
            <a:ext cx="10058400" cy="1143000"/>
          </a:xfrm>
        </p:spPr>
        <p:txBody>
          <a:bodyPr>
            <a:normAutofit/>
          </a:bodyPr>
          <a:lstStyle/>
          <a:p>
            <a:r>
              <a:rPr lang="en-US" b="0" i="0" cap="none" spc="-150" dirty="0">
                <a:solidFill>
                  <a:schemeClr val="tx1"/>
                </a:solidFill>
                <a:effectLst/>
                <a:latin typeface="Noto Sans" panose="020B0502040504020204" pitchFamily="34" charset="0"/>
              </a:rPr>
              <a:t>Roberto Freato – Azure MVP / Author / CTO @Witailer</a:t>
            </a:r>
          </a:p>
          <a:p>
            <a:endParaRPr lang="nl-NL" cap="none" dirty="0">
              <a:solidFill>
                <a:srgbClr val="FFFFFF"/>
              </a:solidFill>
            </a:endParaRPr>
          </a:p>
        </p:txBody>
      </p:sp>
    </p:spTree>
    <p:extLst>
      <p:ext uri="{BB962C8B-B14F-4D97-AF65-F5344CB8AC3E}">
        <p14:creationId xmlns:p14="http://schemas.microsoft.com/office/powerpoint/2010/main" val="26843005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“Major” public cloud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30$ / month*</a:t>
            </a:r>
          </a:p>
        </p:txBody>
      </p:sp>
      <p:sp>
        <p:nvSpPr>
          <p:cNvPr id="4" name="TextBox 3">
            <a:extLst>
              <a:ext uri="{FF2B5EF4-FFF2-40B4-BE49-F238E27FC236}">
                <a16:creationId xmlns:a16="http://schemas.microsoft.com/office/drawing/2014/main" id="{1D2D27EA-BF74-D906-2234-63CAD6A91AA0}"/>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365728217"/>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“Cheap” public cloud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12$ / month*</a:t>
            </a:r>
          </a:p>
        </p:txBody>
      </p:sp>
      <p:sp>
        <p:nvSpPr>
          <p:cNvPr id="3" name="TextBox 2">
            <a:extLst>
              <a:ext uri="{FF2B5EF4-FFF2-40B4-BE49-F238E27FC236}">
                <a16:creationId xmlns:a16="http://schemas.microsoft.com/office/drawing/2014/main" id="{6BC9FB00-DE8D-E00E-5085-48B489606AED}"/>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324624104"/>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Bare metal (managed)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8$ / month*</a:t>
            </a:r>
          </a:p>
        </p:txBody>
      </p:sp>
      <p:sp>
        <p:nvSpPr>
          <p:cNvPr id="3" name="TextBox 2">
            <a:extLst>
              <a:ext uri="{FF2B5EF4-FFF2-40B4-BE49-F238E27FC236}">
                <a16:creationId xmlns:a16="http://schemas.microsoft.com/office/drawing/2014/main" id="{F44BC1FF-2BF5-F5D8-5B06-D1171BC8825E}"/>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1021216924"/>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lstStyle/>
          <a:p>
            <a:r>
              <a:rPr lang="nl-NL" sz="2800" spc="-50" dirty="0">
                <a:solidFill>
                  <a:schemeClr val="bg1">
                    <a:lumMod val="50000"/>
                  </a:schemeClr>
                </a:solidFill>
              </a:rPr>
              <a:t>To be honest about</a:t>
            </a:r>
            <a:br>
              <a:rPr lang="nl-NL" sz="2800" spc="-50" dirty="0">
                <a:solidFill>
                  <a:schemeClr val="bg1">
                    <a:lumMod val="50000"/>
                  </a:schemeClr>
                </a:solidFill>
              </a:rPr>
            </a:br>
            <a:r>
              <a:rPr lang="it-IT" dirty="0"/>
              <a:t>Main differences between providers</a:t>
            </a:r>
            <a:endParaRPr lang="en-US" sz="2800" dirty="0">
              <a:solidFill>
                <a:schemeClr val="tx1">
                  <a:lumMod val="50000"/>
                  <a:lumOff val="50000"/>
                </a:schemeClr>
              </a:solidFill>
            </a:endParaRPr>
          </a:p>
        </p:txBody>
      </p:sp>
      <p:graphicFrame>
        <p:nvGraphicFramePr>
          <p:cNvPr id="3" name="Table 3">
            <a:extLst>
              <a:ext uri="{FF2B5EF4-FFF2-40B4-BE49-F238E27FC236}">
                <a16:creationId xmlns:a16="http://schemas.microsoft.com/office/drawing/2014/main" id="{776465B6-925A-0C06-4607-BEA3DBDD9A8F}"/>
              </a:ext>
            </a:extLst>
          </p:cNvPr>
          <p:cNvGraphicFramePr>
            <a:graphicFrameLocks noGrp="1"/>
          </p:cNvGraphicFramePr>
          <p:nvPr>
            <p:extLst>
              <p:ext uri="{D42A27DB-BD31-4B8C-83A1-F6EECF244321}">
                <p14:modId xmlns:p14="http://schemas.microsoft.com/office/powerpoint/2010/main" val="1662505337"/>
              </p:ext>
            </p:extLst>
          </p:nvPr>
        </p:nvGraphicFramePr>
        <p:xfrm>
          <a:off x="1097279" y="2025951"/>
          <a:ext cx="9908175" cy="3199190"/>
        </p:xfrm>
        <a:graphic>
          <a:graphicData uri="http://schemas.openxmlformats.org/drawingml/2006/table">
            <a:tbl>
              <a:tblPr firstRow="1" bandRow="1">
                <a:tableStyleId>{5C22544A-7EE6-4342-B048-85BDC9FD1C3A}</a:tableStyleId>
              </a:tblPr>
              <a:tblGrid>
                <a:gridCol w="1981635">
                  <a:extLst>
                    <a:ext uri="{9D8B030D-6E8A-4147-A177-3AD203B41FA5}">
                      <a16:colId xmlns:a16="http://schemas.microsoft.com/office/drawing/2014/main" val="3000939721"/>
                    </a:ext>
                  </a:extLst>
                </a:gridCol>
                <a:gridCol w="1981635">
                  <a:extLst>
                    <a:ext uri="{9D8B030D-6E8A-4147-A177-3AD203B41FA5}">
                      <a16:colId xmlns:a16="http://schemas.microsoft.com/office/drawing/2014/main" val="2840501088"/>
                    </a:ext>
                  </a:extLst>
                </a:gridCol>
                <a:gridCol w="1981635">
                  <a:extLst>
                    <a:ext uri="{9D8B030D-6E8A-4147-A177-3AD203B41FA5}">
                      <a16:colId xmlns:a16="http://schemas.microsoft.com/office/drawing/2014/main" val="1395756606"/>
                    </a:ext>
                  </a:extLst>
                </a:gridCol>
                <a:gridCol w="1981635">
                  <a:extLst>
                    <a:ext uri="{9D8B030D-6E8A-4147-A177-3AD203B41FA5}">
                      <a16:colId xmlns:a16="http://schemas.microsoft.com/office/drawing/2014/main" val="3208212258"/>
                    </a:ext>
                  </a:extLst>
                </a:gridCol>
                <a:gridCol w="1981635">
                  <a:extLst>
                    <a:ext uri="{9D8B030D-6E8A-4147-A177-3AD203B41FA5}">
                      <a16:colId xmlns:a16="http://schemas.microsoft.com/office/drawing/2014/main" val="3179678915"/>
                    </a:ext>
                  </a:extLst>
                </a:gridCol>
              </a:tblGrid>
              <a:tr h="586786">
                <a:tc>
                  <a:txBody>
                    <a:bodyPr/>
                    <a:lstStyle/>
                    <a:p>
                      <a:r>
                        <a:rPr lang="it-IT" dirty="0"/>
                        <a:t>Provider</a:t>
                      </a:r>
                    </a:p>
                  </a:txBody>
                  <a:tcPr anchor="ctr"/>
                </a:tc>
                <a:tc>
                  <a:txBody>
                    <a:bodyPr/>
                    <a:lstStyle/>
                    <a:p>
                      <a:pPr algn="ctr"/>
                      <a:r>
                        <a:rPr lang="it-IT" dirty="0"/>
                        <a:t>SLA</a:t>
                      </a:r>
                    </a:p>
                  </a:txBody>
                  <a:tcPr anchor="ctr"/>
                </a:tc>
                <a:tc>
                  <a:txBody>
                    <a:bodyPr/>
                    <a:lstStyle/>
                    <a:p>
                      <a:pPr algn="ctr"/>
                      <a:r>
                        <a:rPr lang="it-IT" dirty="0"/>
                        <a:t>Network</a:t>
                      </a:r>
                    </a:p>
                  </a:txBody>
                  <a:tcPr anchor="ctr"/>
                </a:tc>
                <a:tc>
                  <a:txBody>
                    <a:bodyPr/>
                    <a:lstStyle/>
                    <a:p>
                      <a:pPr algn="ctr"/>
                      <a:r>
                        <a:rPr lang="it-IT" dirty="0"/>
                        <a:t>Regions</a:t>
                      </a:r>
                    </a:p>
                  </a:txBody>
                  <a:tcPr anchor="ctr"/>
                </a:tc>
                <a:tc>
                  <a:txBody>
                    <a:bodyPr/>
                    <a:lstStyle/>
                    <a:p>
                      <a:pPr algn="ctr"/>
                      <a:r>
                        <a:rPr lang="it-IT" dirty="0"/>
                        <a:t>Bandwidth</a:t>
                      </a:r>
                    </a:p>
                  </a:txBody>
                  <a:tcPr anchor="ctr"/>
                </a:tc>
                <a:extLst>
                  <a:ext uri="{0D108BD9-81ED-4DB2-BD59-A6C34878D82A}">
                    <a16:rowId xmlns:a16="http://schemas.microsoft.com/office/drawing/2014/main" val="1647206334"/>
                  </a:ext>
                </a:extLst>
              </a:tr>
              <a:tr h="586786">
                <a:tc>
                  <a:txBody>
                    <a:bodyPr/>
                    <a:lstStyle/>
                    <a:p>
                      <a:r>
                        <a:rPr lang="it-IT" sz="2000" b="1" dirty="0"/>
                        <a:t>Major cloud</a:t>
                      </a:r>
                    </a:p>
                  </a:txBody>
                  <a:tcPr anchor="ctr"/>
                </a:tc>
                <a:tc>
                  <a:txBody>
                    <a:bodyPr/>
                    <a:lstStyle/>
                    <a:p>
                      <a:pPr algn="ctr"/>
                      <a:r>
                        <a:rPr lang="it-IT" dirty="0"/>
                        <a:t>Always</a:t>
                      </a:r>
                    </a:p>
                  </a:txBody>
                  <a:tcPr anchor="ctr"/>
                </a:tc>
                <a:tc>
                  <a:txBody>
                    <a:bodyPr/>
                    <a:lstStyle/>
                    <a:p>
                      <a:pPr algn="ctr"/>
                      <a:r>
                        <a:rPr lang="it-IT" dirty="0"/>
                        <a:t>Advanced</a:t>
                      </a:r>
                    </a:p>
                  </a:txBody>
                  <a:tcPr anchor="ctr"/>
                </a:tc>
                <a:tc>
                  <a:txBody>
                    <a:bodyPr/>
                    <a:lstStyle/>
                    <a:p>
                      <a:pPr algn="ctr"/>
                      <a:r>
                        <a:rPr lang="it-IT" dirty="0"/>
                        <a:t>Many</a:t>
                      </a:r>
                    </a:p>
                  </a:txBody>
                  <a:tcPr anchor="ctr"/>
                </a:tc>
                <a:tc>
                  <a:txBody>
                    <a:bodyPr/>
                    <a:lstStyle/>
                    <a:p>
                      <a:pPr algn="ctr"/>
                      <a:r>
                        <a:rPr lang="it-IT" dirty="0"/>
                        <a:t>Pay-per-use</a:t>
                      </a:r>
                    </a:p>
                  </a:txBody>
                  <a:tcPr anchor="ctr"/>
                </a:tc>
                <a:extLst>
                  <a:ext uri="{0D108BD9-81ED-4DB2-BD59-A6C34878D82A}">
                    <a16:rowId xmlns:a16="http://schemas.microsoft.com/office/drawing/2014/main" val="1345750996"/>
                  </a:ext>
                </a:extLst>
              </a:tr>
              <a:tr h="1012809">
                <a:tc>
                  <a:txBody>
                    <a:bodyPr/>
                    <a:lstStyle/>
                    <a:p>
                      <a:r>
                        <a:rPr lang="it-IT" sz="2000" b="1" dirty="0"/>
                        <a:t>Cheap cloud</a:t>
                      </a:r>
                    </a:p>
                  </a:txBody>
                  <a:tcPr anchor="ctr"/>
                </a:tc>
                <a:tc>
                  <a:txBody>
                    <a:bodyPr/>
                    <a:lstStyle/>
                    <a:p>
                      <a:pPr algn="ctr"/>
                      <a:r>
                        <a:rPr lang="it-IT" dirty="0"/>
                        <a:t>Sometimes</a:t>
                      </a:r>
                    </a:p>
                  </a:txBody>
                  <a:tcPr anchor="ctr"/>
                </a:tc>
                <a:tc>
                  <a:txBody>
                    <a:bodyPr/>
                    <a:lstStyle/>
                    <a:p>
                      <a:pPr algn="ctr"/>
                      <a:r>
                        <a:rPr lang="it-IT" dirty="0"/>
                        <a:t>Limited</a:t>
                      </a:r>
                    </a:p>
                  </a:txBody>
                  <a:tcPr anchor="ctr"/>
                </a:tc>
                <a:tc>
                  <a:txBody>
                    <a:bodyPr/>
                    <a:lstStyle/>
                    <a:p>
                      <a:pPr algn="ctr"/>
                      <a:r>
                        <a:rPr lang="it-IT" dirty="0"/>
                        <a:t>Few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t>Pay-per-use (cheaper)</a:t>
                      </a:r>
                    </a:p>
                  </a:txBody>
                  <a:tcPr anchor="ctr"/>
                </a:tc>
                <a:extLst>
                  <a:ext uri="{0D108BD9-81ED-4DB2-BD59-A6C34878D82A}">
                    <a16:rowId xmlns:a16="http://schemas.microsoft.com/office/drawing/2014/main" val="2738854309"/>
                  </a:ext>
                </a:extLst>
              </a:tr>
              <a:tr h="1012809">
                <a:tc>
                  <a:txBody>
                    <a:bodyPr/>
                    <a:lstStyle/>
                    <a:p>
                      <a:r>
                        <a:rPr lang="it-IT" sz="2000" b="1" dirty="0"/>
                        <a:t>Bare metal (managed)</a:t>
                      </a:r>
                    </a:p>
                  </a:txBody>
                  <a:tcPr anchor="ctr"/>
                </a:tc>
                <a:tc>
                  <a:txBody>
                    <a:bodyPr/>
                    <a:lstStyle/>
                    <a:p>
                      <a:pPr algn="ctr"/>
                      <a:r>
                        <a:rPr lang="it-IT" dirty="0"/>
                        <a:t>DIY</a:t>
                      </a:r>
                    </a:p>
                  </a:txBody>
                  <a:tcPr anchor="ctr"/>
                </a:tc>
                <a:tc>
                  <a:txBody>
                    <a:bodyPr/>
                    <a:lstStyle/>
                    <a:p>
                      <a:pPr algn="ctr"/>
                      <a:r>
                        <a:rPr lang="it-IT" dirty="0"/>
                        <a:t>Basic / None</a:t>
                      </a:r>
                    </a:p>
                  </a:txBody>
                  <a:tcPr anchor="ctr"/>
                </a:tc>
                <a:tc>
                  <a:txBody>
                    <a:bodyPr/>
                    <a:lstStyle/>
                    <a:p>
                      <a:pPr algn="ctr"/>
                      <a:r>
                        <a:rPr lang="it-IT" dirty="0"/>
                        <a:t>Few</a:t>
                      </a:r>
                    </a:p>
                  </a:txBody>
                  <a:tcPr anchor="ctr"/>
                </a:tc>
                <a:tc>
                  <a:txBody>
                    <a:bodyPr/>
                    <a:lstStyle/>
                    <a:p>
                      <a:pPr algn="ctr"/>
                      <a:r>
                        <a:rPr lang="it-IT" dirty="0"/>
                        <a:t>Flat included</a:t>
                      </a:r>
                    </a:p>
                  </a:txBody>
                  <a:tcPr anchor="ctr"/>
                </a:tc>
                <a:extLst>
                  <a:ext uri="{0D108BD9-81ED-4DB2-BD59-A6C34878D82A}">
                    <a16:rowId xmlns:a16="http://schemas.microsoft.com/office/drawing/2014/main" val="1181905356"/>
                  </a:ext>
                </a:extLst>
              </a:tr>
            </a:tbl>
          </a:graphicData>
        </a:graphic>
      </p:graphicFrame>
    </p:spTree>
    <p:extLst>
      <p:ext uri="{BB962C8B-B14F-4D97-AF65-F5344CB8AC3E}">
        <p14:creationId xmlns:p14="http://schemas.microsoft.com/office/powerpoint/2010/main" val="109123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I started cloud-native</a:t>
            </a:r>
          </a:p>
        </p:txBody>
      </p:sp>
    </p:spTree>
    <p:extLst>
      <p:ext uri="{BB962C8B-B14F-4D97-AF65-F5344CB8AC3E}">
        <p14:creationId xmlns:p14="http://schemas.microsoft.com/office/powerpoint/2010/main" val="748395476"/>
      </p:ext>
    </p:extLst>
  </p:cSld>
  <p:clrMapOvr>
    <a:overrideClrMapping bg1="dk1" tx1="lt1" bg2="dk2" tx2="lt2" accent1="accent1" accent2="accent2" accent3="accent3" accent4="accent4" accent5="accent5" accent6="accent6" hlink="hlink" folHlink="folHlink"/>
  </p:clrMapOvr>
  <p:transition spd="slow">
    <p:pull dir="lu"/>
  </p:transition>
</p:sld>
</file>

<file path=ppt/theme/theme1.xml><?xml version="1.0" encoding="utf-8"?>
<a:theme xmlns:a="http://schemas.openxmlformats.org/drawingml/2006/main" name="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3223</TotalTime>
  <Words>1401</Words>
  <Application>Microsoft Office PowerPoint</Application>
  <PresentationFormat>Widescreen</PresentationFormat>
  <Paragraphs>300</Paragraphs>
  <Slides>44</Slides>
  <Notes>20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Calibri</vt:lpstr>
      <vt:lpstr>Noto Sans</vt:lpstr>
      <vt:lpstr>Segoe UI</vt:lpstr>
      <vt:lpstr>Segoe UI Light</vt:lpstr>
      <vt:lpstr>Segoe UI Semilight</vt:lpstr>
      <vt:lpstr>Retrospect</vt:lpstr>
      <vt:lpstr>1_Retrospect</vt:lpstr>
      <vt:lpstr>Let’s go Hybrid! Is it better? No. Is it cheaper? Yes!</vt:lpstr>
      <vt:lpstr>Agenda</vt:lpstr>
      <vt:lpstr>Disclaimer</vt:lpstr>
      <vt:lpstr>Do you know the cost of a core?</vt:lpstr>
      <vt:lpstr>30$ / month*</vt:lpstr>
      <vt:lpstr>12$ / month*</vt:lpstr>
      <vt:lpstr>8$ / month*</vt:lpstr>
      <vt:lpstr>To be honest about Main differences between providers</vt:lpstr>
      <vt:lpstr>I started cloud-native</vt:lpstr>
      <vt:lpstr>Let’s step back 11 years ago*</vt:lpstr>
      <vt:lpstr>PowerPoint Presentation</vt:lpstr>
      <vt:lpstr>Not every company is a startup</vt:lpstr>
      <vt:lpstr>PowerPoint Presentation</vt:lpstr>
      <vt:lpstr>Focus on value*-added services</vt:lpstr>
      <vt:lpstr>Azure Functions</vt:lpstr>
      <vt:lpstr>Why software adds value to the cloud</vt:lpstr>
      <vt:lpstr>PowerPoint Presentation</vt:lpstr>
      <vt:lpstr>PowerPoint Presentation</vt:lpstr>
      <vt:lpstr>PowerPoint Presentation</vt:lpstr>
      <vt:lpstr>PowerPoint Presentation</vt:lpstr>
      <vt:lpstr>Should we avoid the VMs?</vt:lpstr>
      <vt:lpstr>Learn how the Cloud does</vt:lpstr>
      <vt:lpstr>Some examples</vt:lpstr>
      <vt:lpstr>Expected results</vt:lpstr>
      <vt:lpstr>PowerPoint Presentation</vt:lpstr>
      <vt:lpstr>PowerPoint Presentation</vt:lpstr>
      <vt:lpstr>PowerPoint Presentation</vt:lpstr>
      <vt:lpstr>State is the real game changer</vt:lpstr>
      <vt:lpstr>Do you know the cost of a TB?</vt:lpstr>
      <vt:lpstr>The cost of writing, holding and reading 1TB Take decision with the appropriate information</vt:lpstr>
      <vt:lpstr>80$ to get out*</vt:lpstr>
      <vt:lpstr>Identify the lock-in(s)</vt:lpstr>
      <vt:lpstr>Five shades of lock-in</vt:lpstr>
      <vt:lpstr>PowerPoint Presentation</vt:lpstr>
      <vt:lpstr>Build your hybrid-PaaS</vt:lpstr>
      <vt:lpstr>PowerPoint Presentation</vt:lpstr>
      <vt:lpstr>PowerPoint Presentation</vt:lpstr>
      <vt:lpstr>Batching fit</vt:lpstr>
      <vt:lpstr>“Implement streaming when you really need real-time” </vt:lpstr>
      <vt:lpstr>DEMO</vt:lpstr>
      <vt:lpstr>We scratched just the surface…</vt:lpstr>
      <vt:lpstr>Takeaways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Serverless Data Platform with Microsoft Azure</dc:title>
  <dc:creator/>
  <cp:lastModifiedBy>Roberto Freato</cp:lastModifiedBy>
  <cp:revision>31</cp:revision>
  <dcterms:created xsi:type="dcterms:W3CDTF">2022-02-20T08:53:11Z</dcterms:created>
  <dcterms:modified xsi:type="dcterms:W3CDTF">2023-04-21T20:44:36Z</dcterms:modified>
</cp:coreProperties>
</file>