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327" r:id="rId3"/>
    <p:sldId id="293" r:id="rId4"/>
    <p:sldId id="292" r:id="rId5"/>
    <p:sldId id="294" r:id="rId6"/>
    <p:sldId id="295" r:id="rId7"/>
    <p:sldId id="296" r:id="rId8"/>
    <p:sldId id="297" r:id="rId9"/>
    <p:sldId id="298" r:id="rId10"/>
    <p:sldId id="304" r:id="rId11"/>
    <p:sldId id="305" r:id="rId12"/>
    <p:sldId id="306" r:id="rId13"/>
    <p:sldId id="307" r:id="rId14"/>
    <p:sldId id="308" r:id="rId15"/>
    <p:sldId id="309" r:id="rId16"/>
    <p:sldId id="312" r:id="rId17"/>
    <p:sldId id="310" r:id="rId18"/>
    <p:sldId id="313" r:id="rId19"/>
    <p:sldId id="314" r:id="rId20"/>
    <p:sldId id="315" r:id="rId21"/>
    <p:sldId id="322" r:id="rId22"/>
    <p:sldId id="323" r:id="rId23"/>
    <p:sldId id="316" r:id="rId24"/>
    <p:sldId id="317" r:id="rId25"/>
    <p:sldId id="318" r:id="rId26"/>
    <p:sldId id="319" r:id="rId27"/>
    <p:sldId id="320" r:id="rId28"/>
    <p:sldId id="321" r:id="rId29"/>
    <p:sldId id="324" r:id="rId30"/>
    <p:sldId id="325" r:id="rId31"/>
    <p:sldId id="326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8B770-0216-436E-8590-074C5C980F44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BFBD-5117-41FB-BD4F-569C2D604E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74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33D7-638B-DEDF-70EA-8529EFD9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9C49-6B11-AEB5-F1EB-2814CD47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C761-C774-EEDA-99C7-1DD7049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413-CE33-EA6B-A700-466C5526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D5CF-4B01-3020-B999-42A1AAC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0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95A1-8E26-1BED-6AE5-530B404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F28C-1605-0CF5-67E6-E1F9EF4C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3E8E-E762-CBD1-1DDB-245081D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1663-E328-72CF-688D-45C078F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1418-7676-685E-0354-998E62FB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98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F40D2-BE35-5917-4484-1679516DB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E563D-17BB-310F-ACD2-AA3CC8A6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B659-DE08-F9BF-675C-B6191F42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8977-0AA4-B4E9-4266-07EDCBB7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936D-554E-5351-217D-789DBB49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55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2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0000" indent="-90000">
              <a:buFont typeface="Segoe UI" panose="020B0502040204020203" pitchFamily="34" charset="0"/>
              <a:buChar char=" 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E59A946-C79D-4EA7-BBEA-78C8FEAB6CB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AB85AD6-005C-4170-83E3-8FC72388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5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6" cy="35661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sz="7200" b="0" spc="-1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3734" y="4453128"/>
            <a:ext cx="732194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48C3996-2AAE-4987-BB26-69C57AEE8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" y="1944688"/>
            <a:ext cx="2457450" cy="2444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E59A946-C79D-4EA7-BBEA-78C8FEAB6CB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AB85AD6-005C-4170-83E3-8FC72388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E59A946-C79D-4EA7-BBEA-78C8FEAB6CB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AB85AD6-005C-4170-83E3-8FC72388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E59A946-C79D-4EA7-BBEA-78C8FEAB6CB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AB85AD6-005C-4170-83E3-8FC72388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4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797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50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0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F04B-EAF8-41C0-9CCB-D6275386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E0A0-3F33-0ECA-A11A-290CE54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5183-6A8C-5A5A-7B48-FB3430CC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7B88-BDE2-1686-68A7-2190AA5E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EB4E-3B8D-0147-7FC4-334DAD15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076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46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0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CD7-B29C-A9E1-E0E3-75BF3A9D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4A53-7A88-90BF-D1E9-4C4DE013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6A7D-F100-7E47-7931-9B18EED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5EFD-0597-BB1C-113B-1495FD67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2BE3-F189-49E5-9294-C9A8671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6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50DF-1277-C942-44FA-9E38C8D5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B300-FEB5-35A7-94E7-CE1F2746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5E13-6733-2C09-45E7-0DC9E2DC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C40C8-2848-EF8F-1D3D-8C82602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9977-2D0F-593C-149B-1B3EFB7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77B2-5DC3-6806-10C4-BD8665AE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28A-6550-DDBD-A69D-D94D857F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8F7F-B116-EA5C-F347-9064444F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1AF4-F247-EEB8-2923-331CFBEC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C9CC9-81C2-2E6C-E0C9-EA6CC36E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FC96-D179-6DC3-4D07-91631E5E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AF69-DCA7-9307-7EB8-D58A000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25355-37D0-1ED3-6C78-A2331897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115-669E-E4B4-BCAB-499832D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03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2AE-ACBE-1243-05F2-2F328E1D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CD1D-79D0-50F8-9AA0-EB70CAF2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6C87-8873-D002-C7BB-38F706DE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B11FD-3E09-2B9D-CC47-2D7AC1D1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67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C6E2B-88BA-A748-7022-4D2FD9B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68B3-0FDF-49E7-27F2-8566815E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EEF5A-F712-6F3E-E884-F312A3A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78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C51-5250-368E-492F-82D3BDA8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7F09-4BB6-FDF0-D93F-E7E1E316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A8AAB-9CF8-7A33-C2CF-BEB86971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CBC5-0CD2-24C8-E3F4-4CDE16E1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3C14D-5C2D-8702-4813-788A6029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3F96-D9B8-8D9E-6368-1C5BEDCB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4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1C95-6C9E-4803-3FA2-6BB916A7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56E45-FCF4-E1AA-6997-8105E4295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509A1-F5BD-CF25-91B1-F1C520B2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5ED4-9197-D134-E755-E49938E6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37F-DC4A-B985-63F6-1FE5E07F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73A2-AB24-7FD8-99ED-B03097F7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8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0E2EF-CF55-29E8-EFC0-766C03E2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F2CD-B19D-FEB7-CBD1-5BEA706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C1DA-8622-7BFB-3508-9175FD91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01FD-72EB-472C-9E10-08447577E239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173C-0C4A-3AD0-E819-2F5E4568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A7D8-BF96-F520-E985-2256A58AD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4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1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800" kern="1200" spc="-50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0000" indent="-1440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C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09E2F0-4A84-430E-AAC4-D42150C34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66000">
                <a:schemeClr val="bg1">
                  <a:alpha val="46000"/>
                </a:schemeClr>
              </a:gs>
              <a:gs pos="52000">
                <a:schemeClr val="bg1">
                  <a:alpha val="20000"/>
                </a:schemeClr>
              </a:gs>
              <a:gs pos="3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7B3A5-C5A9-42CB-8C1D-A834A4F2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lIns="36000" rIns="36000">
            <a:normAutofit/>
          </a:bodyPr>
          <a:lstStyle/>
          <a:p>
            <a:pPr algn="l"/>
            <a:r>
              <a:rPr lang="en-US" sz="6600" spc="-350" dirty="0">
                <a:solidFill>
                  <a:schemeClr val="tx1"/>
                </a:solidFill>
                <a:effectLst>
                  <a:glow rad="12700">
                    <a:schemeClr val="accent2">
                      <a:satMod val="175000"/>
                      <a:alpha val="20000"/>
                    </a:schemeClr>
                  </a:glo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Green must be convenient</a:t>
            </a:r>
            <a:endParaRPr lang="nl-NL" sz="6600" spc="-350" dirty="0">
              <a:solidFill>
                <a:schemeClr val="tx1"/>
              </a:solidFill>
              <a:effectLst>
                <a:glow rad="12700">
                  <a:schemeClr val="accent2">
                    <a:satMod val="175000"/>
                    <a:alpha val="20000"/>
                  </a:schemeClr>
                </a:glo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09EEF3-0528-4B18-AA30-8FAC9B830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79528"/>
            <a:ext cx="9785897" cy="511919"/>
          </a:xfrm>
          <a:prstGeom prst="roundRect">
            <a:avLst>
              <a:gd name="adj" fmla="val 0"/>
            </a:avLst>
          </a:prstGeom>
          <a:solidFill>
            <a:srgbClr val="475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24EB0-38D6-4A24-ADAF-796FCB3D4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75039"/>
            <a:ext cx="9078562" cy="685800"/>
          </a:xfrm>
        </p:spPr>
        <p:txBody>
          <a:bodyPr tIns="0" bIns="0" anchor="t">
            <a:normAutofit/>
          </a:bodyPr>
          <a:lstStyle/>
          <a:p>
            <a:pPr algn="l"/>
            <a:r>
              <a:rPr lang="en-US" b="0" i="0" cap="none" spc="-15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Roberto Freato – Azure MVP / Author / CTO @Witailer</a:t>
            </a:r>
          </a:p>
        </p:txBody>
      </p:sp>
      <p:pic>
        <p:nvPicPr>
          <p:cNvPr id="6" name="Picture 5" descr="A picture containing logo, graphics, graphic design, symbol&#10;&#10;Description automatically generated">
            <a:extLst>
              <a:ext uri="{FF2B5EF4-FFF2-40B4-BE49-F238E27FC236}">
                <a16:creationId xmlns:a16="http://schemas.microsoft.com/office/drawing/2014/main" id="{1B7928D6-AB7A-5F1F-A0BC-E8477F91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81793"/>
            <a:ext cx="4535259" cy="7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Carbon Awareness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52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D509-477F-D8C1-62B6-F2E6CDDE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9644-8276-D477-63BE-15DABDF3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290" name="Picture 2" descr="alt_text">
            <a:extLst>
              <a:ext uri="{FF2B5EF4-FFF2-40B4-BE49-F238E27FC236}">
                <a16:creationId xmlns:a16="http://schemas.microsoft.com/office/drawing/2014/main" id="{E381E49D-AEE0-E173-238F-3A11A15C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8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D01E-94AA-8D45-26B7-A12292C2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4988-4088-CA5F-0C99-CF566309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4338" name="Picture 2" descr="alt_text">
            <a:extLst>
              <a:ext uri="{FF2B5EF4-FFF2-40B4-BE49-F238E27FC236}">
                <a16:creationId xmlns:a16="http://schemas.microsoft.com/office/drawing/2014/main" id="{BE7AD3C3-B68E-EF6B-35E6-EAB0B771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6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FE25-0E80-92E0-0138-89A4031C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DD42-1C9D-7628-C7A1-348A2A37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5362" name="Picture 2" descr="alt_text">
            <a:extLst>
              <a:ext uri="{FF2B5EF4-FFF2-40B4-BE49-F238E27FC236}">
                <a16:creationId xmlns:a16="http://schemas.microsoft.com/office/drawing/2014/main" id="{D8A76D57-3217-FB80-E310-BC5DFC6E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0C6F-D777-7E1F-AE2D-2B7663F8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A4CE-E558-43AD-DBDF-271EECC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6386" name="Picture 2" descr="alt_text">
            <a:extLst>
              <a:ext uri="{FF2B5EF4-FFF2-40B4-BE49-F238E27FC236}">
                <a16:creationId xmlns:a16="http://schemas.microsoft.com/office/drawing/2014/main" id="{90F19AFC-8291-2419-46A1-56A0BDEF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A228-57B1-A2C3-A781-AD890295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AC47E-E965-FE5A-9152-3E1404BC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482" name="Picture 2" descr="alt_text">
            <a:extLst>
              <a:ext uri="{FF2B5EF4-FFF2-40B4-BE49-F238E27FC236}">
                <a16:creationId xmlns:a16="http://schemas.microsoft.com/office/drawing/2014/main" id="{6B317F94-22CD-1DFE-7CB0-9FEF39D8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3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4333-CE95-BA56-E72F-76792F2C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1272-9654-6E50-AF03-81AEBA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7410" name="Picture 2" descr="alt_text">
            <a:extLst>
              <a:ext uri="{FF2B5EF4-FFF2-40B4-BE49-F238E27FC236}">
                <a16:creationId xmlns:a16="http://schemas.microsoft.com/office/drawing/2014/main" id="{3E6E5DAB-274D-8412-75F8-75286EC9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4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Carbon Neutral </a:t>
            </a:r>
            <a:br>
              <a:rPr lang="it-IT" dirty="0"/>
            </a:br>
            <a:r>
              <a:rPr lang="it-IT" dirty="0"/>
              <a:t>vs </a:t>
            </a:r>
            <a:br>
              <a:rPr lang="it-IT" dirty="0"/>
            </a:br>
            <a:r>
              <a:rPr lang="it-IT" dirty="0"/>
              <a:t>Net Zero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45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0844-AD25-E40A-ED44-CCC3911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3AF6-1CA8-71DE-C8F2-8A91F0E0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2530" name="Picture 2" descr="alt_text">
            <a:extLst>
              <a:ext uri="{FF2B5EF4-FFF2-40B4-BE49-F238E27FC236}">
                <a16:creationId xmlns:a16="http://schemas.microsoft.com/office/drawing/2014/main" id="{0C37B87D-D20D-AA6C-9EDB-9CD3EB3E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9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97DB-FE8C-D45C-942B-30FB698F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552-55E4-D4DD-F937-1BE0762F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3554" name="Picture 2" descr="alt_text">
            <a:extLst>
              <a:ext uri="{FF2B5EF4-FFF2-40B4-BE49-F238E27FC236}">
                <a16:creationId xmlns:a16="http://schemas.microsoft.com/office/drawing/2014/main" id="{FE0E9D8C-CEF3-E041-2089-A52E9584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EAA-3348-FF2F-4CA8-FA47CA2E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94F1-2833-8839-3328-023CC75B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Green Software Principles, Patterns, and Practices">
            <a:extLst>
              <a:ext uri="{FF2B5EF4-FFF2-40B4-BE49-F238E27FC236}">
                <a16:creationId xmlns:a16="http://schemas.microsoft.com/office/drawing/2014/main" id="{F9DDA1B6-C41E-9279-86ED-00F20DA7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1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Measurment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62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3515-A689-FB2D-517A-1B1C21DC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1AB2-DCFC-E83A-732E-B1C94DD7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1506" name="Picture 2" descr="alt_text">
            <a:extLst>
              <a:ext uri="{FF2B5EF4-FFF2-40B4-BE49-F238E27FC236}">
                <a16:creationId xmlns:a16="http://schemas.microsoft.com/office/drawing/2014/main" id="{60D868BC-73A0-AC12-4313-51BCB98E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27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Matching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021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68B6-9DAD-A293-A884-2E48326F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9B30-A1BE-49DC-D65A-FE770D7B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5602" name="Picture 2" descr="alt_text">
            <a:extLst>
              <a:ext uri="{FF2B5EF4-FFF2-40B4-BE49-F238E27FC236}">
                <a16:creationId xmlns:a16="http://schemas.microsoft.com/office/drawing/2014/main" id="{B3080E53-4862-D083-DA68-C63ED14A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1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28AB-F764-6303-60C2-96C32A2F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0C83-25C2-75ED-9EA8-5531317D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4578" name="Picture 2" descr="alt_text">
            <a:extLst>
              <a:ext uri="{FF2B5EF4-FFF2-40B4-BE49-F238E27FC236}">
                <a16:creationId xmlns:a16="http://schemas.microsoft.com/office/drawing/2014/main" id="{F2DD3054-877A-3728-FBA8-D35A405B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5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B79C-7614-E76F-6550-0B064974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99F8-FEA0-2CB3-99C2-6F222358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6626" name="Picture 2" descr="alt_text">
            <a:extLst>
              <a:ext uri="{FF2B5EF4-FFF2-40B4-BE49-F238E27FC236}">
                <a16:creationId xmlns:a16="http://schemas.microsoft.com/office/drawing/2014/main" id="{7E653234-D79B-4F4B-DCD0-12F6E81A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2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F00-2638-AF61-B8A7-A8380EB8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DD0A-C336-CC0B-B2B9-B952EA63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7650" name="Picture 2" descr="alt_text">
            <a:extLst>
              <a:ext uri="{FF2B5EF4-FFF2-40B4-BE49-F238E27FC236}">
                <a16:creationId xmlns:a16="http://schemas.microsoft.com/office/drawing/2014/main" id="{A4873F14-45D0-2F3A-9907-E4A958C0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0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BEA9-6B33-1835-D1EA-0F5024D1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B009-FC84-5097-3732-5A42AE31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8674" name="Picture 2" descr="alt_text">
            <a:extLst>
              <a:ext uri="{FF2B5EF4-FFF2-40B4-BE49-F238E27FC236}">
                <a16:creationId xmlns:a16="http://schemas.microsoft.com/office/drawing/2014/main" id="{6F4D024F-AED1-F079-FB46-19CB9E88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54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BB4C4-9BC5-6F66-20C1-660B0F592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A3A844-BDE8-FBBE-E901-4CA1988E7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344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EFEFC2-95A1-EF4D-4F24-DCCBF469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0" y="1123527"/>
            <a:ext cx="3246383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BFD3D5-FFE1-F718-B9EB-96C3217A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89" y="1123527"/>
            <a:ext cx="3280919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42C6737-B4EA-279C-0C71-1DB9AB01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704" y="1123528"/>
            <a:ext cx="324638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6" name="Picture 2" descr="alt_text">
            <a:extLst>
              <a:ext uri="{FF2B5EF4-FFF2-40B4-BE49-F238E27FC236}">
                <a16:creationId xmlns:a16="http://schemas.microsoft.com/office/drawing/2014/main" id="{31E09092-503A-6CFD-AA7F-DA59150E2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3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99D37A-0925-D433-05B2-037FC9EC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47" y="1123527"/>
            <a:ext cx="2578688" cy="46048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9F6A62D-3FBA-A945-5C0D-36C24DD1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528" y="1123528"/>
            <a:ext cx="2624735" cy="46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1AF216-A3E5-9F22-216D-1E1A5988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181" y="1058862"/>
            <a:ext cx="3186696" cy="44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2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308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3074" name="Picture 2" descr="alt_text">
            <a:extLst>
              <a:ext uri="{FF2B5EF4-FFF2-40B4-BE49-F238E27FC236}">
                <a16:creationId xmlns:a16="http://schemas.microsoft.com/office/drawing/2014/main" id="{A95B3F70-D98F-A114-6682-04B884E46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A6970-2899-FEC1-FB5D-F055F619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Carbon and CO2eq</a:t>
            </a:r>
          </a:p>
        </p:txBody>
      </p:sp>
    </p:spTree>
    <p:extLst>
      <p:ext uri="{BB962C8B-B14F-4D97-AF65-F5344CB8AC3E}">
        <p14:creationId xmlns:p14="http://schemas.microsoft.com/office/powerpoint/2010/main" val="282692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Energy Efficiency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2702-159C-7193-C6AF-5E69E29A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A370-31B3-0813-1453-3F8BCC75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 descr="alt_text">
            <a:extLst>
              <a:ext uri="{FF2B5EF4-FFF2-40B4-BE49-F238E27FC236}">
                <a16:creationId xmlns:a16="http://schemas.microsoft.com/office/drawing/2014/main" id="{9786B211-171E-3CCD-AD09-CB22A53BB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6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9218-BF8A-C780-99FF-A420F5EC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DE77-074A-79F4-F935-D0F7A21A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 descr="alt_text">
            <a:extLst>
              <a:ext uri="{FF2B5EF4-FFF2-40B4-BE49-F238E27FC236}">
                <a16:creationId xmlns:a16="http://schemas.microsoft.com/office/drawing/2014/main" id="{3B580A83-2BF5-D078-0524-E03479BC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9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1065-CC1A-07FA-E03C-8E732F2B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2009-52E5-D103-600D-043D451B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 descr="alt_text">
            <a:extLst>
              <a:ext uri="{FF2B5EF4-FFF2-40B4-BE49-F238E27FC236}">
                <a16:creationId xmlns:a16="http://schemas.microsoft.com/office/drawing/2014/main" id="{463896C5-DD18-D1D5-3BAF-AF8E5EC8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7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3819-047B-3AEE-B20B-D3675E67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D081-1B6A-B600-4B5E-BA432AF8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266" name="Picture 2" descr="alt_text">
            <a:extLst>
              <a:ext uri="{FF2B5EF4-FFF2-40B4-BE49-F238E27FC236}">
                <a16:creationId xmlns:a16="http://schemas.microsoft.com/office/drawing/2014/main" id="{AF0046E1-EAEA-92E3-E6B8-60014F15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778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Zeeuws Meisj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EAC262"/>
      </a:accent1>
      <a:accent2>
        <a:srgbClr val="475C95"/>
      </a:accent2>
      <a:accent3>
        <a:srgbClr val="22B0C3"/>
      </a:accent3>
      <a:accent4>
        <a:srgbClr val="0395C7"/>
      </a:accent4>
      <a:accent5>
        <a:srgbClr val="3E8853"/>
      </a:accent5>
      <a:accent6>
        <a:srgbClr val="62A39F"/>
      </a:accent6>
      <a:hlink>
        <a:srgbClr val="0395C7"/>
      </a:hlink>
      <a:folHlink>
        <a:srgbClr val="0395C7"/>
      </a:folHlink>
    </a:clrScheme>
    <a:fontScheme name="Zeeuws Meisj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Widescreen</PresentationFormat>
  <Paragraphs>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Noto Sans</vt:lpstr>
      <vt:lpstr>Segoe UI</vt:lpstr>
      <vt:lpstr>Segoe UI Black</vt:lpstr>
      <vt:lpstr>Segoe UI Light</vt:lpstr>
      <vt:lpstr>Segoe UI Semibold</vt:lpstr>
      <vt:lpstr>Segoe UI Semilight</vt:lpstr>
      <vt:lpstr>1_Office Theme</vt:lpstr>
      <vt:lpstr>Retrospect</vt:lpstr>
      <vt:lpstr>Green must be convenient</vt:lpstr>
      <vt:lpstr>PowerPoint Presentation</vt:lpstr>
      <vt:lpstr>PowerPoint Presentation</vt:lpstr>
      <vt:lpstr>Carbon and CO2eq</vt:lpstr>
      <vt:lpstr>Energy Efficiency</vt:lpstr>
      <vt:lpstr>PowerPoint Presentation</vt:lpstr>
      <vt:lpstr>PowerPoint Presentation</vt:lpstr>
      <vt:lpstr>PowerPoint Presentation</vt:lpstr>
      <vt:lpstr>PowerPoint Presentation</vt:lpstr>
      <vt:lpstr>Carbon Awareness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Carbon Neutral  vs  Net Zero</vt:lpstr>
      <vt:lpstr>PowerPoint Presentation</vt:lpstr>
      <vt:lpstr>PowerPoint Presentation</vt:lpstr>
      <vt:lpstr>Measurment</vt:lpstr>
      <vt:lpstr>PowerPoint Presentation</vt:lpstr>
      <vt:lpstr>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must be convenient</dc:title>
  <dc:creator>Roberto Freato</dc:creator>
  <cp:lastModifiedBy>Roberto Freato</cp:lastModifiedBy>
  <cp:revision>2</cp:revision>
  <dcterms:created xsi:type="dcterms:W3CDTF">2023-05-23T09:14:25Z</dcterms:created>
  <dcterms:modified xsi:type="dcterms:W3CDTF">2023-05-23T09:25:52Z</dcterms:modified>
</cp:coreProperties>
</file>