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63" r:id="rId4"/>
    <p:sldId id="260" r:id="rId5"/>
    <p:sldId id="259" r:id="rId6"/>
    <p:sldId id="261" r:id="rId7"/>
    <p:sldId id="264" r:id="rId8"/>
    <p:sldId id="277" r:id="rId9"/>
    <p:sldId id="278" r:id="rId10"/>
    <p:sldId id="262" r:id="rId11"/>
    <p:sldId id="272" r:id="rId12"/>
    <p:sldId id="266" r:id="rId13"/>
    <p:sldId id="267" r:id="rId14"/>
    <p:sldId id="258" r:id="rId15"/>
    <p:sldId id="268" r:id="rId16"/>
    <p:sldId id="270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30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2203 577,'31'-6,"52"-5,-35 6,595-40,16 34,-490 10,460-2,130 1,80 2,5169 3,-5669-4,-336 1,407-16,-399 15,7 0,0-1,0 0,0-2,0 0,0-1,23-10,-39 14,0 0,0 0,0 0,0-1,0 1,-1-1,1 0,0 1,-1-1,1 0,-1 0,0 0,1 0,-1 0,0 0,0-1,-1 1,1 0,0 0,-1-1,1 1,-1 0,0-1,0-3,0-4,-1 1,-1-1,1 1,-6-16,2 10,4 10,0 0,0 0,0 0,-1 0,0 0,0 1,-1-1,1 1,-1-1,0 1,0 0,0 0,0 0,-1 1,0-1,0 1,0 0,0 0,0 0,0 0,-1 1,0 0,1 0,-1 0,0 1,0-1,-7 0,-40-8,1 3,-94-1,134 8,-853-4,546 6,-185 0,-114-1,-4733 2,3414-4,1249-9,2-39,16-36,564 64,89 13,16 8,0-1,0 1,0 0,1-1,-1 1,0 0,0-1,0 1,0 0,1-1,-1 1,0 0,0 0,1-1,-1 1,0 0,0 0,1 0,-1-1,0 1,1 0,-1 0,0 0,1 0,-1 0,0-1,1 1,-1 0,0 0,1 0,-1 0,1 0,0 0,23-4,46-1,117 0,1562 4,-887 5,-306-6,660 9,-159 65,-14 54,-1030-125,1251 175,26 3,-960-140,62-1,-390-38,48 5,-83-4,-2792-16,2059 16,-1047 91,1353-58,-463-26,-451-124,1166 88,-748-84,130 67,446 4,-4 1,342 38,29 0,15 0,34-3,234-3,-232 7,244-2,78 2,69 0,60 0,8251 2,-8709-1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37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915 575,'93'-1,"391"16,743 76,590-83,-1012-12,-506 4,939 11,90 3,-468-10,-695 5,181 34,27 4,788 70,-1147-115,701 84,-837-88,43 3,-1903-4,-24 0,956-23,7-52,649 32,65 8,-190-12,2 39,401 15,-247 18,-108 60,264-43,-518 121,618-133,-1-6,-1-4,-188 5,-440-30,679 8,-100-15,130 10,-1-1,2-2,-1-1,1 0,-38-21,39 17,5 2,0-1,-34-25,54 36,0 1,0-1,0 1,0-1,0 0,0 0,0 0,0 0,0 1,1-1,-1 0,0 0,1 0,-1-1,0 1,1 0,0 0,-1 0,1 0,0 0,-1-1,1 1,0 0,0 0,0 0,0-1,0 1,0 0,0 0,1 0,-1-1,0 1,1 0,-1 0,1 0,-1 0,2-2,2-1,-1 1,1 0,0 0,0 0,0 0,0 0,0 1,1 0,5-2,17-7,0 2,1 1,54-8,96 0,-147 14,901-15,-732 18,1279 4,1693-5,-2325-42,467-83,-1197 117,834-38,927 48,-1861-3,-17 1,0 0,0 0,0 0,0 0,0 0,0 0,0 0,0 0,0 0,0 0,0 0,0 0,0 0,0 0,0 0,0 0,0 0,0 0,0-1,0 1,0 0,0 0,0 0,0 0,0 0,0 0,0 0,0 0,0 0,0 0,0 0,0 0,0 0,0 0,0 0,0 0,0 0,0 0,0 0,-31-6,13 3,-344-54,98 18,-1783-241,1991 273,-1612-139,322 87,-672 29,1866 38,-273 49,140-12,-810 104,990-134,-494 95,334-45,228-55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38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4206 155,'-4'-3,"0"0,-1 1,1-1,0 1,-1 0,0 1,0-1,1 1,-1 0,0 0,0 0,0 1,0 0,-10 0,-3 0,-663-10,430 12,-1856-1,1604-35,12-44,416 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47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1311 58,'2'-3,"1"2,0-1,0 0,0 1,0-1,1 1,-1 0,0 0,1 0,-1 0,0 1,1 0,6-1,0 0,435-12,-313 14,792-15,-1 1,1206 14,-1987 3,234 37,-348-37,-18-4,1 1,-1 1,1 0,-1 1,15 5,-23-7,0-1,0 1,-1 0,1 1,0-1,-1 0,1 0,-1 1,1-1,-1 1,1-1,-1 1,0 0,0 0,0-1,0 1,0 0,-1 0,1 0,0 0,-1 0,1 0,-1 0,0 0,0 0,0 0,0 0,0 0,0 0,0 0,-1 0,1 0,-2 4,-1 2,-1 1,0 0,0-1,0 0,-1 0,-1 0,1-1,-1 0,-1 0,1 0,-1-1,0 1,-10 4,-4 5,-2-2,0-1,-35 15,-13-2,-1-4,-100 19,140-34,-258 47,-550 30,-303-73,937-12,-1586-3,1510 4,448 0,1127 1,275 109,-855-6,-205-25,170 16,39-22,-179-23,-473-40,-39-1,-28-4,-12 2,-24 2,0-1,0-2,-55 2,9-1,-241 29,-274 25,-493-22,-5-42,337-1,289 12,4 36,392-33,21-4,-1 2,-74 23,83-18,-1-3,0-1,-83 5,-145-10,202-6,-42 2,-148-4,221 0,-59-12,85 11,0 0,1-1,-1 0,1-1,0-1,-24-15,36 20,0 0,0-1,1 1,-1 0,0-1,1 1,0-1,-1 0,1 0,0 0,1 0,-1 0,1 0,-1-1,1 1,-1-5,1 5,1 0,0 0,0 0,0 0,1 0,-1 0,1 0,0 0,0 0,0 0,0 0,0 0,0 1,1-1,0 0,-1 1,1-1,0 1,0 0,3-3,12-9,1 0,0 1,1 1,0 1,26-10,-33 15,95-44,3 5,224-59,-172 68,261-24,50 54,-398 8,662 53,0 44,-92-11,-577-80,36 4,124 29,-225-40,-1-1,0 1,1 0,-1-1,0 1,0 0,1 0,-1 1,3 1,-9 2,-15-1,-151 3,125-6,-1766-1,845-3,-1087 3,2005 0,-166 6,157 4,47-4,14 1,8-2,-1 1,1-2,0 0,1 0,-1-1,22 2,16 5,511 88,20-25,-568-71,439 50,-215-25,1142 122,5-33,-1222-106,750 41,-2-42,-1068-10,-34 0,-75 1,131 1,-1355-32,1017-3,39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57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30,'9'-3,"0"0,0 0,0 1,1 0,-1 1,1 0,18 1,3-1,930-12,-658 14,3499 0,-3786-1,-5-1,0 1,0 0,1 1,-1 0,0 0,0 2,0-1,15 6,-26-7,1-1,0 0,0 0,0 1,-1-1,1 1,0-1,-1 0,1 1,0-1,-1 1,1 0,0-1,-1 1,1-1,-1 1,1 0,-1 0,0-1,1 1,-1 0,0 0,1-1,-1 1,0 0,0 0,0 0,0-1,1 1,-1 0,0 0,-1 0,1 0,0-1,0 1,0 0,0 0,-1 0,1-1,0 1,-1 0,1 0,0-1,-1 1,0 1,-3 2,0 1,-1-1,1 0,-1 0,-7 4,-19 11,-1-1,-1-1,0-2,-45 14,-153 36,166-49,-749 140,-14-71,-467-31,-3-55,509-2,1000 3,14 0,68 0,261-2,968 10,-959 16,560 98,-1116-121,34 5,1 1,-1 2,65 24,-103-33,0 1,-1 0,1 0,0 1,-1-1,0 0,1 1,-1-1,0 1,0 0,0 0,0 0,0 0,0 0,0 0,-1 1,1-1,1 4,-3-5,0 0,0 0,0 0,0 0,0-1,0 1,0 0,0 0,-1 0,1 0,0-1,-1 1,1 0,-1 0,1 0,0-1,-1 1,0 0,1-1,-1 1,0 0,-2 1,0 1,0-1,0 0,0-1,-1 1,1-1,-5 2,-22 6,-1-2,-1-1,-62 4,89-10,-362 17,170-13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FEDD-3689-48A2-8601-65F2F36B96E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8B03-35E6-4192-A1AC-B1DF63D1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C1C432E-D3A1-D7EB-6FAE-77B9BB9BA8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17" y="0"/>
            <a:ext cx="12204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F38-E68D-C67D-A3EF-FF3577F7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7" y="955675"/>
            <a:ext cx="9516638" cy="250959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5337F-A438-82C7-F0E5-E667523F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699BAA-5872-E589-A59D-E8B72D25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K8s Automation with Azure DevOps</a:t>
            </a:r>
          </a:p>
          <a:p>
            <a:pPr algn="l"/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GitOps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Approach w/o Tools</a:t>
            </a:r>
            <a:endParaRPr lang="en-US" sz="1800" b="1" i="1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Roberto Freato | CTO @Retex – Azure MVP - Author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63F-C161-F834-D529-A3F9FE9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18B5-D61A-5F70-E2D4-FD8573F01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application | Kubernetes | Monolith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pPr lvl="1"/>
            <a:r>
              <a:rPr lang="it-IT" dirty="0"/>
              <a:t>When ready</a:t>
            </a:r>
          </a:p>
          <a:p>
            <a:r>
              <a:rPr lang="it-IT" dirty="0"/>
              <a:t>Eventually introduce tools when your process is mature</a:t>
            </a:r>
          </a:p>
          <a:p>
            <a:pPr lvl="1"/>
            <a:r>
              <a:rPr lang="it-IT" dirty="0"/>
              <a:t>HELM</a:t>
            </a:r>
          </a:p>
          <a:p>
            <a:pPr lvl="1"/>
            <a:r>
              <a:rPr lang="it-IT" dirty="0"/>
              <a:t>Kustomize</a:t>
            </a:r>
          </a:p>
          <a:p>
            <a:pPr lvl="1"/>
            <a:r>
              <a:rPr lang="it-IT"/>
              <a:t>Flux | ArgoCD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F38-E68D-C67D-A3EF-FF3577F7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7" y="955675"/>
            <a:ext cx="9516638" cy="250959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5337F-A438-82C7-F0E5-E667523F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699BAA-5872-E589-A59D-E8B72D25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K8s Automation with Azure DevOps</a:t>
            </a:r>
          </a:p>
          <a:p>
            <a:pPr algn="l"/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GitOps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Approach w/o Tools</a:t>
            </a:r>
            <a:endParaRPr lang="en-US" sz="1800" b="1" i="1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Roberto Freato | CTO @Retex – Azure MVP - Author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your team docker aware?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541AC9-36B2-6320-47FB-FA971559ABE4}"/>
                  </a:ext>
                </a:extLst>
              </p14:cNvPr>
              <p14:cNvContentPartPr/>
              <p14:nvPr/>
            </p14:nvContentPartPr>
            <p14:xfrm>
              <a:off x="6256777" y="3459565"/>
              <a:ext cx="4685040" cy="2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541AC9-36B2-6320-47FB-FA971559A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3137" y="3351565"/>
                <a:ext cx="479268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97306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EF6B89-7946-A0C0-B4BA-143BB79449AF}"/>
                  </a:ext>
                </a:extLst>
              </p14:cNvPr>
              <p14:cNvContentPartPr/>
              <p14:nvPr/>
            </p14:nvContentPartPr>
            <p14:xfrm>
              <a:off x="6661417" y="2801845"/>
              <a:ext cx="4262760" cy="41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EF6B89-7946-A0C0-B4BA-143BB7944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417" y="2693845"/>
                <a:ext cx="43704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D5E90D-ED7B-2487-CE27-8EE5444252CE}"/>
                  </a:ext>
                </a:extLst>
              </p14:cNvPr>
              <p14:cNvContentPartPr/>
              <p14:nvPr/>
            </p14:nvContentPartPr>
            <p14:xfrm>
              <a:off x="7393657" y="2874565"/>
              <a:ext cx="1514520" cy="5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D5E90D-ED7B-2487-CE27-8EE5444252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9657" y="2766925"/>
                <a:ext cx="162216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80BE2-1451-1B31-F110-640D9094DF62}"/>
                  </a:ext>
                </a:extLst>
              </p14:cNvPr>
              <p14:cNvContentPartPr/>
              <p14:nvPr/>
            </p14:nvContentPartPr>
            <p14:xfrm>
              <a:off x="659137" y="3440485"/>
              <a:ext cx="2784960" cy="65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80BE2-1451-1B31-F110-640D9094D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137" y="3332845"/>
                <a:ext cx="2892600" cy="8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12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3F27E4-6731-FEA3-235D-7752DBE6F9E5}"/>
                  </a:ext>
                </a:extLst>
              </p14:cNvPr>
              <p14:cNvContentPartPr/>
              <p14:nvPr/>
            </p14:nvContentPartPr>
            <p14:xfrm>
              <a:off x="6760057" y="4246525"/>
              <a:ext cx="2004120" cy="31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3F27E4-6731-FEA3-235D-7752DBE6F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6417" y="4138885"/>
                <a:ext cx="211176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7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6394</TotalTime>
  <Words>240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Open Sans</vt:lpstr>
      <vt:lpstr>Office Theme</vt:lpstr>
      <vt:lpstr>PowerPoint Presentation</vt:lpstr>
      <vt:lpstr>Few assumptions</vt:lpstr>
      <vt:lpstr>The desired process</vt:lpstr>
      <vt:lpstr>Is your team docker aware?</vt:lpstr>
      <vt:lpstr>They are docker-aware</vt:lpstr>
      <vt:lpstr>They are NOT SO docker-aware</vt:lpstr>
      <vt:lpstr>What’s after</vt:lpstr>
      <vt:lpstr>What’s after</vt:lpstr>
      <vt:lpstr>What’s after</vt:lpstr>
      <vt:lpstr>Let’s start simple</vt:lpstr>
      <vt:lpstr>DEMO</vt:lpstr>
      <vt:lpstr>Let’s generalize it</vt:lpstr>
      <vt:lpstr>What’s next</vt:lpstr>
      <vt:lpstr>Parameters</vt:lpstr>
      <vt:lpstr>YAML additions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17</cp:revision>
  <dcterms:created xsi:type="dcterms:W3CDTF">2024-05-16T12:56:34Z</dcterms:created>
  <dcterms:modified xsi:type="dcterms:W3CDTF">2024-09-17T21:20:26Z</dcterms:modified>
</cp:coreProperties>
</file>