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59" r:id="rId6"/>
    <p:sldId id="261" r:id="rId7"/>
    <p:sldId id="264" r:id="rId8"/>
    <p:sldId id="262" r:id="rId9"/>
    <p:sldId id="266" r:id="rId10"/>
    <p:sldId id="267" r:id="rId11"/>
    <p:sldId id="258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B851-435B-DB9D-E0F2-A2FFA0B73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C0B54-0A94-5795-CA90-1B543517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A737-E4A0-B649-B183-58DDEBF6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E4D-0AF6-13F3-731F-699BC7ED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DCA0-7F43-1065-4C96-AC336867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D96D-4107-46BA-FFEB-4BE2BBEA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6E22-4946-E465-358E-902DACBC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B06D-0032-C79D-8C3B-FFA55991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74C6-D063-03C0-07F1-55827FAB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0D1A-EB96-6261-9F99-52002BE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8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9C527-58FE-6B8E-C846-137AF63E5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247CB-C31F-FC77-2A37-70CD4B0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832B-7C0A-8311-5E6C-4EC7C87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E472-985C-39D0-BB6B-7F8291C2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4E49-AE73-D4CF-56C6-F3B3A08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3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ACA1-25C5-8AAC-EFAB-C5C6C0A6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2CE-251E-A8A7-74C1-6F852256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BEDE-0CE7-7872-EDD7-3E628539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A14E-2AAA-5569-5537-76A5F61A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B50B-4871-4703-46BC-774DE9A7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98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8A3-AA3C-A0A6-38C9-4AE64CA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6C9C-642D-2C60-EA13-313DC3F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89AB-5B46-C15D-038E-4FC2A992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DE97-A07B-07A1-E61D-362B5DBA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CF50-7BAF-D617-3A5C-7A592495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78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BE26-7F77-DE55-DE0C-417D7FF7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CB46-5F10-FD49-70F4-C42D2842C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6862-4DA4-C0D8-C84F-CFFB80B42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BF75-67F7-FA71-3E7F-92650C6C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E461C-CA36-DA1B-2221-7A32E81E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298E-8DCF-4B00-1420-D436DA79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2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640-7D6A-4BAE-C02F-CF05CD0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0C67-C140-25F4-1259-98435C1B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6A012-C9A2-2811-97FD-6F0D969E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47E6E-FED6-75D6-6FC6-20DE99C2C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25E7B-CC06-5E99-7949-B503F867F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6C4CB-55F5-D5E0-5385-AC86C1F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8C18C-4762-067E-ADFB-24B38DB3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C7846-A9B6-80C9-861B-62CA2B4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4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C12D-5469-7944-0C96-3FB11DC7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B6842-DB75-EC69-0A43-EFD49CDB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B9C71-40DD-0855-3DB3-9477D1B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184E0-EB1B-13B1-797C-AB8E687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0716B-0FDF-C626-8F0B-0019D594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F4E2-FA57-BDA3-C8E9-0CCBF4F9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6D592-4F1E-409E-89E5-080E4369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1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DBF8-CA0E-8743-24B3-BA2B6F17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2890-BDE4-9DB5-B389-5ED614DC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269BA-E1B5-33DC-187B-66A6AF30D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B0DA-1426-64D4-9117-0D343F85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9BD0D-861E-EC83-BCD8-00EF05B0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FBEB3-B635-5FED-A7D2-E5274EA4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3CE-548E-4BBB-D3A4-342C046D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4C709-76F6-993C-6219-A6B5DE973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9B2-E1A8-E6B1-19E1-08D7EC63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0729-DCE7-19BF-3ABF-D8B2ADE0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50488-9A36-F83D-8CC0-B900AC6B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936D-395A-B53C-841F-4D47208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82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AAB2E-D44A-B39E-809C-C576901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818F-955D-7039-68D2-ABD83818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75AC-88B0-87CE-FEC0-E4818554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F3DAB-4AEA-412E-9639-1B2BB99A3979}" type="datetimeFigureOut">
              <a:rPr lang="it-IT" smtClean="0"/>
              <a:t>21/05/2024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9A80-9A86-7095-809E-1D9648ED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817C-B197-A90E-33A0-F1FB76B4B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6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7B99-4989-8322-AA4C-6A94C2A95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K8s Automation with Azure DevOps: A </a:t>
            </a:r>
            <a:r>
              <a:rPr lang="en-US" dirty="0" err="1"/>
              <a:t>GitOps</a:t>
            </a:r>
            <a:r>
              <a:rPr lang="en-US" dirty="0"/>
              <a:t> Approach w/o Tools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7C509-330B-7F8D-9621-DADE35AF1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  <a:p>
            <a:r>
              <a:rPr lang="it-IT" dirty="0"/>
              <a:t>Azure MVP | Author | CTO @Retex</a:t>
            </a:r>
          </a:p>
        </p:txBody>
      </p:sp>
    </p:spTree>
    <p:extLst>
      <p:ext uri="{BB962C8B-B14F-4D97-AF65-F5344CB8AC3E}">
        <p14:creationId xmlns:p14="http://schemas.microsoft.com/office/powerpoint/2010/main" val="100098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8E38-7306-5E83-9682-6B463B8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0F42-2DA2-97EF-2CCA-5185BD4A3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8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3137-3F8F-459E-3D48-90C0C5A2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624FD-ECB5-9217-F747-386DED77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4A72B-EBCC-257D-5B4C-7779F9B2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15" y="1369436"/>
            <a:ext cx="4774314" cy="480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B482B-C5C0-2A58-0A91-A58709D9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88" y="1369436"/>
            <a:ext cx="5374189" cy="479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653132-1A43-C3F4-12F7-F016604C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15" y="1369436"/>
            <a:ext cx="5074568" cy="4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8532F8-92EE-7078-5D0F-1C52BE1E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73"/>
            <a:ext cx="7011378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BADDC-969A-9E3E-220B-719ABF1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YAML additions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54F5F-9D89-CBAE-BE96-6253486F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18" y="1661866"/>
            <a:ext cx="4039164" cy="353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89BA4-1125-1435-DF74-3EA3DA8D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85" y="746178"/>
            <a:ext cx="466790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6BBD-2D13-AE60-78D0-E669B446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721-C15C-5E23-8CC0-1C00691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build DevOps skills in your team, start simple</a:t>
            </a:r>
          </a:p>
          <a:p>
            <a:r>
              <a:rPr lang="it-IT" dirty="0"/>
              <a:t>Complicate things to scale</a:t>
            </a:r>
          </a:p>
          <a:p>
            <a:r>
              <a:rPr lang="it-IT" dirty="0"/>
              <a:t>Eventually introduce tools when your process is mature</a:t>
            </a:r>
          </a:p>
        </p:txBody>
      </p:sp>
    </p:spTree>
    <p:extLst>
      <p:ext uri="{BB962C8B-B14F-4D97-AF65-F5344CB8AC3E}">
        <p14:creationId xmlns:p14="http://schemas.microsoft.com/office/powerpoint/2010/main" val="11321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7B99-4989-8322-AA4C-6A94C2A95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K8s Automation with Azure DevOps: A </a:t>
            </a:r>
            <a:r>
              <a:rPr lang="en-US" dirty="0" err="1"/>
              <a:t>GitOps</a:t>
            </a:r>
            <a:r>
              <a:rPr lang="en-US" dirty="0"/>
              <a:t> Approach w/o Tools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7C509-330B-7F8D-9621-DADE35AF1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  <a:p>
            <a:r>
              <a:rPr lang="it-IT" dirty="0"/>
              <a:t>Azure MVP | Author | CTO @Retex</a:t>
            </a:r>
          </a:p>
        </p:txBody>
      </p:sp>
    </p:spTree>
    <p:extLst>
      <p:ext uri="{BB962C8B-B14F-4D97-AF65-F5344CB8AC3E}">
        <p14:creationId xmlns:p14="http://schemas.microsoft.com/office/powerpoint/2010/main" val="420267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A9D6-74C5-92AF-C29D-96B82433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Few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3F33-E3C0-79C4-F7AE-10A40CC7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Kubernetes is </a:t>
            </a:r>
            <a:r>
              <a:rPr lang="it-IT" strike="sngStrike" dirty="0"/>
              <a:t>important</a:t>
            </a:r>
            <a:r>
              <a:rPr lang="it-IT" dirty="0"/>
              <a:t> crucial for modern applications</a:t>
            </a:r>
          </a:p>
          <a:p>
            <a:r>
              <a:rPr lang="it-IT" dirty="0"/>
              <a:t>DevOps is the main connection between production and delivery</a:t>
            </a:r>
          </a:p>
          <a:p>
            <a:r>
              <a:rPr lang="it-IT" dirty="0"/>
              <a:t>Some teams may not yet have developed DevOps skills</a:t>
            </a:r>
          </a:p>
          <a:p>
            <a:r>
              <a:rPr lang="it-IT" dirty="0"/>
              <a:t>Various tools exist between start line and final GitOps outcomes</a:t>
            </a:r>
          </a:p>
          <a:p>
            <a:r>
              <a:rPr lang="it-IT" dirty="0"/>
              <a:t>Always start simple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99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The desired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1DA73-4A27-42A7-8ABB-FC5C562F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145-E8E7-86A2-A207-8CAFB7D7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Let’s get to the Docker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6141-5977-AD8E-39C6-337EB7FA5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Two flavors</a:t>
            </a:r>
          </a:p>
        </p:txBody>
      </p:sp>
    </p:spTree>
    <p:extLst>
      <p:ext uri="{BB962C8B-B14F-4D97-AF65-F5344CB8AC3E}">
        <p14:creationId xmlns:p14="http://schemas.microsoft.com/office/powerpoint/2010/main" val="429405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it-IT" sz="3200"/>
              <a:t>you are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 and Dockerfile</a:t>
            </a:r>
          </a:p>
          <a:p>
            <a:r>
              <a:rPr lang="it-IT" sz="2000"/>
              <a:t>BOT picks the commit, builds and publishes the docker image</a:t>
            </a:r>
          </a:p>
          <a:p>
            <a:pPr lvl="1"/>
            <a:r>
              <a:rPr lang="it-IT" sz="2000"/>
              <a:t>Inside the Dockerfile there is everything to build, test and run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A244B-46A7-D881-8310-CF24A8CA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50537"/>
            <a:ext cx="5319062" cy="42818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23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142277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you are NOT SO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</a:t>
            </a:r>
          </a:p>
          <a:p>
            <a:r>
              <a:rPr lang="it-IT" sz="2000"/>
              <a:t>BOT picks the commit, builds it, optionally runs the test suite and deposits the build artifact</a:t>
            </a:r>
          </a:p>
          <a:p>
            <a:r>
              <a:rPr lang="it-IT" sz="2000"/>
              <a:t>BOT picks the build artifact, as long as a Dockerfile to run it (simpler) to build and publish a docker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821D4-1A56-98E6-4538-E94CD0EE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31" y="867064"/>
            <a:ext cx="5165002" cy="50487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6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Let’s get into K8s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FC8D-E4E8-5BC1-1E67-7F73C00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2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start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monolith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AFFF-599D-CED2-DF71-57611C97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16" y="643467"/>
            <a:ext cx="35515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5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842CD-D27C-CB94-828E-D15CB2ED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45" y="877455"/>
            <a:ext cx="7090796" cy="47879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generalize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YAML</a:t>
            </a:r>
          </a:p>
        </p:txBody>
      </p:sp>
    </p:spTree>
    <p:extLst>
      <p:ext uri="{BB962C8B-B14F-4D97-AF65-F5344CB8AC3E}">
        <p14:creationId xmlns:p14="http://schemas.microsoft.com/office/powerpoint/2010/main" val="184234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225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K8s Automation with Azure DevOps: A GitOps Approach w/o Tools</vt:lpstr>
      <vt:lpstr>Few assumptions</vt:lpstr>
      <vt:lpstr>The desired process</vt:lpstr>
      <vt:lpstr>Let’s get to the Docker image</vt:lpstr>
      <vt:lpstr>you are docker-aware</vt:lpstr>
      <vt:lpstr>you are NOT SO docker-aware</vt:lpstr>
      <vt:lpstr>Let’s get into K8s</vt:lpstr>
      <vt:lpstr>Let’s start simple</vt:lpstr>
      <vt:lpstr>Let’s generalize it</vt:lpstr>
      <vt:lpstr>What’s next</vt:lpstr>
      <vt:lpstr>Parameters</vt:lpstr>
      <vt:lpstr>YAML additions</vt:lpstr>
      <vt:lpstr>Takeaways</vt:lpstr>
      <vt:lpstr>K8s Automation with Azure DevOps: A GitOps Approach w/o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Automation with Azure DevOps: A GitOps Approach w/o Tools</dc:title>
  <dc:creator>Roberto Freato</dc:creator>
  <cp:lastModifiedBy>Roberto Freato</cp:lastModifiedBy>
  <cp:revision>8</cp:revision>
  <dcterms:created xsi:type="dcterms:W3CDTF">2024-05-16T12:56:34Z</dcterms:created>
  <dcterms:modified xsi:type="dcterms:W3CDTF">2024-05-21T13:00:00Z</dcterms:modified>
</cp:coreProperties>
</file>