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8" r:id="rId2"/>
    <p:sldId id="329" r:id="rId3"/>
    <p:sldId id="266" r:id="rId4"/>
    <p:sldId id="285" r:id="rId5"/>
    <p:sldId id="271" r:id="rId6"/>
    <p:sldId id="330" r:id="rId7"/>
    <p:sldId id="331" r:id="rId8"/>
    <p:sldId id="332" r:id="rId9"/>
    <p:sldId id="333" r:id="rId10"/>
    <p:sldId id="334" r:id="rId11"/>
    <p:sldId id="339" r:id="rId12"/>
    <p:sldId id="335" r:id="rId13"/>
    <p:sldId id="340" r:id="rId14"/>
    <p:sldId id="336" r:id="rId15"/>
    <p:sldId id="338" r:id="rId16"/>
  </p:sldIdLst>
  <p:sldSz cx="12192000" cy="6858000"/>
  <p:notesSz cx="6858000" cy="9144000"/>
  <p:custDataLst>
    <p:tags r:id="rId18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298AA-6989-4CBA-888C-6CCB743BCFBF}" v="1" dt="2023-01-17T10:34:23.813"/>
  </p1510:revLst>
</p1510:revInfo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82484" autoAdjust="0"/>
  </p:normalViewPr>
  <p:slideViewPr>
    <p:cSldViewPr snapToGrid="0">
      <p:cViewPr varScale="1">
        <p:scale>
          <a:sx n="68" d="100"/>
          <a:sy n="68" d="100"/>
        </p:scale>
        <p:origin x="12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Freato" userId="9bea65d71c0ccf9f" providerId="LiveId" clId="{24E298AA-6989-4CBA-888C-6CCB743BCFBF}"/>
    <pc:docChg chg="custSel modSld">
      <pc:chgData name="Roberto Freato" userId="9bea65d71c0ccf9f" providerId="LiveId" clId="{24E298AA-6989-4CBA-888C-6CCB743BCFBF}" dt="2023-01-17T10:35:19.322" v="2" actId="27636"/>
      <pc:docMkLst>
        <pc:docMk/>
      </pc:docMkLst>
      <pc:sldChg chg="modSp mod">
        <pc:chgData name="Roberto Freato" userId="9bea65d71c0ccf9f" providerId="LiveId" clId="{24E298AA-6989-4CBA-888C-6CCB743BCFBF}" dt="2023-01-17T10:35:19.322" v="2" actId="27636"/>
        <pc:sldMkLst>
          <pc:docMk/>
          <pc:sldMk cId="1131556314" sldId="278"/>
        </pc:sldMkLst>
        <pc:spChg chg="mod">
          <ac:chgData name="Roberto Freato" userId="9bea65d71c0ccf9f" providerId="LiveId" clId="{24E298AA-6989-4CBA-888C-6CCB743BCFBF}" dt="2023-01-17T10:35:19.322" v="2" actId="27636"/>
          <ac:spMkLst>
            <pc:docMk/>
            <pc:sldMk cId="1131556314" sldId="278"/>
            <ac:spMk id="4" creationId="{5B1752B8-D8CD-52AA-13ED-740B2DA5B39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31021AF8-0C53-4919-8842-A9CF962EB1C6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579-4E96-BFC9-28CBA57C1FF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8290DE6-892F-4A7F-8D71-B9674B3D93F2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579-4E96-BFC9-28CBA57C1FF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0ED6FF8-6041-4C24-A3C0-C25024723389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579-4E96-BFC9-28CBA57C1FF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BB62FCB-93C1-4097-AE1B-ECF3A5D72631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579-4E96-BFC9-28CBA57C1FF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8BF8810-6FDD-4522-A739-F4530612913F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579-4E96-BFC9-28CBA57C1FF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9BBC12A-E4A3-4FE2-890F-F12ECD5591A7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579-4E96-BFC9-28CBA57C1FF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BFCE3D3-426D-48D0-A866-019FBBCA1E21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579-4E96-BFC9-28CBA57C1FF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CFE9326-3DDF-4644-BBCE-EF5FF29077D8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579-4E96-BFC9-28CBA57C1F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E579-4E96-BFC9-28CBA57C1FFB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E91594F4-6E8E-4139-B5B0-D557FFC8725D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579-4E96-BFC9-28CBA57C1FF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478553E-C53D-48BE-AAB6-E1DF3D0937FD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579-4E96-BFC9-28CBA57C1FF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03CEE7F-790E-47A7-B19A-358F0E8F9368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579-4E96-BFC9-28CBA57C1FF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9379E59-E395-4E75-8873-8941DAEE02DC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579-4E96-BFC9-28CBA57C1FF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1359B9E-1F3E-4769-9420-B4981F300951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579-4E96-BFC9-28CBA57C1FF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C5FD5EA-3313-44D8-BDF0-9A85422ECA4C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579-4E96-BFC9-28CBA57C1FF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0F680F8-A493-4A52-AFC4-0C3B43029699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579-4E96-BFC9-28CBA57C1FF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CF18F43-6D58-4745-9B78-F9FEE786E66E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579-4E96-BFC9-28CBA57C1F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E579-4E96-BFC9-28CBA57C1FFB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E7B60-6B9F-4C8B-9A8D-2845D43EB30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0DF0B2F-0AC4-47D0-BE39-E547B628E0FD}">
      <dgm:prSet phldrT="[Text]"/>
      <dgm:spPr/>
      <dgm:t>
        <a:bodyPr/>
        <a:lstStyle/>
        <a:p>
          <a:r>
            <a:rPr lang="it-IT" dirty="0"/>
            <a:t>App Service</a:t>
          </a:r>
        </a:p>
      </dgm:t>
    </dgm:pt>
    <dgm:pt modelId="{CBACCB02-6051-44DF-BCB0-3469BF1EDDA3}" type="parTrans" cxnId="{B3EF7993-5453-477F-8DCC-68CD7CFD1736}">
      <dgm:prSet/>
      <dgm:spPr/>
      <dgm:t>
        <a:bodyPr/>
        <a:lstStyle/>
        <a:p>
          <a:endParaRPr lang="it-IT"/>
        </a:p>
      </dgm:t>
    </dgm:pt>
    <dgm:pt modelId="{8DB8768F-B0B5-40B7-AB0D-EA3B07C52B7D}" type="sibTrans" cxnId="{B3EF7993-5453-477F-8DCC-68CD7CFD1736}">
      <dgm:prSet/>
      <dgm:spPr/>
      <dgm:t>
        <a:bodyPr/>
        <a:lstStyle/>
        <a:p>
          <a:endParaRPr lang="it-IT"/>
        </a:p>
      </dgm:t>
    </dgm:pt>
    <dgm:pt modelId="{00616169-3D3A-469A-A604-B657382378F9}">
      <dgm:prSet phldrT="[Text]"/>
      <dgm:spPr/>
      <dgm:t>
        <a:bodyPr/>
        <a:lstStyle/>
        <a:p>
          <a:r>
            <a:rPr lang="it-IT" dirty="0"/>
            <a:t>Batch</a:t>
          </a:r>
        </a:p>
      </dgm:t>
    </dgm:pt>
    <dgm:pt modelId="{C5929B4F-A1BD-4368-8D2F-2962E09260B5}" type="parTrans" cxnId="{864B1D0B-91DB-4CF8-A4DA-3ED38128D1FA}">
      <dgm:prSet/>
      <dgm:spPr/>
      <dgm:t>
        <a:bodyPr/>
        <a:lstStyle/>
        <a:p>
          <a:endParaRPr lang="it-IT"/>
        </a:p>
      </dgm:t>
    </dgm:pt>
    <dgm:pt modelId="{B89BCBAE-FCA7-46B2-BE2B-25C842D70EC4}" type="sibTrans" cxnId="{864B1D0B-91DB-4CF8-A4DA-3ED38128D1FA}">
      <dgm:prSet/>
      <dgm:spPr/>
      <dgm:t>
        <a:bodyPr/>
        <a:lstStyle/>
        <a:p>
          <a:endParaRPr lang="it-IT"/>
        </a:p>
      </dgm:t>
    </dgm:pt>
    <dgm:pt modelId="{7C120EC8-98E1-4243-B94E-C181387DFDD7}">
      <dgm:prSet phldrT="[Text]"/>
      <dgm:spPr/>
      <dgm:t>
        <a:bodyPr/>
        <a:lstStyle/>
        <a:p>
          <a:r>
            <a:rPr lang="it-IT" dirty="0"/>
            <a:t>Container Instances</a:t>
          </a:r>
        </a:p>
      </dgm:t>
    </dgm:pt>
    <dgm:pt modelId="{B16CD15E-309A-4FD3-8DA8-9F23EE588E6D}" type="parTrans" cxnId="{480073DE-5BC7-4FC6-8E50-353203E7C3C4}">
      <dgm:prSet/>
      <dgm:spPr/>
      <dgm:t>
        <a:bodyPr/>
        <a:lstStyle/>
        <a:p>
          <a:endParaRPr lang="it-IT"/>
        </a:p>
      </dgm:t>
    </dgm:pt>
    <dgm:pt modelId="{F52D12A3-CEE8-407D-98BE-34BF157759EF}" type="sibTrans" cxnId="{480073DE-5BC7-4FC6-8E50-353203E7C3C4}">
      <dgm:prSet/>
      <dgm:spPr/>
      <dgm:t>
        <a:bodyPr/>
        <a:lstStyle/>
        <a:p>
          <a:endParaRPr lang="it-IT"/>
        </a:p>
      </dgm:t>
    </dgm:pt>
    <dgm:pt modelId="{3C37829F-502F-4446-822A-03FD905F6A25}">
      <dgm:prSet phldrT="[Text]"/>
      <dgm:spPr/>
      <dgm:t>
        <a:bodyPr/>
        <a:lstStyle/>
        <a:p>
          <a:r>
            <a:rPr lang="it-IT" dirty="0"/>
            <a:t>Container Apps</a:t>
          </a:r>
        </a:p>
      </dgm:t>
    </dgm:pt>
    <dgm:pt modelId="{1A16F9FA-1C34-459C-AB56-F98664A4A08F}" type="parTrans" cxnId="{7B576D61-B467-44A7-B57F-6A6D36DFFE2D}">
      <dgm:prSet/>
      <dgm:spPr/>
      <dgm:t>
        <a:bodyPr/>
        <a:lstStyle/>
        <a:p>
          <a:endParaRPr lang="it-IT"/>
        </a:p>
      </dgm:t>
    </dgm:pt>
    <dgm:pt modelId="{241A7538-9516-4E43-9E2E-DAEEFEE6E10B}" type="sibTrans" cxnId="{7B576D61-B467-44A7-B57F-6A6D36DFFE2D}">
      <dgm:prSet/>
      <dgm:spPr/>
      <dgm:t>
        <a:bodyPr/>
        <a:lstStyle/>
        <a:p>
          <a:endParaRPr lang="it-IT"/>
        </a:p>
      </dgm:t>
    </dgm:pt>
    <dgm:pt modelId="{611A4666-76F8-4A03-B370-747B4C215234}" type="pres">
      <dgm:prSet presAssocID="{F7BE7B60-6B9F-4C8B-9A8D-2845D43EB305}" presName="Name0" presStyleCnt="0">
        <dgm:presLayoutVars>
          <dgm:dir/>
          <dgm:resizeHandles val="exact"/>
        </dgm:presLayoutVars>
      </dgm:prSet>
      <dgm:spPr/>
    </dgm:pt>
    <dgm:pt modelId="{8C4D2858-A763-41B6-9E94-A3D781B45687}" type="pres">
      <dgm:prSet presAssocID="{F7BE7B60-6B9F-4C8B-9A8D-2845D43EB305}" presName="arrow" presStyleLbl="bgShp" presStyleIdx="0" presStyleCnt="1"/>
      <dgm:spPr/>
    </dgm:pt>
    <dgm:pt modelId="{6E6ADD75-68B6-4DB8-9FA7-56EF82F0EB7D}" type="pres">
      <dgm:prSet presAssocID="{F7BE7B60-6B9F-4C8B-9A8D-2845D43EB305}" presName="points" presStyleCnt="0"/>
      <dgm:spPr/>
    </dgm:pt>
    <dgm:pt modelId="{0D45D515-875D-4D33-9677-3E8DC3415193}" type="pres">
      <dgm:prSet presAssocID="{C0DF0B2F-0AC4-47D0-BE39-E547B628E0FD}" presName="compositeA" presStyleCnt="0"/>
      <dgm:spPr/>
    </dgm:pt>
    <dgm:pt modelId="{49209668-ADB1-42CA-BEF5-BA3657FC24FC}" type="pres">
      <dgm:prSet presAssocID="{C0DF0B2F-0AC4-47D0-BE39-E547B628E0FD}" presName="textA" presStyleLbl="revTx" presStyleIdx="0" presStyleCnt="4">
        <dgm:presLayoutVars>
          <dgm:bulletEnabled val="1"/>
        </dgm:presLayoutVars>
      </dgm:prSet>
      <dgm:spPr/>
    </dgm:pt>
    <dgm:pt modelId="{8EFFD7B0-188F-4B0E-9AE3-07BD6372C8EF}" type="pres">
      <dgm:prSet presAssocID="{C0DF0B2F-0AC4-47D0-BE39-E547B628E0FD}" presName="circleA" presStyleLbl="node1" presStyleIdx="0" presStyleCnt="4"/>
      <dgm:spPr/>
    </dgm:pt>
    <dgm:pt modelId="{C6EDB58E-D084-4F19-A793-06B2B683CA70}" type="pres">
      <dgm:prSet presAssocID="{C0DF0B2F-0AC4-47D0-BE39-E547B628E0FD}" presName="spaceA" presStyleCnt="0"/>
      <dgm:spPr/>
    </dgm:pt>
    <dgm:pt modelId="{B6B4E6A6-73FA-4F60-B78A-785FBA7D5034}" type="pres">
      <dgm:prSet presAssocID="{8DB8768F-B0B5-40B7-AB0D-EA3B07C52B7D}" presName="space" presStyleCnt="0"/>
      <dgm:spPr/>
    </dgm:pt>
    <dgm:pt modelId="{EA7B9AE4-B4DA-49E1-B951-92130F82D977}" type="pres">
      <dgm:prSet presAssocID="{00616169-3D3A-469A-A604-B657382378F9}" presName="compositeB" presStyleCnt="0"/>
      <dgm:spPr/>
    </dgm:pt>
    <dgm:pt modelId="{C18E009E-9E98-4070-9A7E-04D6884BD1AE}" type="pres">
      <dgm:prSet presAssocID="{00616169-3D3A-469A-A604-B657382378F9}" presName="textB" presStyleLbl="revTx" presStyleIdx="1" presStyleCnt="4">
        <dgm:presLayoutVars>
          <dgm:bulletEnabled val="1"/>
        </dgm:presLayoutVars>
      </dgm:prSet>
      <dgm:spPr/>
    </dgm:pt>
    <dgm:pt modelId="{BB72F20F-9D08-464D-9633-AC6C54DEE697}" type="pres">
      <dgm:prSet presAssocID="{00616169-3D3A-469A-A604-B657382378F9}" presName="circleB" presStyleLbl="node1" presStyleIdx="1" presStyleCnt="4"/>
      <dgm:spPr/>
    </dgm:pt>
    <dgm:pt modelId="{D6D9BBC2-0243-4DD6-8DF2-07E12CA69304}" type="pres">
      <dgm:prSet presAssocID="{00616169-3D3A-469A-A604-B657382378F9}" presName="spaceB" presStyleCnt="0"/>
      <dgm:spPr/>
    </dgm:pt>
    <dgm:pt modelId="{2743089A-EC9F-4A21-AA7A-CEE81A4E3E3E}" type="pres">
      <dgm:prSet presAssocID="{B89BCBAE-FCA7-46B2-BE2B-25C842D70EC4}" presName="space" presStyleCnt="0"/>
      <dgm:spPr/>
    </dgm:pt>
    <dgm:pt modelId="{068B3CD0-4F3F-4B46-8E3A-F2254C191A53}" type="pres">
      <dgm:prSet presAssocID="{7C120EC8-98E1-4243-B94E-C181387DFDD7}" presName="compositeA" presStyleCnt="0"/>
      <dgm:spPr/>
    </dgm:pt>
    <dgm:pt modelId="{C00B396C-0280-4E4E-8757-AC176815E501}" type="pres">
      <dgm:prSet presAssocID="{7C120EC8-98E1-4243-B94E-C181387DFDD7}" presName="textA" presStyleLbl="revTx" presStyleIdx="2" presStyleCnt="4">
        <dgm:presLayoutVars>
          <dgm:bulletEnabled val="1"/>
        </dgm:presLayoutVars>
      </dgm:prSet>
      <dgm:spPr/>
    </dgm:pt>
    <dgm:pt modelId="{65428697-8DAA-4864-926F-E4BA8535FE26}" type="pres">
      <dgm:prSet presAssocID="{7C120EC8-98E1-4243-B94E-C181387DFDD7}" presName="circleA" presStyleLbl="node1" presStyleIdx="2" presStyleCnt="4"/>
      <dgm:spPr/>
    </dgm:pt>
    <dgm:pt modelId="{A8F9823E-F2F1-4EEC-ADF1-E6DB270D894F}" type="pres">
      <dgm:prSet presAssocID="{7C120EC8-98E1-4243-B94E-C181387DFDD7}" presName="spaceA" presStyleCnt="0"/>
      <dgm:spPr/>
    </dgm:pt>
    <dgm:pt modelId="{E892FFC3-4755-4FB4-B456-881EB8999ED9}" type="pres">
      <dgm:prSet presAssocID="{F52D12A3-CEE8-407D-98BE-34BF157759EF}" presName="space" presStyleCnt="0"/>
      <dgm:spPr/>
    </dgm:pt>
    <dgm:pt modelId="{68D01DB5-7E2E-43FA-844F-6D4C343DC6C7}" type="pres">
      <dgm:prSet presAssocID="{3C37829F-502F-4446-822A-03FD905F6A25}" presName="compositeB" presStyleCnt="0"/>
      <dgm:spPr/>
    </dgm:pt>
    <dgm:pt modelId="{033AC0F7-6D08-44F8-9D25-BA589CA9DF99}" type="pres">
      <dgm:prSet presAssocID="{3C37829F-502F-4446-822A-03FD905F6A25}" presName="textB" presStyleLbl="revTx" presStyleIdx="3" presStyleCnt="4">
        <dgm:presLayoutVars>
          <dgm:bulletEnabled val="1"/>
        </dgm:presLayoutVars>
      </dgm:prSet>
      <dgm:spPr/>
    </dgm:pt>
    <dgm:pt modelId="{0812E6A5-103B-4599-9558-1102EA45D2A4}" type="pres">
      <dgm:prSet presAssocID="{3C37829F-502F-4446-822A-03FD905F6A25}" presName="circleB" presStyleLbl="node1" presStyleIdx="3" presStyleCnt="4"/>
      <dgm:spPr/>
    </dgm:pt>
    <dgm:pt modelId="{B5437526-A9A0-4BB9-9069-738EC81E738F}" type="pres">
      <dgm:prSet presAssocID="{3C37829F-502F-4446-822A-03FD905F6A25}" presName="spaceB" presStyleCnt="0"/>
      <dgm:spPr/>
    </dgm:pt>
  </dgm:ptLst>
  <dgm:cxnLst>
    <dgm:cxn modelId="{29472B05-862A-4E0B-AD15-8F960E3CDBE2}" type="presOf" srcId="{7C120EC8-98E1-4243-B94E-C181387DFDD7}" destId="{C00B396C-0280-4E4E-8757-AC176815E501}" srcOrd="0" destOrd="0" presId="urn:microsoft.com/office/officeart/2005/8/layout/hProcess11"/>
    <dgm:cxn modelId="{864B1D0B-91DB-4CF8-A4DA-3ED38128D1FA}" srcId="{F7BE7B60-6B9F-4C8B-9A8D-2845D43EB305}" destId="{00616169-3D3A-469A-A604-B657382378F9}" srcOrd="1" destOrd="0" parTransId="{C5929B4F-A1BD-4368-8D2F-2962E09260B5}" sibTransId="{B89BCBAE-FCA7-46B2-BE2B-25C842D70EC4}"/>
    <dgm:cxn modelId="{08AA1520-5F0F-4AC5-94EA-F2001A9113B8}" type="presOf" srcId="{3C37829F-502F-4446-822A-03FD905F6A25}" destId="{033AC0F7-6D08-44F8-9D25-BA589CA9DF99}" srcOrd="0" destOrd="0" presId="urn:microsoft.com/office/officeart/2005/8/layout/hProcess11"/>
    <dgm:cxn modelId="{7B576D61-B467-44A7-B57F-6A6D36DFFE2D}" srcId="{F7BE7B60-6B9F-4C8B-9A8D-2845D43EB305}" destId="{3C37829F-502F-4446-822A-03FD905F6A25}" srcOrd="3" destOrd="0" parTransId="{1A16F9FA-1C34-459C-AB56-F98664A4A08F}" sibTransId="{241A7538-9516-4E43-9E2E-DAEEFEE6E10B}"/>
    <dgm:cxn modelId="{FC163048-6EEB-44FD-A83B-C0D8C6CDB398}" type="presOf" srcId="{00616169-3D3A-469A-A604-B657382378F9}" destId="{C18E009E-9E98-4070-9A7E-04D6884BD1AE}" srcOrd="0" destOrd="0" presId="urn:microsoft.com/office/officeart/2005/8/layout/hProcess11"/>
    <dgm:cxn modelId="{B3EF7993-5453-477F-8DCC-68CD7CFD1736}" srcId="{F7BE7B60-6B9F-4C8B-9A8D-2845D43EB305}" destId="{C0DF0B2F-0AC4-47D0-BE39-E547B628E0FD}" srcOrd="0" destOrd="0" parTransId="{CBACCB02-6051-44DF-BCB0-3469BF1EDDA3}" sibTransId="{8DB8768F-B0B5-40B7-AB0D-EA3B07C52B7D}"/>
    <dgm:cxn modelId="{46EFB8A2-B27E-44E1-AF37-9C17B372A322}" type="presOf" srcId="{C0DF0B2F-0AC4-47D0-BE39-E547B628E0FD}" destId="{49209668-ADB1-42CA-BEF5-BA3657FC24FC}" srcOrd="0" destOrd="0" presId="urn:microsoft.com/office/officeart/2005/8/layout/hProcess11"/>
    <dgm:cxn modelId="{480073DE-5BC7-4FC6-8E50-353203E7C3C4}" srcId="{F7BE7B60-6B9F-4C8B-9A8D-2845D43EB305}" destId="{7C120EC8-98E1-4243-B94E-C181387DFDD7}" srcOrd="2" destOrd="0" parTransId="{B16CD15E-309A-4FD3-8DA8-9F23EE588E6D}" sibTransId="{F52D12A3-CEE8-407D-98BE-34BF157759EF}"/>
    <dgm:cxn modelId="{4EA890EE-C3EB-4F68-851F-D403E8964849}" type="presOf" srcId="{F7BE7B60-6B9F-4C8B-9A8D-2845D43EB305}" destId="{611A4666-76F8-4A03-B370-747B4C215234}" srcOrd="0" destOrd="0" presId="urn:microsoft.com/office/officeart/2005/8/layout/hProcess11"/>
    <dgm:cxn modelId="{DEA490C4-62D9-4946-8095-271F3CA2C5F8}" type="presParOf" srcId="{611A4666-76F8-4A03-B370-747B4C215234}" destId="{8C4D2858-A763-41B6-9E94-A3D781B45687}" srcOrd="0" destOrd="0" presId="urn:microsoft.com/office/officeart/2005/8/layout/hProcess11"/>
    <dgm:cxn modelId="{0A165F65-9323-40F9-9BD3-E212E972FE75}" type="presParOf" srcId="{611A4666-76F8-4A03-B370-747B4C215234}" destId="{6E6ADD75-68B6-4DB8-9FA7-56EF82F0EB7D}" srcOrd="1" destOrd="0" presId="urn:microsoft.com/office/officeart/2005/8/layout/hProcess11"/>
    <dgm:cxn modelId="{DD63CDF2-C96F-4EEA-B7A0-8EC185E48C82}" type="presParOf" srcId="{6E6ADD75-68B6-4DB8-9FA7-56EF82F0EB7D}" destId="{0D45D515-875D-4D33-9677-3E8DC3415193}" srcOrd="0" destOrd="0" presId="urn:microsoft.com/office/officeart/2005/8/layout/hProcess11"/>
    <dgm:cxn modelId="{FB4E88FC-3B16-4844-BC35-1756D930E748}" type="presParOf" srcId="{0D45D515-875D-4D33-9677-3E8DC3415193}" destId="{49209668-ADB1-42CA-BEF5-BA3657FC24FC}" srcOrd="0" destOrd="0" presId="urn:microsoft.com/office/officeart/2005/8/layout/hProcess11"/>
    <dgm:cxn modelId="{BC991CBC-E897-466A-BF68-975C82886E87}" type="presParOf" srcId="{0D45D515-875D-4D33-9677-3E8DC3415193}" destId="{8EFFD7B0-188F-4B0E-9AE3-07BD6372C8EF}" srcOrd="1" destOrd="0" presId="urn:microsoft.com/office/officeart/2005/8/layout/hProcess11"/>
    <dgm:cxn modelId="{01CD4413-4A2A-4A73-9B32-51FE40135BD2}" type="presParOf" srcId="{0D45D515-875D-4D33-9677-3E8DC3415193}" destId="{C6EDB58E-D084-4F19-A793-06B2B683CA70}" srcOrd="2" destOrd="0" presId="urn:microsoft.com/office/officeart/2005/8/layout/hProcess11"/>
    <dgm:cxn modelId="{D7B8E31E-1827-4563-A0BF-E07C126C3DF4}" type="presParOf" srcId="{6E6ADD75-68B6-4DB8-9FA7-56EF82F0EB7D}" destId="{B6B4E6A6-73FA-4F60-B78A-785FBA7D5034}" srcOrd="1" destOrd="0" presId="urn:microsoft.com/office/officeart/2005/8/layout/hProcess11"/>
    <dgm:cxn modelId="{AC197693-4795-4FCE-8386-6F6C1B371819}" type="presParOf" srcId="{6E6ADD75-68B6-4DB8-9FA7-56EF82F0EB7D}" destId="{EA7B9AE4-B4DA-49E1-B951-92130F82D977}" srcOrd="2" destOrd="0" presId="urn:microsoft.com/office/officeart/2005/8/layout/hProcess11"/>
    <dgm:cxn modelId="{59699CDC-3A85-49EF-A8A6-136D4C016F00}" type="presParOf" srcId="{EA7B9AE4-B4DA-49E1-B951-92130F82D977}" destId="{C18E009E-9E98-4070-9A7E-04D6884BD1AE}" srcOrd="0" destOrd="0" presId="urn:microsoft.com/office/officeart/2005/8/layout/hProcess11"/>
    <dgm:cxn modelId="{D0E38A42-AB0F-4C1A-946F-5431519A27AB}" type="presParOf" srcId="{EA7B9AE4-B4DA-49E1-B951-92130F82D977}" destId="{BB72F20F-9D08-464D-9633-AC6C54DEE697}" srcOrd="1" destOrd="0" presId="urn:microsoft.com/office/officeart/2005/8/layout/hProcess11"/>
    <dgm:cxn modelId="{58F63AC5-47B8-4C64-8F51-5CA83DD843E3}" type="presParOf" srcId="{EA7B9AE4-B4DA-49E1-B951-92130F82D977}" destId="{D6D9BBC2-0243-4DD6-8DF2-07E12CA69304}" srcOrd="2" destOrd="0" presId="urn:microsoft.com/office/officeart/2005/8/layout/hProcess11"/>
    <dgm:cxn modelId="{9324A554-F148-4DB5-AE63-082A7055AAB4}" type="presParOf" srcId="{6E6ADD75-68B6-4DB8-9FA7-56EF82F0EB7D}" destId="{2743089A-EC9F-4A21-AA7A-CEE81A4E3E3E}" srcOrd="3" destOrd="0" presId="urn:microsoft.com/office/officeart/2005/8/layout/hProcess11"/>
    <dgm:cxn modelId="{93208256-6266-4876-976E-C419CF0D336E}" type="presParOf" srcId="{6E6ADD75-68B6-4DB8-9FA7-56EF82F0EB7D}" destId="{068B3CD0-4F3F-4B46-8E3A-F2254C191A53}" srcOrd="4" destOrd="0" presId="urn:microsoft.com/office/officeart/2005/8/layout/hProcess11"/>
    <dgm:cxn modelId="{D4176BB3-645F-4568-A760-E96738E4C7A8}" type="presParOf" srcId="{068B3CD0-4F3F-4B46-8E3A-F2254C191A53}" destId="{C00B396C-0280-4E4E-8757-AC176815E501}" srcOrd="0" destOrd="0" presId="urn:microsoft.com/office/officeart/2005/8/layout/hProcess11"/>
    <dgm:cxn modelId="{5224FEFB-9EAA-48D8-B159-FDB645AE3F02}" type="presParOf" srcId="{068B3CD0-4F3F-4B46-8E3A-F2254C191A53}" destId="{65428697-8DAA-4864-926F-E4BA8535FE26}" srcOrd="1" destOrd="0" presId="urn:microsoft.com/office/officeart/2005/8/layout/hProcess11"/>
    <dgm:cxn modelId="{6A4455CF-6714-40BA-A26F-698468351E9B}" type="presParOf" srcId="{068B3CD0-4F3F-4B46-8E3A-F2254C191A53}" destId="{A8F9823E-F2F1-4EEC-ADF1-E6DB270D894F}" srcOrd="2" destOrd="0" presId="urn:microsoft.com/office/officeart/2005/8/layout/hProcess11"/>
    <dgm:cxn modelId="{9BD835FA-6DAE-4BE5-8161-3374A50F0D6F}" type="presParOf" srcId="{6E6ADD75-68B6-4DB8-9FA7-56EF82F0EB7D}" destId="{E892FFC3-4755-4FB4-B456-881EB8999ED9}" srcOrd="5" destOrd="0" presId="urn:microsoft.com/office/officeart/2005/8/layout/hProcess11"/>
    <dgm:cxn modelId="{D4B41E19-CCE4-41C7-81EB-FE309D49B8FC}" type="presParOf" srcId="{6E6ADD75-68B6-4DB8-9FA7-56EF82F0EB7D}" destId="{68D01DB5-7E2E-43FA-844F-6D4C343DC6C7}" srcOrd="6" destOrd="0" presId="urn:microsoft.com/office/officeart/2005/8/layout/hProcess11"/>
    <dgm:cxn modelId="{9203EBEA-BDA2-4A3E-824C-8DCB7033281A}" type="presParOf" srcId="{68D01DB5-7E2E-43FA-844F-6D4C343DC6C7}" destId="{033AC0F7-6D08-44F8-9D25-BA589CA9DF99}" srcOrd="0" destOrd="0" presId="urn:microsoft.com/office/officeart/2005/8/layout/hProcess11"/>
    <dgm:cxn modelId="{B963CA0E-947E-46BE-9364-2608AF72E0DD}" type="presParOf" srcId="{68D01DB5-7E2E-43FA-844F-6D4C343DC6C7}" destId="{0812E6A5-103B-4599-9558-1102EA45D2A4}" srcOrd="1" destOrd="0" presId="urn:microsoft.com/office/officeart/2005/8/layout/hProcess11"/>
    <dgm:cxn modelId="{A264AD6D-FE8D-49F0-84BE-DC3D1F0F399E}" type="presParOf" srcId="{68D01DB5-7E2E-43FA-844F-6D4C343DC6C7}" destId="{B5437526-A9A0-4BB9-9069-738EC81E738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5596A0-F57C-4368-8363-BDD31CA0411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62FE323-AB27-430C-8F4B-CB98A2ADF993}">
      <dgm:prSet phldrT="[Text]"/>
      <dgm:spPr/>
      <dgm:t>
        <a:bodyPr/>
        <a:lstStyle/>
        <a:p>
          <a:r>
            <a:rPr lang="en-US" dirty="0"/>
            <a:t>Kubernetes</a:t>
          </a:r>
          <a:endParaRPr lang="it-IT" dirty="0"/>
        </a:p>
      </dgm:t>
    </dgm:pt>
    <dgm:pt modelId="{975E8C9B-22DD-4E15-ACB3-B933A4BFF1E8}" type="parTrans" cxnId="{95A4A621-002E-459A-A7D8-B2BD98A685CB}">
      <dgm:prSet/>
      <dgm:spPr/>
      <dgm:t>
        <a:bodyPr/>
        <a:lstStyle/>
        <a:p>
          <a:endParaRPr lang="it-IT"/>
        </a:p>
      </dgm:t>
    </dgm:pt>
    <dgm:pt modelId="{00C53B40-E2EA-4921-8320-43069E2DFC4F}" type="sibTrans" cxnId="{95A4A621-002E-459A-A7D8-B2BD98A685CB}">
      <dgm:prSet/>
      <dgm:spPr/>
      <dgm:t>
        <a:bodyPr/>
        <a:lstStyle/>
        <a:p>
          <a:endParaRPr lang="it-IT"/>
        </a:p>
      </dgm:t>
    </dgm:pt>
    <dgm:pt modelId="{0C28CA36-BB1B-4F85-B204-F1E3CA662BA6}">
      <dgm:prSet phldrT="[Text]"/>
      <dgm:spPr/>
      <dgm:t>
        <a:bodyPr/>
        <a:lstStyle/>
        <a:p>
          <a:r>
            <a:rPr lang="en-US" dirty="0"/>
            <a:t>Need to manage despite it’s PaaS</a:t>
          </a:r>
          <a:endParaRPr lang="it-IT" dirty="0"/>
        </a:p>
      </dgm:t>
    </dgm:pt>
    <dgm:pt modelId="{66A9F54F-B760-4C90-B7C4-6E970666967C}" type="parTrans" cxnId="{9229E298-487A-4F3C-A224-ADBCB32B21B8}">
      <dgm:prSet/>
      <dgm:spPr/>
      <dgm:t>
        <a:bodyPr/>
        <a:lstStyle/>
        <a:p>
          <a:endParaRPr lang="it-IT"/>
        </a:p>
      </dgm:t>
    </dgm:pt>
    <dgm:pt modelId="{15F8597B-5E37-48C5-B037-36DFDF0940CA}" type="sibTrans" cxnId="{9229E298-487A-4F3C-A224-ADBCB32B21B8}">
      <dgm:prSet/>
      <dgm:spPr/>
      <dgm:t>
        <a:bodyPr/>
        <a:lstStyle/>
        <a:p>
          <a:endParaRPr lang="it-IT"/>
        </a:p>
      </dgm:t>
    </dgm:pt>
    <dgm:pt modelId="{C16F0D7E-D26B-4E02-B174-E7E474A3EE42}">
      <dgm:prSet phldrT="[Text]"/>
      <dgm:spPr/>
      <dgm:t>
        <a:bodyPr/>
        <a:lstStyle/>
        <a:p>
          <a:r>
            <a:rPr lang="en-US" dirty="0"/>
            <a:t>Container Instances</a:t>
          </a:r>
          <a:endParaRPr lang="it-IT" dirty="0"/>
        </a:p>
      </dgm:t>
    </dgm:pt>
    <dgm:pt modelId="{E9895A01-8AAD-4862-929E-1EFDFEF53B39}" type="parTrans" cxnId="{3B2EA4CC-C4A2-48BA-A143-D6C988C8ADEC}">
      <dgm:prSet/>
      <dgm:spPr/>
      <dgm:t>
        <a:bodyPr/>
        <a:lstStyle/>
        <a:p>
          <a:endParaRPr lang="it-IT"/>
        </a:p>
      </dgm:t>
    </dgm:pt>
    <dgm:pt modelId="{D94D6349-E56D-4573-B894-10ADB9AB4B3E}" type="sibTrans" cxnId="{3B2EA4CC-C4A2-48BA-A143-D6C988C8ADEC}">
      <dgm:prSet/>
      <dgm:spPr/>
      <dgm:t>
        <a:bodyPr/>
        <a:lstStyle/>
        <a:p>
          <a:endParaRPr lang="it-IT"/>
        </a:p>
      </dgm:t>
    </dgm:pt>
    <dgm:pt modelId="{0303A412-5DB2-411A-9391-310F624A923A}">
      <dgm:prSet phldrT="[Text]"/>
      <dgm:spPr/>
      <dgm:t>
        <a:bodyPr/>
        <a:lstStyle/>
        <a:p>
          <a:r>
            <a:rPr lang="en-US" dirty="0"/>
            <a:t>The low-level serverless unit to run containers</a:t>
          </a:r>
          <a:endParaRPr lang="it-IT" dirty="0"/>
        </a:p>
      </dgm:t>
    </dgm:pt>
    <dgm:pt modelId="{C8078E0F-54A3-43C6-A9EF-2E99A3CD29B5}" type="parTrans" cxnId="{8CDACF37-786C-46FD-B64F-C0367401C100}">
      <dgm:prSet/>
      <dgm:spPr/>
      <dgm:t>
        <a:bodyPr/>
        <a:lstStyle/>
        <a:p>
          <a:endParaRPr lang="it-IT"/>
        </a:p>
      </dgm:t>
    </dgm:pt>
    <dgm:pt modelId="{8B77B3FB-B1B8-4480-B66F-64B5F3DCFA9D}" type="sibTrans" cxnId="{8CDACF37-786C-46FD-B64F-C0367401C100}">
      <dgm:prSet/>
      <dgm:spPr/>
      <dgm:t>
        <a:bodyPr/>
        <a:lstStyle/>
        <a:p>
          <a:endParaRPr lang="it-IT"/>
        </a:p>
      </dgm:t>
    </dgm:pt>
    <dgm:pt modelId="{FE0085EB-1619-4794-9F45-D8321C2BA5DE}">
      <dgm:prSet phldrT="[Text]"/>
      <dgm:spPr/>
      <dgm:t>
        <a:bodyPr/>
        <a:lstStyle/>
        <a:p>
          <a:r>
            <a:rPr lang="en-US" dirty="0"/>
            <a:t>Good to handle spikes of AKS or custom jobs</a:t>
          </a:r>
          <a:endParaRPr lang="it-IT" dirty="0"/>
        </a:p>
      </dgm:t>
    </dgm:pt>
    <dgm:pt modelId="{F3BCBD03-76ED-4C06-8A39-2EBF47A09A42}" type="parTrans" cxnId="{162EB638-508F-4FF9-91FF-118920E74938}">
      <dgm:prSet/>
      <dgm:spPr/>
      <dgm:t>
        <a:bodyPr/>
        <a:lstStyle/>
        <a:p>
          <a:endParaRPr lang="it-IT"/>
        </a:p>
      </dgm:t>
    </dgm:pt>
    <dgm:pt modelId="{E97BEEEC-0631-4B8C-AC90-607114CB8633}" type="sibTrans" cxnId="{162EB638-508F-4FF9-91FF-118920E74938}">
      <dgm:prSet/>
      <dgm:spPr/>
      <dgm:t>
        <a:bodyPr/>
        <a:lstStyle/>
        <a:p>
          <a:endParaRPr lang="it-IT"/>
        </a:p>
      </dgm:t>
    </dgm:pt>
    <dgm:pt modelId="{E841D3CB-985E-4D4E-BE1A-167830521046}">
      <dgm:prSet phldrT="[Text]"/>
      <dgm:spPr/>
      <dgm:t>
        <a:bodyPr/>
        <a:lstStyle/>
        <a:p>
          <a:r>
            <a:rPr lang="en-US" dirty="0"/>
            <a:t>Container Apps</a:t>
          </a:r>
          <a:endParaRPr lang="it-IT" dirty="0"/>
        </a:p>
      </dgm:t>
    </dgm:pt>
    <dgm:pt modelId="{9CE3381F-4A75-4971-9226-4EEA5AEA7ECF}" type="parTrans" cxnId="{61AD19D6-E048-4E30-8536-5A2B6D750C33}">
      <dgm:prSet/>
      <dgm:spPr/>
      <dgm:t>
        <a:bodyPr/>
        <a:lstStyle/>
        <a:p>
          <a:endParaRPr lang="it-IT"/>
        </a:p>
      </dgm:t>
    </dgm:pt>
    <dgm:pt modelId="{C2B8DB94-6EF9-4DA4-B182-0A1EDADE9F84}" type="sibTrans" cxnId="{61AD19D6-E048-4E30-8536-5A2B6D750C33}">
      <dgm:prSet/>
      <dgm:spPr/>
      <dgm:t>
        <a:bodyPr/>
        <a:lstStyle/>
        <a:p>
          <a:endParaRPr lang="it-IT"/>
        </a:p>
      </dgm:t>
    </dgm:pt>
    <dgm:pt modelId="{7EE48ACD-4D4D-4B59-B8B0-8854E0186FA4}">
      <dgm:prSet phldrT="[Text]"/>
      <dgm:spPr/>
      <dgm:t>
        <a:bodyPr/>
        <a:lstStyle/>
        <a:p>
          <a:r>
            <a:rPr lang="en-US" dirty="0"/>
            <a:t>It’s a serverless container solution with steroids</a:t>
          </a:r>
          <a:endParaRPr lang="it-IT" dirty="0"/>
        </a:p>
      </dgm:t>
    </dgm:pt>
    <dgm:pt modelId="{F963EB62-EBC4-4886-A4B8-27AEEC82BA6D}" type="parTrans" cxnId="{D47B406C-FA34-41AF-AC6F-08CDEF6AC581}">
      <dgm:prSet/>
      <dgm:spPr/>
      <dgm:t>
        <a:bodyPr/>
        <a:lstStyle/>
        <a:p>
          <a:endParaRPr lang="it-IT"/>
        </a:p>
      </dgm:t>
    </dgm:pt>
    <dgm:pt modelId="{6CDD00D8-7628-49B9-A5FD-0DE58710A035}" type="sibTrans" cxnId="{D47B406C-FA34-41AF-AC6F-08CDEF6AC581}">
      <dgm:prSet/>
      <dgm:spPr/>
      <dgm:t>
        <a:bodyPr/>
        <a:lstStyle/>
        <a:p>
          <a:endParaRPr lang="it-IT"/>
        </a:p>
      </dgm:t>
    </dgm:pt>
    <dgm:pt modelId="{C8988808-5A20-4576-952C-F938751DF56B}">
      <dgm:prSet phldrT="[Text]"/>
      <dgm:spPr/>
      <dgm:t>
        <a:bodyPr/>
        <a:lstStyle/>
        <a:p>
          <a:r>
            <a:rPr lang="en-US" dirty="0"/>
            <a:t>(with some constraints) Can replace K8s</a:t>
          </a:r>
          <a:endParaRPr lang="it-IT" dirty="0"/>
        </a:p>
      </dgm:t>
    </dgm:pt>
    <dgm:pt modelId="{BEEF4186-7909-4483-A889-B71283CA200D}" type="parTrans" cxnId="{BC104A9D-753C-4C62-B44C-23D10CD52BF7}">
      <dgm:prSet/>
      <dgm:spPr/>
      <dgm:t>
        <a:bodyPr/>
        <a:lstStyle/>
        <a:p>
          <a:endParaRPr lang="it-IT"/>
        </a:p>
      </dgm:t>
    </dgm:pt>
    <dgm:pt modelId="{49F7658C-36A7-49D8-876B-EFDF4500F523}" type="sibTrans" cxnId="{BC104A9D-753C-4C62-B44C-23D10CD52BF7}">
      <dgm:prSet/>
      <dgm:spPr/>
      <dgm:t>
        <a:bodyPr/>
        <a:lstStyle/>
        <a:p>
          <a:endParaRPr lang="it-IT"/>
        </a:p>
      </dgm:t>
    </dgm:pt>
    <dgm:pt modelId="{E37164C7-E93E-4980-B655-816520D0DF0D}">
      <dgm:prSet phldrT="[Text]"/>
      <dgm:spPr/>
      <dgm:t>
        <a:bodyPr/>
        <a:lstStyle/>
        <a:p>
          <a:r>
            <a:rPr lang="en-US" dirty="0"/>
            <a:t>Need to know the specific artifacts</a:t>
          </a:r>
          <a:endParaRPr lang="it-IT" dirty="0"/>
        </a:p>
      </dgm:t>
    </dgm:pt>
    <dgm:pt modelId="{E446E4A1-6DEE-4E12-827D-7EF7D5BB2DD1}" type="parTrans" cxnId="{777AE0D4-533E-44E3-85F0-25E971CE3694}">
      <dgm:prSet/>
      <dgm:spPr/>
    </dgm:pt>
    <dgm:pt modelId="{188F0889-E581-48E9-974A-0E568B5D3084}" type="sibTrans" cxnId="{777AE0D4-533E-44E3-85F0-25E971CE3694}">
      <dgm:prSet/>
      <dgm:spPr/>
    </dgm:pt>
    <dgm:pt modelId="{D28F75AD-1F70-4DD8-8009-58E05CCBCC75}">
      <dgm:prSet phldrT="[Text]"/>
      <dgm:spPr/>
      <dgm:t>
        <a:bodyPr/>
        <a:lstStyle/>
        <a:p>
          <a:r>
            <a:rPr lang="en-US" dirty="0"/>
            <a:t>Overall TCO could be higher</a:t>
          </a:r>
          <a:endParaRPr lang="it-IT" dirty="0"/>
        </a:p>
      </dgm:t>
    </dgm:pt>
    <dgm:pt modelId="{EF6590B8-D69A-4773-BA34-7661C1606DB1}" type="parTrans" cxnId="{FE4B4E92-32BC-4E4C-B05A-A3E7CED360A2}">
      <dgm:prSet/>
      <dgm:spPr/>
    </dgm:pt>
    <dgm:pt modelId="{84BA6FA2-F4FB-4E6A-A60D-3B9896220B5D}" type="sibTrans" cxnId="{FE4B4E92-32BC-4E4C-B05A-A3E7CED360A2}">
      <dgm:prSet/>
      <dgm:spPr/>
    </dgm:pt>
    <dgm:pt modelId="{6847D59F-6A83-485E-9000-667D535963B5}">
      <dgm:prSet phldrT="[Text]"/>
      <dgm:spPr/>
      <dgm:t>
        <a:bodyPr/>
        <a:lstStyle/>
        <a:p>
          <a:r>
            <a:rPr lang="en-US" dirty="0"/>
            <a:t>Need to build your own governance process</a:t>
          </a:r>
          <a:endParaRPr lang="it-IT" dirty="0"/>
        </a:p>
      </dgm:t>
    </dgm:pt>
    <dgm:pt modelId="{34F39A2C-DEF1-4179-B430-9EAE9BD600EC}" type="parTrans" cxnId="{0D7F7AC9-714D-4435-8305-04AF1E432726}">
      <dgm:prSet/>
      <dgm:spPr/>
    </dgm:pt>
    <dgm:pt modelId="{D17BAD5C-BA21-46C8-BAA1-05FD3349A464}" type="sibTrans" cxnId="{0D7F7AC9-714D-4435-8305-04AF1E432726}">
      <dgm:prSet/>
      <dgm:spPr/>
    </dgm:pt>
    <dgm:pt modelId="{1645DCC2-C725-4781-A605-84CCFD96527D}">
      <dgm:prSet phldrT="[Text]"/>
      <dgm:spPr/>
      <dgm:t>
        <a:bodyPr/>
        <a:lstStyle/>
        <a:p>
          <a:r>
            <a:rPr lang="en-US" dirty="0"/>
            <a:t>It implements (but hides) many K8s features</a:t>
          </a:r>
          <a:endParaRPr lang="it-IT" dirty="0"/>
        </a:p>
      </dgm:t>
    </dgm:pt>
    <dgm:pt modelId="{CE9246CA-96AB-4C3B-A449-BE5D80EBCAFC}" type="parTrans" cxnId="{090DF1AF-B969-4807-A160-93E37431BB08}">
      <dgm:prSet/>
      <dgm:spPr/>
    </dgm:pt>
    <dgm:pt modelId="{4D706FD2-7827-4080-A9AC-86B94672733F}" type="sibTrans" cxnId="{090DF1AF-B969-4807-A160-93E37431BB08}">
      <dgm:prSet/>
      <dgm:spPr/>
    </dgm:pt>
    <dgm:pt modelId="{AE6F607E-CD42-49BD-8CD7-DF30D7FD8B08}" type="pres">
      <dgm:prSet presAssocID="{305596A0-F57C-4368-8363-BDD31CA04119}" presName="Name0" presStyleCnt="0">
        <dgm:presLayoutVars>
          <dgm:dir/>
          <dgm:animLvl val="lvl"/>
          <dgm:resizeHandles val="exact"/>
        </dgm:presLayoutVars>
      </dgm:prSet>
      <dgm:spPr/>
    </dgm:pt>
    <dgm:pt modelId="{FAAF2A9C-D4AD-48A5-8326-10204F57CA65}" type="pres">
      <dgm:prSet presAssocID="{F62FE323-AB27-430C-8F4B-CB98A2ADF993}" presName="composite" presStyleCnt="0"/>
      <dgm:spPr/>
    </dgm:pt>
    <dgm:pt modelId="{667D0FBE-1708-41B4-927B-8E968C856A3D}" type="pres">
      <dgm:prSet presAssocID="{F62FE323-AB27-430C-8F4B-CB98A2ADF99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33E667B-8EF7-4F9D-B2DC-325AF6D0C20E}" type="pres">
      <dgm:prSet presAssocID="{F62FE323-AB27-430C-8F4B-CB98A2ADF993}" presName="desTx" presStyleLbl="alignAccFollowNode1" presStyleIdx="0" presStyleCnt="3">
        <dgm:presLayoutVars>
          <dgm:bulletEnabled val="1"/>
        </dgm:presLayoutVars>
      </dgm:prSet>
      <dgm:spPr/>
    </dgm:pt>
    <dgm:pt modelId="{5DAF50D0-F585-4C3D-A179-EB6B99B95587}" type="pres">
      <dgm:prSet presAssocID="{00C53B40-E2EA-4921-8320-43069E2DFC4F}" presName="space" presStyleCnt="0"/>
      <dgm:spPr/>
    </dgm:pt>
    <dgm:pt modelId="{031918A4-EE48-4804-8FE6-B2FDAFCCF811}" type="pres">
      <dgm:prSet presAssocID="{C16F0D7E-D26B-4E02-B174-E7E474A3EE42}" presName="composite" presStyleCnt="0"/>
      <dgm:spPr/>
    </dgm:pt>
    <dgm:pt modelId="{3790C670-D175-4CA5-8BBC-0E9DDB754022}" type="pres">
      <dgm:prSet presAssocID="{C16F0D7E-D26B-4E02-B174-E7E474A3EE4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2938C32-41DF-472D-A087-EDF15E5F48CF}" type="pres">
      <dgm:prSet presAssocID="{C16F0D7E-D26B-4E02-B174-E7E474A3EE42}" presName="desTx" presStyleLbl="alignAccFollowNode1" presStyleIdx="1" presStyleCnt="3">
        <dgm:presLayoutVars>
          <dgm:bulletEnabled val="1"/>
        </dgm:presLayoutVars>
      </dgm:prSet>
      <dgm:spPr/>
    </dgm:pt>
    <dgm:pt modelId="{5A449540-7B6F-4675-A502-C7AF36D523C8}" type="pres">
      <dgm:prSet presAssocID="{D94D6349-E56D-4573-B894-10ADB9AB4B3E}" presName="space" presStyleCnt="0"/>
      <dgm:spPr/>
    </dgm:pt>
    <dgm:pt modelId="{5ACE6E23-3E49-4EDB-B15E-6B90EBA817C7}" type="pres">
      <dgm:prSet presAssocID="{E841D3CB-985E-4D4E-BE1A-167830521046}" presName="composite" presStyleCnt="0"/>
      <dgm:spPr/>
    </dgm:pt>
    <dgm:pt modelId="{C003F13B-45FD-40D4-9155-333316323D18}" type="pres">
      <dgm:prSet presAssocID="{E841D3CB-985E-4D4E-BE1A-16783052104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D4291AF-5424-41E8-8649-CBEC035B0A0F}" type="pres">
      <dgm:prSet presAssocID="{E841D3CB-985E-4D4E-BE1A-16783052104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D3A1502-070C-40BD-BC7A-0EB94B5E13D7}" type="presOf" srcId="{0303A412-5DB2-411A-9391-310F624A923A}" destId="{52938C32-41DF-472D-A087-EDF15E5F48CF}" srcOrd="0" destOrd="0" presId="urn:microsoft.com/office/officeart/2005/8/layout/hList1"/>
    <dgm:cxn modelId="{795BF10B-9DF2-4CFE-85CA-6436BF40D12E}" type="presOf" srcId="{C16F0D7E-D26B-4E02-B174-E7E474A3EE42}" destId="{3790C670-D175-4CA5-8BBC-0E9DDB754022}" srcOrd="0" destOrd="0" presId="urn:microsoft.com/office/officeart/2005/8/layout/hList1"/>
    <dgm:cxn modelId="{58E17C15-265D-494B-98D3-9FBE8984F431}" type="presOf" srcId="{7EE48ACD-4D4D-4B59-B8B0-8854E0186FA4}" destId="{6D4291AF-5424-41E8-8649-CBEC035B0A0F}" srcOrd="0" destOrd="0" presId="urn:microsoft.com/office/officeart/2005/8/layout/hList1"/>
    <dgm:cxn modelId="{DEE51217-D1A5-4ABD-8377-9B1451D96EA8}" type="presOf" srcId="{305596A0-F57C-4368-8363-BDD31CA04119}" destId="{AE6F607E-CD42-49BD-8CD7-DF30D7FD8B08}" srcOrd="0" destOrd="0" presId="urn:microsoft.com/office/officeart/2005/8/layout/hList1"/>
    <dgm:cxn modelId="{95A4A621-002E-459A-A7D8-B2BD98A685CB}" srcId="{305596A0-F57C-4368-8363-BDD31CA04119}" destId="{F62FE323-AB27-430C-8F4B-CB98A2ADF993}" srcOrd="0" destOrd="0" parTransId="{975E8C9B-22DD-4E15-ACB3-B933A4BFF1E8}" sibTransId="{00C53B40-E2EA-4921-8320-43069E2DFC4F}"/>
    <dgm:cxn modelId="{8CDACF37-786C-46FD-B64F-C0367401C100}" srcId="{C16F0D7E-D26B-4E02-B174-E7E474A3EE42}" destId="{0303A412-5DB2-411A-9391-310F624A923A}" srcOrd="0" destOrd="0" parTransId="{C8078E0F-54A3-43C6-A9EF-2E99A3CD29B5}" sibTransId="{8B77B3FB-B1B8-4480-B66F-64B5F3DCFA9D}"/>
    <dgm:cxn modelId="{162EB638-508F-4FF9-91FF-118920E74938}" srcId="{C16F0D7E-D26B-4E02-B174-E7E474A3EE42}" destId="{FE0085EB-1619-4794-9F45-D8321C2BA5DE}" srcOrd="1" destOrd="0" parTransId="{F3BCBD03-76ED-4C06-8A39-2EBF47A09A42}" sibTransId="{E97BEEEC-0631-4B8C-AC90-607114CB8633}"/>
    <dgm:cxn modelId="{723F4360-843B-4EBF-B2DC-971AB030FD36}" type="presOf" srcId="{6847D59F-6A83-485E-9000-667D535963B5}" destId="{52938C32-41DF-472D-A087-EDF15E5F48CF}" srcOrd="0" destOrd="2" presId="urn:microsoft.com/office/officeart/2005/8/layout/hList1"/>
    <dgm:cxn modelId="{BEC71E6B-1D5C-4056-B1E8-FFF2FE46365E}" type="presOf" srcId="{1645DCC2-C725-4781-A605-84CCFD96527D}" destId="{6D4291AF-5424-41E8-8649-CBEC035B0A0F}" srcOrd="0" destOrd="1" presId="urn:microsoft.com/office/officeart/2005/8/layout/hList1"/>
    <dgm:cxn modelId="{D47B406C-FA34-41AF-AC6F-08CDEF6AC581}" srcId="{E841D3CB-985E-4D4E-BE1A-167830521046}" destId="{7EE48ACD-4D4D-4B59-B8B0-8854E0186FA4}" srcOrd="0" destOrd="0" parTransId="{F963EB62-EBC4-4886-A4B8-27AEEC82BA6D}" sibTransId="{6CDD00D8-7628-49B9-A5FD-0DE58710A035}"/>
    <dgm:cxn modelId="{D2E36183-EDF1-44F5-A00E-308120E86145}" type="presOf" srcId="{E37164C7-E93E-4980-B655-816520D0DF0D}" destId="{133E667B-8EF7-4F9D-B2DC-325AF6D0C20E}" srcOrd="0" destOrd="1" presId="urn:microsoft.com/office/officeart/2005/8/layout/hList1"/>
    <dgm:cxn modelId="{812E5784-0682-4DA2-A423-1554C9B69F26}" type="presOf" srcId="{FE0085EB-1619-4794-9F45-D8321C2BA5DE}" destId="{52938C32-41DF-472D-A087-EDF15E5F48CF}" srcOrd="0" destOrd="1" presId="urn:microsoft.com/office/officeart/2005/8/layout/hList1"/>
    <dgm:cxn modelId="{DDEF438A-97B7-4B93-827E-5224B0B2BBAF}" type="presOf" srcId="{E841D3CB-985E-4D4E-BE1A-167830521046}" destId="{C003F13B-45FD-40D4-9155-333316323D18}" srcOrd="0" destOrd="0" presId="urn:microsoft.com/office/officeart/2005/8/layout/hList1"/>
    <dgm:cxn modelId="{FE4B4E92-32BC-4E4C-B05A-A3E7CED360A2}" srcId="{F62FE323-AB27-430C-8F4B-CB98A2ADF993}" destId="{D28F75AD-1F70-4DD8-8009-58E05CCBCC75}" srcOrd="2" destOrd="0" parTransId="{EF6590B8-D69A-4773-BA34-7661C1606DB1}" sibTransId="{84BA6FA2-F4FB-4E6A-A60D-3B9896220B5D}"/>
    <dgm:cxn modelId="{9229E298-487A-4F3C-A224-ADBCB32B21B8}" srcId="{F62FE323-AB27-430C-8F4B-CB98A2ADF993}" destId="{0C28CA36-BB1B-4F85-B204-F1E3CA662BA6}" srcOrd="0" destOrd="0" parTransId="{66A9F54F-B760-4C90-B7C4-6E970666967C}" sibTransId="{15F8597B-5E37-48C5-B037-36DFDF0940CA}"/>
    <dgm:cxn modelId="{BC104A9D-753C-4C62-B44C-23D10CD52BF7}" srcId="{E841D3CB-985E-4D4E-BE1A-167830521046}" destId="{C8988808-5A20-4576-952C-F938751DF56B}" srcOrd="2" destOrd="0" parTransId="{BEEF4186-7909-4483-A889-B71283CA200D}" sibTransId="{49F7658C-36A7-49D8-876B-EFDF4500F523}"/>
    <dgm:cxn modelId="{7466D4AD-AEB9-4227-A537-1139D90F5E59}" type="presOf" srcId="{D28F75AD-1F70-4DD8-8009-58E05CCBCC75}" destId="{133E667B-8EF7-4F9D-B2DC-325AF6D0C20E}" srcOrd="0" destOrd="2" presId="urn:microsoft.com/office/officeart/2005/8/layout/hList1"/>
    <dgm:cxn modelId="{090DF1AF-B969-4807-A160-93E37431BB08}" srcId="{E841D3CB-985E-4D4E-BE1A-167830521046}" destId="{1645DCC2-C725-4781-A605-84CCFD96527D}" srcOrd="1" destOrd="0" parTransId="{CE9246CA-96AB-4C3B-A449-BE5D80EBCAFC}" sibTransId="{4D706FD2-7827-4080-A9AC-86B94672733F}"/>
    <dgm:cxn modelId="{A3FD49BE-D814-4616-9D76-F6BDF4159407}" type="presOf" srcId="{C8988808-5A20-4576-952C-F938751DF56B}" destId="{6D4291AF-5424-41E8-8649-CBEC035B0A0F}" srcOrd="0" destOrd="2" presId="urn:microsoft.com/office/officeart/2005/8/layout/hList1"/>
    <dgm:cxn modelId="{0D7F7AC9-714D-4435-8305-04AF1E432726}" srcId="{C16F0D7E-D26B-4E02-B174-E7E474A3EE42}" destId="{6847D59F-6A83-485E-9000-667D535963B5}" srcOrd="2" destOrd="0" parTransId="{34F39A2C-DEF1-4179-B430-9EAE9BD600EC}" sibTransId="{D17BAD5C-BA21-46C8-BAA1-05FD3349A464}"/>
    <dgm:cxn modelId="{3B2EA4CC-C4A2-48BA-A143-D6C988C8ADEC}" srcId="{305596A0-F57C-4368-8363-BDD31CA04119}" destId="{C16F0D7E-D26B-4E02-B174-E7E474A3EE42}" srcOrd="1" destOrd="0" parTransId="{E9895A01-8AAD-4862-929E-1EFDFEF53B39}" sibTransId="{D94D6349-E56D-4573-B894-10ADB9AB4B3E}"/>
    <dgm:cxn modelId="{9E403DD3-5121-470A-B83A-C3DBEFB17313}" type="presOf" srcId="{0C28CA36-BB1B-4F85-B204-F1E3CA662BA6}" destId="{133E667B-8EF7-4F9D-B2DC-325AF6D0C20E}" srcOrd="0" destOrd="0" presId="urn:microsoft.com/office/officeart/2005/8/layout/hList1"/>
    <dgm:cxn modelId="{777AE0D4-533E-44E3-85F0-25E971CE3694}" srcId="{F62FE323-AB27-430C-8F4B-CB98A2ADF993}" destId="{E37164C7-E93E-4980-B655-816520D0DF0D}" srcOrd="1" destOrd="0" parTransId="{E446E4A1-6DEE-4E12-827D-7EF7D5BB2DD1}" sibTransId="{188F0889-E581-48E9-974A-0E568B5D3084}"/>
    <dgm:cxn modelId="{A2FC4ED5-B933-498B-862E-5294B06ADCC9}" type="presOf" srcId="{F62FE323-AB27-430C-8F4B-CB98A2ADF993}" destId="{667D0FBE-1708-41B4-927B-8E968C856A3D}" srcOrd="0" destOrd="0" presId="urn:microsoft.com/office/officeart/2005/8/layout/hList1"/>
    <dgm:cxn modelId="{61AD19D6-E048-4E30-8536-5A2B6D750C33}" srcId="{305596A0-F57C-4368-8363-BDD31CA04119}" destId="{E841D3CB-985E-4D4E-BE1A-167830521046}" srcOrd="2" destOrd="0" parTransId="{9CE3381F-4A75-4971-9226-4EEA5AEA7ECF}" sibTransId="{C2B8DB94-6EF9-4DA4-B182-0A1EDADE9F84}"/>
    <dgm:cxn modelId="{4C3CD255-1463-468C-9294-AE80A328B050}" type="presParOf" srcId="{AE6F607E-CD42-49BD-8CD7-DF30D7FD8B08}" destId="{FAAF2A9C-D4AD-48A5-8326-10204F57CA65}" srcOrd="0" destOrd="0" presId="urn:microsoft.com/office/officeart/2005/8/layout/hList1"/>
    <dgm:cxn modelId="{7523F813-1E02-4DC3-8C2B-66BB13FA5C1A}" type="presParOf" srcId="{FAAF2A9C-D4AD-48A5-8326-10204F57CA65}" destId="{667D0FBE-1708-41B4-927B-8E968C856A3D}" srcOrd="0" destOrd="0" presId="urn:microsoft.com/office/officeart/2005/8/layout/hList1"/>
    <dgm:cxn modelId="{AC476986-8541-40F9-BEA4-7EDA1ED6C84C}" type="presParOf" srcId="{FAAF2A9C-D4AD-48A5-8326-10204F57CA65}" destId="{133E667B-8EF7-4F9D-B2DC-325AF6D0C20E}" srcOrd="1" destOrd="0" presId="urn:microsoft.com/office/officeart/2005/8/layout/hList1"/>
    <dgm:cxn modelId="{E47A68E8-3E81-47F7-8F3F-4BDC3A1625DE}" type="presParOf" srcId="{AE6F607E-CD42-49BD-8CD7-DF30D7FD8B08}" destId="{5DAF50D0-F585-4C3D-A179-EB6B99B95587}" srcOrd="1" destOrd="0" presId="urn:microsoft.com/office/officeart/2005/8/layout/hList1"/>
    <dgm:cxn modelId="{5C914DAC-1678-44E5-8D2A-9068A4322584}" type="presParOf" srcId="{AE6F607E-CD42-49BD-8CD7-DF30D7FD8B08}" destId="{031918A4-EE48-4804-8FE6-B2FDAFCCF811}" srcOrd="2" destOrd="0" presId="urn:microsoft.com/office/officeart/2005/8/layout/hList1"/>
    <dgm:cxn modelId="{EBDC48DB-51F1-4C47-B1F8-2A0E416DE6DF}" type="presParOf" srcId="{031918A4-EE48-4804-8FE6-B2FDAFCCF811}" destId="{3790C670-D175-4CA5-8BBC-0E9DDB754022}" srcOrd="0" destOrd="0" presId="urn:microsoft.com/office/officeart/2005/8/layout/hList1"/>
    <dgm:cxn modelId="{F9499793-D5C7-4FBA-96C9-6710ACCB2668}" type="presParOf" srcId="{031918A4-EE48-4804-8FE6-B2FDAFCCF811}" destId="{52938C32-41DF-472D-A087-EDF15E5F48CF}" srcOrd="1" destOrd="0" presId="urn:microsoft.com/office/officeart/2005/8/layout/hList1"/>
    <dgm:cxn modelId="{390051BF-7384-43FE-97D9-E5C7F636B322}" type="presParOf" srcId="{AE6F607E-CD42-49BD-8CD7-DF30D7FD8B08}" destId="{5A449540-7B6F-4675-A502-C7AF36D523C8}" srcOrd="3" destOrd="0" presId="urn:microsoft.com/office/officeart/2005/8/layout/hList1"/>
    <dgm:cxn modelId="{A2B230DF-03A7-4B7B-9839-E630430063C7}" type="presParOf" srcId="{AE6F607E-CD42-49BD-8CD7-DF30D7FD8B08}" destId="{5ACE6E23-3E49-4EDB-B15E-6B90EBA817C7}" srcOrd="4" destOrd="0" presId="urn:microsoft.com/office/officeart/2005/8/layout/hList1"/>
    <dgm:cxn modelId="{4F07E1B1-2200-4B0E-A2AC-34891540AF4A}" type="presParOf" srcId="{5ACE6E23-3E49-4EDB-B15E-6B90EBA817C7}" destId="{C003F13B-45FD-40D4-9155-333316323D18}" srcOrd="0" destOrd="0" presId="urn:microsoft.com/office/officeart/2005/8/layout/hList1"/>
    <dgm:cxn modelId="{B35675D8-CEBE-41A1-912C-CEBACB77D937}" type="presParOf" srcId="{5ACE6E23-3E49-4EDB-B15E-6B90EBA817C7}" destId="{6D4291AF-5424-41E8-8649-CBEC035B0A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5596A0-F57C-4368-8363-BDD31CA0411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62FE323-AB27-430C-8F4B-CB98A2ADF993}">
      <dgm:prSet phldrT="[Text]"/>
      <dgm:spPr/>
      <dgm:t>
        <a:bodyPr/>
        <a:lstStyle/>
        <a:p>
          <a:r>
            <a:rPr lang="en-US" dirty="0"/>
            <a:t>Kubernetes</a:t>
          </a:r>
          <a:endParaRPr lang="it-IT" dirty="0"/>
        </a:p>
      </dgm:t>
    </dgm:pt>
    <dgm:pt modelId="{975E8C9B-22DD-4E15-ACB3-B933A4BFF1E8}" type="parTrans" cxnId="{95A4A621-002E-459A-A7D8-B2BD98A685CB}">
      <dgm:prSet/>
      <dgm:spPr/>
      <dgm:t>
        <a:bodyPr/>
        <a:lstStyle/>
        <a:p>
          <a:endParaRPr lang="it-IT"/>
        </a:p>
      </dgm:t>
    </dgm:pt>
    <dgm:pt modelId="{00C53B40-E2EA-4921-8320-43069E2DFC4F}" type="sibTrans" cxnId="{95A4A621-002E-459A-A7D8-B2BD98A685CB}">
      <dgm:prSet/>
      <dgm:spPr/>
      <dgm:t>
        <a:bodyPr/>
        <a:lstStyle/>
        <a:p>
          <a:endParaRPr lang="it-IT"/>
        </a:p>
      </dgm:t>
    </dgm:pt>
    <dgm:pt modelId="{0C28CA36-BB1B-4F85-B204-F1E3CA662BA6}">
      <dgm:prSet phldrT="[Text]"/>
      <dgm:spPr/>
      <dgm:t>
        <a:bodyPr/>
        <a:lstStyle/>
        <a:p>
          <a:r>
            <a:rPr lang="en-US" dirty="0"/>
            <a:t>Need to manage despite it’s PaaS</a:t>
          </a:r>
          <a:endParaRPr lang="it-IT" dirty="0"/>
        </a:p>
      </dgm:t>
    </dgm:pt>
    <dgm:pt modelId="{66A9F54F-B760-4C90-B7C4-6E970666967C}" type="parTrans" cxnId="{9229E298-487A-4F3C-A224-ADBCB32B21B8}">
      <dgm:prSet/>
      <dgm:spPr/>
      <dgm:t>
        <a:bodyPr/>
        <a:lstStyle/>
        <a:p>
          <a:endParaRPr lang="it-IT"/>
        </a:p>
      </dgm:t>
    </dgm:pt>
    <dgm:pt modelId="{15F8597B-5E37-48C5-B037-36DFDF0940CA}" type="sibTrans" cxnId="{9229E298-487A-4F3C-A224-ADBCB32B21B8}">
      <dgm:prSet/>
      <dgm:spPr/>
      <dgm:t>
        <a:bodyPr/>
        <a:lstStyle/>
        <a:p>
          <a:endParaRPr lang="it-IT"/>
        </a:p>
      </dgm:t>
    </dgm:pt>
    <dgm:pt modelId="{C16F0D7E-D26B-4E02-B174-E7E474A3EE42}">
      <dgm:prSet phldrT="[Text]"/>
      <dgm:spPr/>
      <dgm:t>
        <a:bodyPr/>
        <a:lstStyle/>
        <a:p>
          <a:r>
            <a:rPr lang="en-US" dirty="0"/>
            <a:t>Container Instances</a:t>
          </a:r>
          <a:endParaRPr lang="it-IT" dirty="0"/>
        </a:p>
      </dgm:t>
    </dgm:pt>
    <dgm:pt modelId="{E9895A01-8AAD-4862-929E-1EFDFEF53B39}" type="parTrans" cxnId="{3B2EA4CC-C4A2-48BA-A143-D6C988C8ADEC}">
      <dgm:prSet/>
      <dgm:spPr/>
      <dgm:t>
        <a:bodyPr/>
        <a:lstStyle/>
        <a:p>
          <a:endParaRPr lang="it-IT"/>
        </a:p>
      </dgm:t>
    </dgm:pt>
    <dgm:pt modelId="{D94D6349-E56D-4573-B894-10ADB9AB4B3E}" type="sibTrans" cxnId="{3B2EA4CC-C4A2-48BA-A143-D6C988C8ADEC}">
      <dgm:prSet/>
      <dgm:spPr/>
      <dgm:t>
        <a:bodyPr/>
        <a:lstStyle/>
        <a:p>
          <a:endParaRPr lang="it-IT"/>
        </a:p>
      </dgm:t>
    </dgm:pt>
    <dgm:pt modelId="{0303A412-5DB2-411A-9391-310F624A923A}">
      <dgm:prSet phldrT="[Text]"/>
      <dgm:spPr/>
      <dgm:t>
        <a:bodyPr/>
        <a:lstStyle/>
        <a:p>
          <a:r>
            <a:rPr lang="en-US" dirty="0"/>
            <a:t>The low-level serverless unit to run containers</a:t>
          </a:r>
          <a:endParaRPr lang="it-IT" dirty="0"/>
        </a:p>
      </dgm:t>
    </dgm:pt>
    <dgm:pt modelId="{C8078E0F-54A3-43C6-A9EF-2E99A3CD29B5}" type="parTrans" cxnId="{8CDACF37-786C-46FD-B64F-C0367401C100}">
      <dgm:prSet/>
      <dgm:spPr/>
      <dgm:t>
        <a:bodyPr/>
        <a:lstStyle/>
        <a:p>
          <a:endParaRPr lang="it-IT"/>
        </a:p>
      </dgm:t>
    </dgm:pt>
    <dgm:pt modelId="{8B77B3FB-B1B8-4480-B66F-64B5F3DCFA9D}" type="sibTrans" cxnId="{8CDACF37-786C-46FD-B64F-C0367401C100}">
      <dgm:prSet/>
      <dgm:spPr/>
      <dgm:t>
        <a:bodyPr/>
        <a:lstStyle/>
        <a:p>
          <a:endParaRPr lang="it-IT"/>
        </a:p>
      </dgm:t>
    </dgm:pt>
    <dgm:pt modelId="{FE0085EB-1619-4794-9F45-D8321C2BA5DE}">
      <dgm:prSet phldrT="[Text]"/>
      <dgm:spPr/>
      <dgm:t>
        <a:bodyPr/>
        <a:lstStyle/>
        <a:p>
          <a:r>
            <a:rPr lang="en-US" dirty="0"/>
            <a:t>Good to handle spikes of AKS or custom jobs</a:t>
          </a:r>
          <a:endParaRPr lang="it-IT" dirty="0"/>
        </a:p>
      </dgm:t>
    </dgm:pt>
    <dgm:pt modelId="{F3BCBD03-76ED-4C06-8A39-2EBF47A09A42}" type="parTrans" cxnId="{162EB638-508F-4FF9-91FF-118920E74938}">
      <dgm:prSet/>
      <dgm:spPr/>
      <dgm:t>
        <a:bodyPr/>
        <a:lstStyle/>
        <a:p>
          <a:endParaRPr lang="it-IT"/>
        </a:p>
      </dgm:t>
    </dgm:pt>
    <dgm:pt modelId="{E97BEEEC-0631-4B8C-AC90-607114CB8633}" type="sibTrans" cxnId="{162EB638-508F-4FF9-91FF-118920E74938}">
      <dgm:prSet/>
      <dgm:spPr/>
      <dgm:t>
        <a:bodyPr/>
        <a:lstStyle/>
        <a:p>
          <a:endParaRPr lang="it-IT"/>
        </a:p>
      </dgm:t>
    </dgm:pt>
    <dgm:pt modelId="{E841D3CB-985E-4D4E-BE1A-167830521046}">
      <dgm:prSet phldrT="[Text]"/>
      <dgm:spPr/>
      <dgm:t>
        <a:bodyPr/>
        <a:lstStyle/>
        <a:p>
          <a:r>
            <a:rPr lang="en-US" dirty="0"/>
            <a:t>Container Apps</a:t>
          </a:r>
          <a:endParaRPr lang="it-IT" dirty="0"/>
        </a:p>
      </dgm:t>
    </dgm:pt>
    <dgm:pt modelId="{9CE3381F-4A75-4971-9226-4EEA5AEA7ECF}" type="parTrans" cxnId="{61AD19D6-E048-4E30-8536-5A2B6D750C33}">
      <dgm:prSet/>
      <dgm:spPr/>
      <dgm:t>
        <a:bodyPr/>
        <a:lstStyle/>
        <a:p>
          <a:endParaRPr lang="it-IT"/>
        </a:p>
      </dgm:t>
    </dgm:pt>
    <dgm:pt modelId="{C2B8DB94-6EF9-4DA4-B182-0A1EDADE9F84}" type="sibTrans" cxnId="{61AD19D6-E048-4E30-8536-5A2B6D750C33}">
      <dgm:prSet/>
      <dgm:spPr/>
      <dgm:t>
        <a:bodyPr/>
        <a:lstStyle/>
        <a:p>
          <a:endParaRPr lang="it-IT"/>
        </a:p>
      </dgm:t>
    </dgm:pt>
    <dgm:pt modelId="{7EE48ACD-4D4D-4B59-B8B0-8854E0186FA4}">
      <dgm:prSet phldrT="[Text]"/>
      <dgm:spPr/>
      <dgm:t>
        <a:bodyPr/>
        <a:lstStyle/>
        <a:p>
          <a:r>
            <a:rPr lang="en-US" dirty="0"/>
            <a:t>It’s a serverless container solution with steroids</a:t>
          </a:r>
          <a:endParaRPr lang="it-IT" dirty="0"/>
        </a:p>
      </dgm:t>
    </dgm:pt>
    <dgm:pt modelId="{F963EB62-EBC4-4886-A4B8-27AEEC82BA6D}" type="parTrans" cxnId="{D47B406C-FA34-41AF-AC6F-08CDEF6AC581}">
      <dgm:prSet/>
      <dgm:spPr/>
      <dgm:t>
        <a:bodyPr/>
        <a:lstStyle/>
        <a:p>
          <a:endParaRPr lang="it-IT"/>
        </a:p>
      </dgm:t>
    </dgm:pt>
    <dgm:pt modelId="{6CDD00D8-7628-49B9-A5FD-0DE58710A035}" type="sibTrans" cxnId="{D47B406C-FA34-41AF-AC6F-08CDEF6AC581}">
      <dgm:prSet/>
      <dgm:spPr/>
      <dgm:t>
        <a:bodyPr/>
        <a:lstStyle/>
        <a:p>
          <a:endParaRPr lang="it-IT"/>
        </a:p>
      </dgm:t>
    </dgm:pt>
    <dgm:pt modelId="{C8988808-5A20-4576-952C-F938751DF56B}">
      <dgm:prSet phldrT="[Text]"/>
      <dgm:spPr/>
      <dgm:t>
        <a:bodyPr/>
        <a:lstStyle/>
        <a:p>
          <a:r>
            <a:rPr lang="en-US" dirty="0"/>
            <a:t>(with some constraints) Can replace K8s</a:t>
          </a:r>
          <a:endParaRPr lang="it-IT" dirty="0"/>
        </a:p>
      </dgm:t>
    </dgm:pt>
    <dgm:pt modelId="{BEEF4186-7909-4483-A889-B71283CA200D}" type="parTrans" cxnId="{BC104A9D-753C-4C62-B44C-23D10CD52BF7}">
      <dgm:prSet/>
      <dgm:spPr/>
      <dgm:t>
        <a:bodyPr/>
        <a:lstStyle/>
        <a:p>
          <a:endParaRPr lang="it-IT"/>
        </a:p>
      </dgm:t>
    </dgm:pt>
    <dgm:pt modelId="{49F7658C-36A7-49D8-876B-EFDF4500F523}" type="sibTrans" cxnId="{BC104A9D-753C-4C62-B44C-23D10CD52BF7}">
      <dgm:prSet/>
      <dgm:spPr/>
      <dgm:t>
        <a:bodyPr/>
        <a:lstStyle/>
        <a:p>
          <a:endParaRPr lang="it-IT"/>
        </a:p>
      </dgm:t>
    </dgm:pt>
    <dgm:pt modelId="{E37164C7-E93E-4980-B655-816520D0DF0D}">
      <dgm:prSet phldrT="[Text]"/>
      <dgm:spPr/>
      <dgm:t>
        <a:bodyPr/>
        <a:lstStyle/>
        <a:p>
          <a:r>
            <a:rPr lang="en-US" dirty="0"/>
            <a:t>Need to know the specific artifacts</a:t>
          </a:r>
          <a:endParaRPr lang="it-IT" dirty="0"/>
        </a:p>
      </dgm:t>
    </dgm:pt>
    <dgm:pt modelId="{E446E4A1-6DEE-4E12-827D-7EF7D5BB2DD1}" type="parTrans" cxnId="{777AE0D4-533E-44E3-85F0-25E971CE3694}">
      <dgm:prSet/>
      <dgm:spPr/>
    </dgm:pt>
    <dgm:pt modelId="{188F0889-E581-48E9-974A-0E568B5D3084}" type="sibTrans" cxnId="{777AE0D4-533E-44E3-85F0-25E971CE3694}">
      <dgm:prSet/>
      <dgm:spPr/>
    </dgm:pt>
    <dgm:pt modelId="{D28F75AD-1F70-4DD8-8009-58E05CCBCC75}">
      <dgm:prSet phldrT="[Text]"/>
      <dgm:spPr/>
      <dgm:t>
        <a:bodyPr/>
        <a:lstStyle/>
        <a:p>
          <a:r>
            <a:rPr lang="en-US" dirty="0"/>
            <a:t>Overall TCO could be higher</a:t>
          </a:r>
          <a:endParaRPr lang="it-IT" dirty="0"/>
        </a:p>
      </dgm:t>
    </dgm:pt>
    <dgm:pt modelId="{EF6590B8-D69A-4773-BA34-7661C1606DB1}" type="parTrans" cxnId="{FE4B4E92-32BC-4E4C-B05A-A3E7CED360A2}">
      <dgm:prSet/>
      <dgm:spPr/>
    </dgm:pt>
    <dgm:pt modelId="{84BA6FA2-F4FB-4E6A-A60D-3B9896220B5D}" type="sibTrans" cxnId="{FE4B4E92-32BC-4E4C-B05A-A3E7CED360A2}">
      <dgm:prSet/>
      <dgm:spPr/>
    </dgm:pt>
    <dgm:pt modelId="{6847D59F-6A83-485E-9000-667D535963B5}">
      <dgm:prSet phldrT="[Text]"/>
      <dgm:spPr/>
      <dgm:t>
        <a:bodyPr/>
        <a:lstStyle/>
        <a:p>
          <a:r>
            <a:rPr lang="en-US" dirty="0"/>
            <a:t>Need to build your own governance process</a:t>
          </a:r>
          <a:endParaRPr lang="it-IT" dirty="0"/>
        </a:p>
      </dgm:t>
    </dgm:pt>
    <dgm:pt modelId="{34F39A2C-DEF1-4179-B430-9EAE9BD600EC}" type="parTrans" cxnId="{0D7F7AC9-714D-4435-8305-04AF1E432726}">
      <dgm:prSet/>
      <dgm:spPr/>
    </dgm:pt>
    <dgm:pt modelId="{D17BAD5C-BA21-46C8-BAA1-05FD3349A464}" type="sibTrans" cxnId="{0D7F7AC9-714D-4435-8305-04AF1E432726}">
      <dgm:prSet/>
      <dgm:spPr/>
    </dgm:pt>
    <dgm:pt modelId="{1645DCC2-C725-4781-A605-84CCFD96527D}">
      <dgm:prSet phldrT="[Text]"/>
      <dgm:spPr/>
      <dgm:t>
        <a:bodyPr/>
        <a:lstStyle/>
        <a:p>
          <a:r>
            <a:rPr lang="en-US" dirty="0"/>
            <a:t>It implements (but hides) many K8s features</a:t>
          </a:r>
          <a:endParaRPr lang="it-IT" dirty="0"/>
        </a:p>
      </dgm:t>
    </dgm:pt>
    <dgm:pt modelId="{CE9246CA-96AB-4C3B-A449-BE5D80EBCAFC}" type="parTrans" cxnId="{090DF1AF-B969-4807-A160-93E37431BB08}">
      <dgm:prSet/>
      <dgm:spPr/>
    </dgm:pt>
    <dgm:pt modelId="{4D706FD2-7827-4080-A9AC-86B94672733F}" type="sibTrans" cxnId="{090DF1AF-B969-4807-A160-93E37431BB08}">
      <dgm:prSet/>
      <dgm:spPr/>
    </dgm:pt>
    <dgm:pt modelId="{AE6F607E-CD42-49BD-8CD7-DF30D7FD8B08}" type="pres">
      <dgm:prSet presAssocID="{305596A0-F57C-4368-8363-BDD31CA04119}" presName="Name0" presStyleCnt="0">
        <dgm:presLayoutVars>
          <dgm:dir/>
          <dgm:animLvl val="lvl"/>
          <dgm:resizeHandles val="exact"/>
        </dgm:presLayoutVars>
      </dgm:prSet>
      <dgm:spPr/>
    </dgm:pt>
    <dgm:pt modelId="{FAAF2A9C-D4AD-48A5-8326-10204F57CA65}" type="pres">
      <dgm:prSet presAssocID="{F62FE323-AB27-430C-8F4B-CB98A2ADF993}" presName="composite" presStyleCnt="0"/>
      <dgm:spPr/>
    </dgm:pt>
    <dgm:pt modelId="{667D0FBE-1708-41B4-927B-8E968C856A3D}" type="pres">
      <dgm:prSet presAssocID="{F62FE323-AB27-430C-8F4B-CB98A2ADF99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33E667B-8EF7-4F9D-B2DC-325AF6D0C20E}" type="pres">
      <dgm:prSet presAssocID="{F62FE323-AB27-430C-8F4B-CB98A2ADF993}" presName="desTx" presStyleLbl="alignAccFollowNode1" presStyleIdx="0" presStyleCnt="3">
        <dgm:presLayoutVars>
          <dgm:bulletEnabled val="1"/>
        </dgm:presLayoutVars>
      </dgm:prSet>
      <dgm:spPr/>
    </dgm:pt>
    <dgm:pt modelId="{5DAF50D0-F585-4C3D-A179-EB6B99B95587}" type="pres">
      <dgm:prSet presAssocID="{00C53B40-E2EA-4921-8320-43069E2DFC4F}" presName="space" presStyleCnt="0"/>
      <dgm:spPr/>
    </dgm:pt>
    <dgm:pt modelId="{031918A4-EE48-4804-8FE6-B2FDAFCCF811}" type="pres">
      <dgm:prSet presAssocID="{C16F0D7E-D26B-4E02-B174-E7E474A3EE42}" presName="composite" presStyleCnt="0"/>
      <dgm:spPr/>
    </dgm:pt>
    <dgm:pt modelId="{3790C670-D175-4CA5-8BBC-0E9DDB754022}" type="pres">
      <dgm:prSet presAssocID="{C16F0D7E-D26B-4E02-B174-E7E474A3EE4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2938C32-41DF-472D-A087-EDF15E5F48CF}" type="pres">
      <dgm:prSet presAssocID="{C16F0D7E-D26B-4E02-B174-E7E474A3EE42}" presName="desTx" presStyleLbl="alignAccFollowNode1" presStyleIdx="1" presStyleCnt="3">
        <dgm:presLayoutVars>
          <dgm:bulletEnabled val="1"/>
        </dgm:presLayoutVars>
      </dgm:prSet>
      <dgm:spPr/>
    </dgm:pt>
    <dgm:pt modelId="{5A449540-7B6F-4675-A502-C7AF36D523C8}" type="pres">
      <dgm:prSet presAssocID="{D94D6349-E56D-4573-B894-10ADB9AB4B3E}" presName="space" presStyleCnt="0"/>
      <dgm:spPr/>
    </dgm:pt>
    <dgm:pt modelId="{5ACE6E23-3E49-4EDB-B15E-6B90EBA817C7}" type="pres">
      <dgm:prSet presAssocID="{E841D3CB-985E-4D4E-BE1A-167830521046}" presName="composite" presStyleCnt="0"/>
      <dgm:spPr/>
    </dgm:pt>
    <dgm:pt modelId="{C003F13B-45FD-40D4-9155-333316323D18}" type="pres">
      <dgm:prSet presAssocID="{E841D3CB-985E-4D4E-BE1A-16783052104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D4291AF-5424-41E8-8649-CBEC035B0A0F}" type="pres">
      <dgm:prSet presAssocID="{E841D3CB-985E-4D4E-BE1A-16783052104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D3A1502-070C-40BD-BC7A-0EB94B5E13D7}" type="presOf" srcId="{0303A412-5DB2-411A-9391-310F624A923A}" destId="{52938C32-41DF-472D-A087-EDF15E5F48CF}" srcOrd="0" destOrd="0" presId="urn:microsoft.com/office/officeart/2005/8/layout/hList1"/>
    <dgm:cxn modelId="{795BF10B-9DF2-4CFE-85CA-6436BF40D12E}" type="presOf" srcId="{C16F0D7E-D26B-4E02-B174-E7E474A3EE42}" destId="{3790C670-D175-4CA5-8BBC-0E9DDB754022}" srcOrd="0" destOrd="0" presId="urn:microsoft.com/office/officeart/2005/8/layout/hList1"/>
    <dgm:cxn modelId="{58E17C15-265D-494B-98D3-9FBE8984F431}" type="presOf" srcId="{7EE48ACD-4D4D-4B59-B8B0-8854E0186FA4}" destId="{6D4291AF-5424-41E8-8649-CBEC035B0A0F}" srcOrd="0" destOrd="0" presId="urn:microsoft.com/office/officeart/2005/8/layout/hList1"/>
    <dgm:cxn modelId="{DEE51217-D1A5-4ABD-8377-9B1451D96EA8}" type="presOf" srcId="{305596A0-F57C-4368-8363-BDD31CA04119}" destId="{AE6F607E-CD42-49BD-8CD7-DF30D7FD8B08}" srcOrd="0" destOrd="0" presId="urn:microsoft.com/office/officeart/2005/8/layout/hList1"/>
    <dgm:cxn modelId="{95A4A621-002E-459A-A7D8-B2BD98A685CB}" srcId="{305596A0-F57C-4368-8363-BDD31CA04119}" destId="{F62FE323-AB27-430C-8F4B-CB98A2ADF993}" srcOrd="0" destOrd="0" parTransId="{975E8C9B-22DD-4E15-ACB3-B933A4BFF1E8}" sibTransId="{00C53B40-E2EA-4921-8320-43069E2DFC4F}"/>
    <dgm:cxn modelId="{8CDACF37-786C-46FD-B64F-C0367401C100}" srcId="{C16F0D7E-D26B-4E02-B174-E7E474A3EE42}" destId="{0303A412-5DB2-411A-9391-310F624A923A}" srcOrd="0" destOrd="0" parTransId="{C8078E0F-54A3-43C6-A9EF-2E99A3CD29B5}" sibTransId="{8B77B3FB-B1B8-4480-B66F-64B5F3DCFA9D}"/>
    <dgm:cxn modelId="{162EB638-508F-4FF9-91FF-118920E74938}" srcId="{C16F0D7E-D26B-4E02-B174-E7E474A3EE42}" destId="{FE0085EB-1619-4794-9F45-D8321C2BA5DE}" srcOrd="1" destOrd="0" parTransId="{F3BCBD03-76ED-4C06-8A39-2EBF47A09A42}" sibTransId="{E97BEEEC-0631-4B8C-AC90-607114CB8633}"/>
    <dgm:cxn modelId="{723F4360-843B-4EBF-B2DC-971AB030FD36}" type="presOf" srcId="{6847D59F-6A83-485E-9000-667D535963B5}" destId="{52938C32-41DF-472D-A087-EDF15E5F48CF}" srcOrd="0" destOrd="2" presId="urn:microsoft.com/office/officeart/2005/8/layout/hList1"/>
    <dgm:cxn modelId="{BEC71E6B-1D5C-4056-B1E8-FFF2FE46365E}" type="presOf" srcId="{1645DCC2-C725-4781-A605-84CCFD96527D}" destId="{6D4291AF-5424-41E8-8649-CBEC035B0A0F}" srcOrd="0" destOrd="1" presId="urn:microsoft.com/office/officeart/2005/8/layout/hList1"/>
    <dgm:cxn modelId="{D47B406C-FA34-41AF-AC6F-08CDEF6AC581}" srcId="{E841D3CB-985E-4D4E-BE1A-167830521046}" destId="{7EE48ACD-4D4D-4B59-B8B0-8854E0186FA4}" srcOrd="0" destOrd="0" parTransId="{F963EB62-EBC4-4886-A4B8-27AEEC82BA6D}" sibTransId="{6CDD00D8-7628-49B9-A5FD-0DE58710A035}"/>
    <dgm:cxn modelId="{D2E36183-EDF1-44F5-A00E-308120E86145}" type="presOf" srcId="{E37164C7-E93E-4980-B655-816520D0DF0D}" destId="{133E667B-8EF7-4F9D-B2DC-325AF6D0C20E}" srcOrd="0" destOrd="1" presId="urn:microsoft.com/office/officeart/2005/8/layout/hList1"/>
    <dgm:cxn modelId="{812E5784-0682-4DA2-A423-1554C9B69F26}" type="presOf" srcId="{FE0085EB-1619-4794-9F45-D8321C2BA5DE}" destId="{52938C32-41DF-472D-A087-EDF15E5F48CF}" srcOrd="0" destOrd="1" presId="urn:microsoft.com/office/officeart/2005/8/layout/hList1"/>
    <dgm:cxn modelId="{DDEF438A-97B7-4B93-827E-5224B0B2BBAF}" type="presOf" srcId="{E841D3CB-985E-4D4E-BE1A-167830521046}" destId="{C003F13B-45FD-40D4-9155-333316323D18}" srcOrd="0" destOrd="0" presId="urn:microsoft.com/office/officeart/2005/8/layout/hList1"/>
    <dgm:cxn modelId="{FE4B4E92-32BC-4E4C-B05A-A3E7CED360A2}" srcId="{F62FE323-AB27-430C-8F4B-CB98A2ADF993}" destId="{D28F75AD-1F70-4DD8-8009-58E05CCBCC75}" srcOrd="2" destOrd="0" parTransId="{EF6590B8-D69A-4773-BA34-7661C1606DB1}" sibTransId="{84BA6FA2-F4FB-4E6A-A60D-3B9896220B5D}"/>
    <dgm:cxn modelId="{9229E298-487A-4F3C-A224-ADBCB32B21B8}" srcId="{F62FE323-AB27-430C-8F4B-CB98A2ADF993}" destId="{0C28CA36-BB1B-4F85-B204-F1E3CA662BA6}" srcOrd="0" destOrd="0" parTransId="{66A9F54F-B760-4C90-B7C4-6E970666967C}" sibTransId="{15F8597B-5E37-48C5-B037-36DFDF0940CA}"/>
    <dgm:cxn modelId="{BC104A9D-753C-4C62-B44C-23D10CD52BF7}" srcId="{E841D3CB-985E-4D4E-BE1A-167830521046}" destId="{C8988808-5A20-4576-952C-F938751DF56B}" srcOrd="2" destOrd="0" parTransId="{BEEF4186-7909-4483-A889-B71283CA200D}" sibTransId="{49F7658C-36A7-49D8-876B-EFDF4500F523}"/>
    <dgm:cxn modelId="{7466D4AD-AEB9-4227-A537-1139D90F5E59}" type="presOf" srcId="{D28F75AD-1F70-4DD8-8009-58E05CCBCC75}" destId="{133E667B-8EF7-4F9D-B2DC-325AF6D0C20E}" srcOrd="0" destOrd="2" presId="urn:microsoft.com/office/officeart/2005/8/layout/hList1"/>
    <dgm:cxn modelId="{090DF1AF-B969-4807-A160-93E37431BB08}" srcId="{E841D3CB-985E-4D4E-BE1A-167830521046}" destId="{1645DCC2-C725-4781-A605-84CCFD96527D}" srcOrd="1" destOrd="0" parTransId="{CE9246CA-96AB-4C3B-A449-BE5D80EBCAFC}" sibTransId="{4D706FD2-7827-4080-A9AC-86B94672733F}"/>
    <dgm:cxn modelId="{A3FD49BE-D814-4616-9D76-F6BDF4159407}" type="presOf" srcId="{C8988808-5A20-4576-952C-F938751DF56B}" destId="{6D4291AF-5424-41E8-8649-CBEC035B0A0F}" srcOrd="0" destOrd="2" presId="urn:microsoft.com/office/officeart/2005/8/layout/hList1"/>
    <dgm:cxn modelId="{0D7F7AC9-714D-4435-8305-04AF1E432726}" srcId="{C16F0D7E-D26B-4E02-B174-E7E474A3EE42}" destId="{6847D59F-6A83-485E-9000-667D535963B5}" srcOrd="2" destOrd="0" parTransId="{34F39A2C-DEF1-4179-B430-9EAE9BD600EC}" sibTransId="{D17BAD5C-BA21-46C8-BAA1-05FD3349A464}"/>
    <dgm:cxn modelId="{3B2EA4CC-C4A2-48BA-A143-D6C988C8ADEC}" srcId="{305596A0-F57C-4368-8363-BDD31CA04119}" destId="{C16F0D7E-D26B-4E02-B174-E7E474A3EE42}" srcOrd="1" destOrd="0" parTransId="{E9895A01-8AAD-4862-929E-1EFDFEF53B39}" sibTransId="{D94D6349-E56D-4573-B894-10ADB9AB4B3E}"/>
    <dgm:cxn modelId="{9E403DD3-5121-470A-B83A-C3DBEFB17313}" type="presOf" srcId="{0C28CA36-BB1B-4F85-B204-F1E3CA662BA6}" destId="{133E667B-8EF7-4F9D-B2DC-325AF6D0C20E}" srcOrd="0" destOrd="0" presId="urn:microsoft.com/office/officeart/2005/8/layout/hList1"/>
    <dgm:cxn modelId="{777AE0D4-533E-44E3-85F0-25E971CE3694}" srcId="{F62FE323-AB27-430C-8F4B-CB98A2ADF993}" destId="{E37164C7-E93E-4980-B655-816520D0DF0D}" srcOrd="1" destOrd="0" parTransId="{E446E4A1-6DEE-4E12-827D-7EF7D5BB2DD1}" sibTransId="{188F0889-E581-48E9-974A-0E568B5D3084}"/>
    <dgm:cxn modelId="{A2FC4ED5-B933-498B-862E-5294B06ADCC9}" type="presOf" srcId="{F62FE323-AB27-430C-8F4B-CB98A2ADF993}" destId="{667D0FBE-1708-41B4-927B-8E968C856A3D}" srcOrd="0" destOrd="0" presId="urn:microsoft.com/office/officeart/2005/8/layout/hList1"/>
    <dgm:cxn modelId="{61AD19D6-E048-4E30-8536-5A2B6D750C33}" srcId="{305596A0-F57C-4368-8363-BDD31CA04119}" destId="{E841D3CB-985E-4D4E-BE1A-167830521046}" srcOrd="2" destOrd="0" parTransId="{9CE3381F-4A75-4971-9226-4EEA5AEA7ECF}" sibTransId="{C2B8DB94-6EF9-4DA4-B182-0A1EDADE9F84}"/>
    <dgm:cxn modelId="{4C3CD255-1463-468C-9294-AE80A328B050}" type="presParOf" srcId="{AE6F607E-CD42-49BD-8CD7-DF30D7FD8B08}" destId="{FAAF2A9C-D4AD-48A5-8326-10204F57CA65}" srcOrd="0" destOrd="0" presId="urn:microsoft.com/office/officeart/2005/8/layout/hList1"/>
    <dgm:cxn modelId="{7523F813-1E02-4DC3-8C2B-66BB13FA5C1A}" type="presParOf" srcId="{FAAF2A9C-D4AD-48A5-8326-10204F57CA65}" destId="{667D0FBE-1708-41B4-927B-8E968C856A3D}" srcOrd="0" destOrd="0" presId="urn:microsoft.com/office/officeart/2005/8/layout/hList1"/>
    <dgm:cxn modelId="{AC476986-8541-40F9-BEA4-7EDA1ED6C84C}" type="presParOf" srcId="{FAAF2A9C-D4AD-48A5-8326-10204F57CA65}" destId="{133E667B-8EF7-4F9D-B2DC-325AF6D0C20E}" srcOrd="1" destOrd="0" presId="urn:microsoft.com/office/officeart/2005/8/layout/hList1"/>
    <dgm:cxn modelId="{E47A68E8-3E81-47F7-8F3F-4BDC3A1625DE}" type="presParOf" srcId="{AE6F607E-CD42-49BD-8CD7-DF30D7FD8B08}" destId="{5DAF50D0-F585-4C3D-A179-EB6B99B95587}" srcOrd="1" destOrd="0" presId="urn:microsoft.com/office/officeart/2005/8/layout/hList1"/>
    <dgm:cxn modelId="{5C914DAC-1678-44E5-8D2A-9068A4322584}" type="presParOf" srcId="{AE6F607E-CD42-49BD-8CD7-DF30D7FD8B08}" destId="{031918A4-EE48-4804-8FE6-B2FDAFCCF811}" srcOrd="2" destOrd="0" presId="urn:microsoft.com/office/officeart/2005/8/layout/hList1"/>
    <dgm:cxn modelId="{EBDC48DB-51F1-4C47-B1F8-2A0E416DE6DF}" type="presParOf" srcId="{031918A4-EE48-4804-8FE6-B2FDAFCCF811}" destId="{3790C670-D175-4CA5-8BBC-0E9DDB754022}" srcOrd="0" destOrd="0" presId="urn:microsoft.com/office/officeart/2005/8/layout/hList1"/>
    <dgm:cxn modelId="{F9499793-D5C7-4FBA-96C9-6710ACCB2668}" type="presParOf" srcId="{031918A4-EE48-4804-8FE6-B2FDAFCCF811}" destId="{52938C32-41DF-472D-A087-EDF15E5F48CF}" srcOrd="1" destOrd="0" presId="urn:microsoft.com/office/officeart/2005/8/layout/hList1"/>
    <dgm:cxn modelId="{390051BF-7384-43FE-97D9-E5C7F636B322}" type="presParOf" srcId="{AE6F607E-CD42-49BD-8CD7-DF30D7FD8B08}" destId="{5A449540-7B6F-4675-A502-C7AF36D523C8}" srcOrd="3" destOrd="0" presId="urn:microsoft.com/office/officeart/2005/8/layout/hList1"/>
    <dgm:cxn modelId="{A2B230DF-03A7-4B7B-9839-E630430063C7}" type="presParOf" srcId="{AE6F607E-CD42-49BD-8CD7-DF30D7FD8B08}" destId="{5ACE6E23-3E49-4EDB-B15E-6B90EBA817C7}" srcOrd="4" destOrd="0" presId="urn:microsoft.com/office/officeart/2005/8/layout/hList1"/>
    <dgm:cxn modelId="{4F07E1B1-2200-4B0E-A2AC-34891540AF4A}" type="presParOf" srcId="{5ACE6E23-3E49-4EDB-B15E-6B90EBA817C7}" destId="{C003F13B-45FD-40D4-9155-333316323D18}" srcOrd="0" destOrd="0" presId="urn:microsoft.com/office/officeart/2005/8/layout/hList1"/>
    <dgm:cxn modelId="{B35675D8-CEBE-41A1-912C-CEBACB77D937}" type="presParOf" srcId="{5ACE6E23-3E49-4EDB-B15E-6B90EBA817C7}" destId="{6D4291AF-5424-41E8-8649-CBEC035B0A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D2858-A763-41B6-9E94-A3D781B45687}">
      <dsp:nvSpPr>
        <dsp:cNvPr id="0" name=""/>
        <dsp:cNvSpPr/>
      </dsp:nvSpPr>
      <dsp:spPr>
        <a:xfrm>
          <a:off x="0" y="547537"/>
          <a:ext cx="11055281" cy="7300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09668-ADB1-42CA-BEF5-BA3657FC24FC}">
      <dsp:nvSpPr>
        <dsp:cNvPr id="0" name=""/>
        <dsp:cNvSpPr/>
      </dsp:nvSpPr>
      <dsp:spPr>
        <a:xfrm>
          <a:off x="4979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App Service</a:t>
          </a:r>
        </a:p>
      </dsp:txBody>
      <dsp:txXfrm>
        <a:off x="4979" y="0"/>
        <a:ext cx="2395130" cy="730050"/>
      </dsp:txXfrm>
    </dsp:sp>
    <dsp:sp modelId="{8EFFD7B0-188F-4B0E-9AE3-07BD6372C8EF}">
      <dsp:nvSpPr>
        <dsp:cNvPr id="0" name=""/>
        <dsp:cNvSpPr/>
      </dsp:nvSpPr>
      <dsp:spPr>
        <a:xfrm>
          <a:off x="1111288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E009E-9E98-4070-9A7E-04D6884BD1AE}">
      <dsp:nvSpPr>
        <dsp:cNvPr id="0" name=""/>
        <dsp:cNvSpPr/>
      </dsp:nvSpPr>
      <dsp:spPr>
        <a:xfrm>
          <a:off x="2519867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Batch</a:t>
          </a:r>
        </a:p>
      </dsp:txBody>
      <dsp:txXfrm>
        <a:off x="2519867" y="1095074"/>
        <a:ext cx="2395130" cy="730050"/>
      </dsp:txXfrm>
    </dsp:sp>
    <dsp:sp modelId="{BB72F20F-9D08-464D-9633-AC6C54DEE697}">
      <dsp:nvSpPr>
        <dsp:cNvPr id="0" name=""/>
        <dsp:cNvSpPr/>
      </dsp:nvSpPr>
      <dsp:spPr>
        <a:xfrm>
          <a:off x="3626176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396C-0280-4E4E-8757-AC176815E501}">
      <dsp:nvSpPr>
        <dsp:cNvPr id="0" name=""/>
        <dsp:cNvSpPr/>
      </dsp:nvSpPr>
      <dsp:spPr>
        <a:xfrm>
          <a:off x="5034754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Container Instances</a:t>
          </a:r>
        </a:p>
      </dsp:txBody>
      <dsp:txXfrm>
        <a:off x="5034754" y="0"/>
        <a:ext cx="2395130" cy="730050"/>
      </dsp:txXfrm>
    </dsp:sp>
    <dsp:sp modelId="{65428697-8DAA-4864-926F-E4BA8535FE26}">
      <dsp:nvSpPr>
        <dsp:cNvPr id="0" name=""/>
        <dsp:cNvSpPr/>
      </dsp:nvSpPr>
      <dsp:spPr>
        <a:xfrm>
          <a:off x="6141063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AC0F7-6D08-44F8-9D25-BA589CA9DF99}">
      <dsp:nvSpPr>
        <dsp:cNvPr id="0" name=""/>
        <dsp:cNvSpPr/>
      </dsp:nvSpPr>
      <dsp:spPr>
        <a:xfrm>
          <a:off x="7549642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Container Apps</a:t>
          </a:r>
        </a:p>
      </dsp:txBody>
      <dsp:txXfrm>
        <a:off x="7549642" y="1095074"/>
        <a:ext cx="2395130" cy="730050"/>
      </dsp:txXfrm>
    </dsp:sp>
    <dsp:sp modelId="{0812E6A5-103B-4599-9558-1102EA45D2A4}">
      <dsp:nvSpPr>
        <dsp:cNvPr id="0" name=""/>
        <dsp:cNvSpPr/>
      </dsp:nvSpPr>
      <dsp:spPr>
        <a:xfrm>
          <a:off x="8655951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D0FBE-1708-41B4-927B-8E968C856A3D}">
      <dsp:nvSpPr>
        <dsp:cNvPr id="0" name=""/>
        <dsp:cNvSpPr/>
      </dsp:nvSpPr>
      <dsp:spPr>
        <a:xfrm>
          <a:off x="3286" y="29337"/>
          <a:ext cx="3203971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Kubernetes</a:t>
          </a:r>
          <a:endParaRPr lang="it-IT" sz="2300" kern="1200" dirty="0"/>
        </a:p>
      </dsp:txBody>
      <dsp:txXfrm>
        <a:off x="3286" y="29337"/>
        <a:ext cx="3203971" cy="662400"/>
      </dsp:txXfrm>
    </dsp:sp>
    <dsp:sp modelId="{133E667B-8EF7-4F9D-B2DC-325AF6D0C20E}">
      <dsp:nvSpPr>
        <dsp:cNvPr id="0" name=""/>
        <dsp:cNvSpPr/>
      </dsp:nvSpPr>
      <dsp:spPr>
        <a:xfrm>
          <a:off x="3286" y="691737"/>
          <a:ext cx="3203971" cy="36302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Need to manage despite it’s PaaS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Need to know the specific artifacts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Overall TCO could be higher</a:t>
          </a:r>
          <a:endParaRPr lang="it-IT" sz="2300" kern="1200" dirty="0"/>
        </a:p>
      </dsp:txBody>
      <dsp:txXfrm>
        <a:off x="3286" y="691737"/>
        <a:ext cx="3203971" cy="3630262"/>
      </dsp:txXfrm>
    </dsp:sp>
    <dsp:sp modelId="{3790C670-D175-4CA5-8BBC-0E9DDB754022}">
      <dsp:nvSpPr>
        <dsp:cNvPr id="0" name=""/>
        <dsp:cNvSpPr/>
      </dsp:nvSpPr>
      <dsp:spPr>
        <a:xfrm>
          <a:off x="3655814" y="29337"/>
          <a:ext cx="3203971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Container Instances</a:t>
          </a:r>
          <a:endParaRPr lang="it-IT" sz="2300" kern="1200" dirty="0"/>
        </a:p>
      </dsp:txBody>
      <dsp:txXfrm>
        <a:off x="3655814" y="29337"/>
        <a:ext cx="3203971" cy="662400"/>
      </dsp:txXfrm>
    </dsp:sp>
    <dsp:sp modelId="{52938C32-41DF-472D-A087-EDF15E5F48CF}">
      <dsp:nvSpPr>
        <dsp:cNvPr id="0" name=""/>
        <dsp:cNvSpPr/>
      </dsp:nvSpPr>
      <dsp:spPr>
        <a:xfrm>
          <a:off x="3655814" y="691737"/>
          <a:ext cx="3203971" cy="36302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The low-level serverless unit to run containers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Good to handle spikes of AKS or custom jobs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Need to build your own governance process</a:t>
          </a:r>
          <a:endParaRPr lang="it-IT" sz="2300" kern="1200" dirty="0"/>
        </a:p>
      </dsp:txBody>
      <dsp:txXfrm>
        <a:off x="3655814" y="691737"/>
        <a:ext cx="3203971" cy="3630262"/>
      </dsp:txXfrm>
    </dsp:sp>
    <dsp:sp modelId="{C003F13B-45FD-40D4-9155-333316323D18}">
      <dsp:nvSpPr>
        <dsp:cNvPr id="0" name=""/>
        <dsp:cNvSpPr/>
      </dsp:nvSpPr>
      <dsp:spPr>
        <a:xfrm>
          <a:off x="7308342" y="29337"/>
          <a:ext cx="3203971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Container Apps</a:t>
          </a:r>
          <a:endParaRPr lang="it-IT" sz="2300" kern="1200" dirty="0"/>
        </a:p>
      </dsp:txBody>
      <dsp:txXfrm>
        <a:off x="7308342" y="29337"/>
        <a:ext cx="3203971" cy="662400"/>
      </dsp:txXfrm>
    </dsp:sp>
    <dsp:sp modelId="{6D4291AF-5424-41E8-8649-CBEC035B0A0F}">
      <dsp:nvSpPr>
        <dsp:cNvPr id="0" name=""/>
        <dsp:cNvSpPr/>
      </dsp:nvSpPr>
      <dsp:spPr>
        <a:xfrm>
          <a:off x="7308342" y="691737"/>
          <a:ext cx="3203971" cy="36302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It’s a serverless container solution with steroids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It implements (but hides) many K8s features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(with some constraints) Can replace K8s</a:t>
          </a:r>
          <a:endParaRPr lang="it-IT" sz="2300" kern="1200" dirty="0"/>
        </a:p>
      </dsp:txBody>
      <dsp:txXfrm>
        <a:off x="7308342" y="691737"/>
        <a:ext cx="3203971" cy="36302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D0FBE-1708-41B4-927B-8E968C856A3D}">
      <dsp:nvSpPr>
        <dsp:cNvPr id="0" name=""/>
        <dsp:cNvSpPr/>
      </dsp:nvSpPr>
      <dsp:spPr>
        <a:xfrm>
          <a:off x="3286" y="29337"/>
          <a:ext cx="3203971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Kubernetes</a:t>
          </a:r>
          <a:endParaRPr lang="it-IT" sz="2300" kern="1200" dirty="0"/>
        </a:p>
      </dsp:txBody>
      <dsp:txXfrm>
        <a:off x="3286" y="29337"/>
        <a:ext cx="3203971" cy="662400"/>
      </dsp:txXfrm>
    </dsp:sp>
    <dsp:sp modelId="{133E667B-8EF7-4F9D-B2DC-325AF6D0C20E}">
      <dsp:nvSpPr>
        <dsp:cNvPr id="0" name=""/>
        <dsp:cNvSpPr/>
      </dsp:nvSpPr>
      <dsp:spPr>
        <a:xfrm>
          <a:off x="3286" y="691737"/>
          <a:ext cx="3203971" cy="36302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Need to manage despite it’s PaaS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Need to know the specific artifacts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Overall TCO could be higher</a:t>
          </a:r>
          <a:endParaRPr lang="it-IT" sz="2300" kern="1200" dirty="0"/>
        </a:p>
      </dsp:txBody>
      <dsp:txXfrm>
        <a:off x="3286" y="691737"/>
        <a:ext cx="3203971" cy="3630262"/>
      </dsp:txXfrm>
    </dsp:sp>
    <dsp:sp modelId="{3790C670-D175-4CA5-8BBC-0E9DDB754022}">
      <dsp:nvSpPr>
        <dsp:cNvPr id="0" name=""/>
        <dsp:cNvSpPr/>
      </dsp:nvSpPr>
      <dsp:spPr>
        <a:xfrm>
          <a:off x="3655814" y="29337"/>
          <a:ext cx="3203971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Container Instances</a:t>
          </a:r>
          <a:endParaRPr lang="it-IT" sz="2300" kern="1200" dirty="0"/>
        </a:p>
      </dsp:txBody>
      <dsp:txXfrm>
        <a:off x="3655814" y="29337"/>
        <a:ext cx="3203971" cy="662400"/>
      </dsp:txXfrm>
    </dsp:sp>
    <dsp:sp modelId="{52938C32-41DF-472D-A087-EDF15E5F48CF}">
      <dsp:nvSpPr>
        <dsp:cNvPr id="0" name=""/>
        <dsp:cNvSpPr/>
      </dsp:nvSpPr>
      <dsp:spPr>
        <a:xfrm>
          <a:off x="3655814" y="691737"/>
          <a:ext cx="3203971" cy="36302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The low-level serverless unit to run containers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Good to handle spikes of AKS or custom jobs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Need to build your own governance process</a:t>
          </a:r>
          <a:endParaRPr lang="it-IT" sz="2300" kern="1200" dirty="0"/>
        </a:p>
      </dsp:txBody>
      <dsp:txXfrm>
        <a:off x="3655814" y="691737"/>
        <a:ext cx="3203971" cy="3630262"/>
      </dsp:txXfrm>
    </dsp:sp>
    <dsp:sp modelId="{C003F13B-45FD-40D4-9155-333316323D18}">
      <dsp:nvSpPr>
        <dsp:cNvPr id="0" name=""/>
        <dsp:cNvSpPr/>
      </dsp:nvSpPr>
      <dsp:spPr>
        <a:xfrm>
          <a:off x="7308342" y="29337"/>
          <a:ext cx="3203971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Container Apps</a:t>
          </a:r>
          <a:endParaRPr lang="it-IT" sz="2300" kern="1200" dirty="0"/>
        </a:p>
      </dsp:txBody>
      <dsp:txXfrm>
        <a:off x="7308342" y="29337"/>
        <a:ext cx="3203971" cy="662400"/>
      </dsp:txXfrm>
    </dsp:sp>
    <dsp:sp modelId="{6D4291AF-5424-41E8-8649-CBEC035B0A0F}">
      <dsp:nvSpPr>
        <dsp:cNvPr id="0" name=""/>
        <dsp:cNvSpPr/>
      </dsp:nvSpPr>
      <dsp:spPr>
        <a:xfrm>
          <a:off x="7308342" y="691737"/>
          <a:ext cx="3203971" cy="36302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It’s a serverless container solution with steroids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It implements (but hides) many K8s features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(with some constraints) Can replace K8s</a:t>
          </a:r>
          <a:endParaRPr lang="it-IT" sz="2300" kern="1200" dirty="0"/>
        </a:p>
      </dsp:txBody>
      <dsp:txXfrm>
        <a:off x="7308342" y="691737"/>
        <a:ext cx="3203971" cy="3630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EA6B6-151A-41D7-9AC0-C8BE771B4DF6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232B0-5D83-4271-9B74-2B4F24751A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99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40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it-IT" dirty="0"/>
              <a:t>How to read this quadrant and how’s made</a:t>
            </a:r>
          </a:p>
          <a:p>
            <a:pPr marL="171450" indent="-171450">
              <a:buFontTx/>
              <a:buChar char="-"/>
            </a:pPr>
            <a:r>
              <a:rPr lang="it-IT" dirty="0"/>
              <a:t>Information is accurate but personal</a:t>
            </a:r>
          </a:p>
          <a:p>
            <a:pPr marL="171450" indent="-171450">
              <a:buFontTx/>
              <a:buChar char="-"/>
            </a:pPr>
            <a:r>
              <a:rPr lang="it-IT" dirty="0"/>
              <a:t>Scale may depends on soft or hard limits of the platform</a:t>
            </a:r>
          </a:p>
          <a:p>
            <a:pPr marL="171450" indent="-171450">
              <a:buFontTx/>
              <a:buChar char="-"/>
            </a:pPr>
            <a:r>
              <a:rPr lang="it-IT" dirty="0"/>
              <a:t>Examples of soft and hard limits</a:t>
            </a:r>
          </a:p>
          <a:p>
            <a:pPr marL="171450" indent="-171450">
              <a:buFontTx/>
              <a:buChar char="-"/>
            </a:pPr>
            <a:r>
              <a:rPr lang="it-IT" dirty="0"/>
              <a:t>Ease of management can be the degree of interest we need to have to the underlying infrastructure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either the lock-in aspect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the industry-standard adherence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99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Checklist:</a:t>
            </a:r>
          </a:p>
          <a:p>
            <a:pPr marL="171450" indent="-171450">
              <a:buFontTx/>
              <a:buChar char="-"/>
            </a:pPr>
            <a:r>
              <a:rPr lang="en-US" dirty="0"/>
              <a:t>K8s Connection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Mongo + OAI connections</a:t>
            </a:r>
          </a:p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232B0-5D83-4271-9B74-2B4F24751AD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45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33D7-638B-DEDF-70EA-8529EFD9F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79C49-6B11-AEB5-F1EB-2814CD473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C761-C774-EEDA-99C7-1DD70497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7413-CE33-EA6B-A700-466C5526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D5CF-4B01-3020-B999-42A1AAC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14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95A1-8E26-1BED-6AE5-530B4043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FF28C-1605-0CF5-67E6-E1F9EF4C8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D3E8E-E762-CBD1-1DDB-245081DA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1663-E328-72CF-688D-45C078FE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71418-7676-685E-0354-998E62FB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890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F40D2-BE35-5917-4484-1679516DB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E563D-17BB-310F-ACD2-AA3CC8A64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6B659-DE08-F9BF-675C-B6191F42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8977-0AA4-B4E9-4266-07EDCBB7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B936D-554E-5351-217D-789DBB49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438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3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F04B-EAF8-41C0-9CCB-D6275386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E0A0-3F33-0ECA-A11A-290CE540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5183-6A8C-5A5A-7B48-FB3430CC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7B88-BDE2-1686-68A7-2190AA5E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2EB4E-3B8D-0147-7FC4-334DAD15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048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5CD7-B29C-A9E1-E0E3-75BF3A9D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B4A53-7A88-90BF-D1E9-4C4DE013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E6A7D-F100-7E47-7931-9B18EED3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5EFD-0597-BB1C-113B-1495FD67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12BE3-F189-49E5-9294-C9A8671B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60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50DF-1277-C942-44FA-9E38C8D5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B300-FEB5-35A7-94E7-CE1F2746A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65E13-6733-2C09-45E7-0DC9E2DC2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C40C8-2848-EF8F-1D3D-8C82602C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69977-2D0F-593C-149B-1B3EFB7E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977B2-5DC3-6806-10C4-BD8665AE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73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828A-6550-DDBD-A69D-D94D857F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C8F7F-B116-EA5C-F347-9064444F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91AF4-F247-EEB8-2923-331CFBEC9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C9CC9-81C2-2E6C-E0C9-EA6CC36E9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CFC96-D179-6DC3-4D07-91631E5E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6AF69-DCA7-9307-7EB8-D58A0002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25355-37D0-1ED3-6C78-A2331897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B0115-669E-E4B4-BCAB-499832DE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88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82AE-ACBE-1243-05F2-2F328E1D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FCD1D-79D0-50F8-9AA0-EB70CAF2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B6C87-8873-D002-C7BB-38F706DE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B11FD-3E09-2B9D-CC47-2D7AC1D1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50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C6E2B-88BA-A748-7022-4D2FD9BB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568B3-0FDF-49E7-27F2-8566815E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EEF5A-F712-6F3E-E884-F312A3A2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52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C51-5250-368E-492F-82D3BDA8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7F09-4BB6-FDF0-D93F-E7E1E3168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A8AAB-9CF8-7A33-C2CF-BEB86971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1CBC5-0CD2-24C8-E3F4-4CDE16E1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3C14D-5C2D-8702-4813-788A6029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F3F96-D9B8-8D9E-6368-1C5BEDCB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16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1C95-6C9E-4803-3FA2-6BB916A7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56E45-FCF4-E1AA-6997-8105E4295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509A1-F5BD-CF25-91B1-F1C520B2F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75ED4-9197-D134-E755-E49938E6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4237F-DC4A-B985-63F6-1FE5E07F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873A2-AB24-7FD8-99ED-B03097F7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0E2EF-CF55-29E8-EFC0-766C03E2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2F2CD-B19D-FEB7-CBD1-5BEA706A6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C1DA-8622-7BFB-3508-9175FD912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301FD-72EB-472C-9E10-08447577E239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1173C-0C4A-3AD0-E819-2F5E4568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A7D8-BF96-F520-E985-2256A58AD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684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09BF048-BB26-8B1D-6334-B051510863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2" b="16611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4" name="Picture 3" descr="A purple and white background with white text&#10;&#10;Description automatically generated">
            <a:extLst>
              <a:ext uri="{FF2B5EF4-FFF2-40B4-BE49-F238E27FC236}">
                <a16:creationId xmlns:a16="http://schemas.microsoft.com/office/drawing/2014/main" id="{82400F7E-EC26-B740-2CEA-7AF8C7F72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0398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C4BDF-3793-81A1-FD66-FA22A3901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09600"/>
            <a:ext cx="4170270" cy="387719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Efficient Serverless Containers with Azure</a:t>
            </a:r>
            <a:endParaRPr lang="it-IT" sz="44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9A8217F-F551-89C7-9848-96A6FA3C9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38783"/>
            <a:ext cx="4979567" cy="1343972"/>
          </a:xfrm>
        </p:spPr>
        <p:txBody>
          <a:bodyPr tIns="0" bIns="0">
            <a:normAutofit/>
          </a:bodyPr>
          <a:lstStyle/>
          <a:p>
            <a:pPr algn="l"/>
            <a:r>
              <a:rPr lang="en-US" b="1" i="0" cap="none" spc="-150" dirty="0">
                <a:effectLst/>
                <a:latin typeface="Noto Sans" panose="020B0502040504020204" pitchFamily="34" charset="0"/>
              </a:rPr>
              <a:t>Roberto Freato </a:t>
            </a:r>
            <a:br>
              <a:rPr lang="en-US" b="1" i="0" cap="none" spc="-150" dirty="0">
                <a:effectLst/>
                <a:latin typeface="Noto Sans" panose="020B0502040504020204" pitchFamily="34" charset="0"/>
              </a:rPr>
            </a:br>
            <a:r>
              <a:rPr lang="en-US" b="1" i="0" cap="none" spc="-150" dirty="0">
                <a:effectLst/>
                <a:latin typeface="Noto Sans" panose="020B0502040504020204" pitchFamily="34" charset="0"/>
              </a:rPr>
              <a:t>Azure MVP / Author / CTO @Retex</a:t>
            </a:r>
          </a:p>
        </p:txBody>
      </p:sp>
    </p:spTree>
    <p:extLst>
      <p:ext uri="{BB962C8B-B14F-4D97-AF65-F5344CB8AC3E}">
        <p14:creationId xmlns:p14="http://schemas.microsoft.com/office/powerpoint/2010/main" val="112564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2F1B-26A7-09BE-3477-E0D18A7C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K8s is everywhere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5CDCD-9C63-DE87-6E50-4E356BBF4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role of kubernetes in 2024</a:t>
            </a:r>
          </a:p>
        </p:txBody>
      </p:sp>
    </p:spTree>
    <p:extLst>
      <p:ext uri="{BB962C8B-B14F-4D97-AF65-F5344CB8AC3E}">
        <p14:creationId xmlns:p14="http://schemas.microsoft.com/office/powerpoint/2010/main" val="48020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F9AE-897D-7D6D-0830-11E6BB1E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K8s to Azure Container Apps</a:t>
            </a:r>
            <a:endParaRPr lang="it-I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F8FD66-8A9B-DB8C-88A6-B3A4C7168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4965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51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4844-0011-AE1E-BDA3-AFC3F3E0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C2A64-8AEF-1B56-EA3B-033178285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From K8s to Azure Container Apps</a:t>
            </a:r>
          </a:p>
        </p:txBody>
      </p:sp>
    </p:spTree>
    <p:extLst>
      <p:ext uri="{BB962C8B-B14F-4D97-AF65-F5344CB8AC3E}">
        <p14:creationId xmlns:p14="http://schemas.microsoft.com/office/powerpoint/2010/main" val="2132222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F9AE-897D-7D6D-0830-11E6BB1E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K8s to Azure Container Apps</a:t>
            </a:r>
            <a:endParaRPr lang="it-I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F8FD66-8A9B-DB8C-88A6-B3A4C7168E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932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39F4-BB78-86BB-C275-F2003A44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E999-9644-5287-5BD8-B4179E611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Serverless containers hide K8s complexity</a:t>
            </a:r>
          </a:p>
          <a:p>
            <a:r>
              <a:rPr lang="it-IT" dirty="0"/>
              <a:t>We need K8s complexity to migrate applications seamlessly</a:t>
            </a:r>
          </a:p>
          <a:p>
            <a:r>
              <a:rPr lang="it-IT" dirty="0"/>
              <a:t>Azure Container Instances is a low-level service</a:t>
            </a:r>
          </a:p>
          <a:p>
            <a:r>
              <a:rPr lang="it-IT" dirty="0"/>
              <a:t>Azure Container Apps is the good fit between </a:t>
            </a:r>
          </a:p>
          <a:p>
            <a:endParaRPr lang="it-IT" dirty="0"/>
          </a:p>
          <a:p>
            <a:r>
              <a:rPr lang="it-IT" dirty="0"/>
              <a:t>More it grows, more K8s surface will be available</a:t>
            </a:r>
          </a:p>
        </p:txBody>
      </p:sp>
    </p:spTree>
    <p:extLst>
      <p:ext uri="{BB962C8B-B14F-4D97-AF65-F5344CB8AC3E}">
        <p14:creationId xmlns:p14="http://schemas.microsoft.com/office/powerpoint/2010/main" val="88792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09BF048-BB26-8B1D-6334-B051510863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2" b="16611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4" name="Picture 3" descr="A purple and white background with white text&#10;&#10;Description automatically generated">
            <a:extLst>
              <a:ext uri="{FF2B5EF4-FFF2-40B4-BE49-F238E27FC236}">
                <a16:creationId xmlns:a16="http://schemas.microsoft.com/office/drawing/2014/main" id="{82400F7E-EC26-B740-2CEA-7AF8C7F72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0398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C4BDF-3793-81A1-FD66-FA22A3901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09600"/>
            <a:ext cx="4170270" cy="387719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Efficient Serverless Containers with Azure</a:t>
            </a:r>
            <a:endParaRPr lang="it-IT" sz="44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9A8217F-F551-89C7-9848-96A6FA3C9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38783"/>
            <a:ext cx="4979567" cy="1343972"/>
          </a:xfrm>
        </p:spPr>
        <p:txBody>
          <a:bodyPr tIns="0" bIns="0">
            <a:normAutofit/>
          </a:bodyPr>
          <a:lstStyle/>
          <a:p>
            <a:pPr algn="l"/>
            <a:r>
              <a:rPr lang="en-US" b="1" i="0" cap="none" spc="-150" dirty="0">
                <a:effectLst/>
                <a:latin typeface="Noto Sans" panose="020B0502040504020204" pitchFamily="34" charset="0"/>
              </a:rPr>
              <a:t>Roberto Freato </a:t>
            </a:r>
            <a:br>
              <a:rPr lang="en-US" b="1" i="0" cap="none" spc="-150" dirty="0">
                <a:effectLst/>
                <a:latin typeface="Noto Sans" panose="020B0502040504020204" pitchFamily="34" charset="0"/>
              </a:rPr>
            </a:br>
            <a:r>
              <a:rPr lang="en-US" b="1" i="0" cap="none" spc="-150" dirty="0">
                <a:effectLst/>
                <a:latin typeface="Noto Sans" panose="020B0502040504020204" pitchFamily="34" charset="0"/>
              </a:rPr>
              <a:t>Azure MVP / Author / CTO @Retex</a:t>
            </a:r>
          </a:p>
        </p:txBody>
      </p:sp>
    </p:spTree>
    <p:extLst>
      <p:ext uri="{BB962C8B-B14F-4D97-AF65-F5344CB8AC3E}">
        <p14:creationId xmlns:p14="http://schemas.microsoft.com/office/powerpoint/2010/main" val="6337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8C2F6F-F172-D19B-7FDE-A6A8EE8C15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13613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FC472D-EF5B-7B4A-84D6-A0E0A053F9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3749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DB0EF-A6D3-28F5-D572-8DBF339B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 in 2021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0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8256"/>
            <a:ext cx="9927771" cy="728194"/>
          </a:xfrm>
        </p:spPr>
        <p:txBody>
          <a:bodyPr/>
          <a:lstStyle/>
          <a:p>
            <a:r>
              <a:rPr lang="it-IT" dirty="0"/>
              <a:t>compute quadrant (2021)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BA40FC-6DCB-47D8-9AE8-B43B28F0FB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30430" y="1555555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544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8256"/>
            <a:ext cx="9927771" cy="728194"/>
          </a:xfrm>
        </p:spPr>
        <p:txBody>
          <a:bodyPr/>
          <a:lstStyle/>
          <a:p>
            <a:r>
              <a:rPr lang="it-IT" dirty="0"/>
              <a:t>compute quadrant (2022)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BA40FC-6DCB-47D8-9AE8-B43B28F0FB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30430" y="1555555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41D2F1A-385F-C290-B75B-F8AB1DBFA3A8}"/>
              </a:ext>
            </a:extLst>
          </p:cNvPr>
          <p:cNvSpPr/>
          <p:nvPr/>
        </p:nvSpPr>
        <p:spPr>
          <a:xfrm>
            <a:off x="8229599" y="4777274"/>
            <a:ext cx="192241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Container Apps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9A8A00-1388-9425-3735-F213EE7428F9}"/>
              </a:ext>
            </a:extLst>
          </p:cNvPr>
          <p:cNvSpPr/>
          <p:nvPr/>
        </p:nvSpPr>
        <p:spPr>
          <a:xfrm>
            <a:off x="9144000" y="5157820"/>
            <a:ext cx="149290" cy="144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17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244421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personal forecast about scalable serverless (2022)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99A3DF2-0CBA-51EE-EDCF-CC78E08CAAD5}"/>
              </a:ext>
            </a:extLst>
          </p:cNvPr>
          <p:cNvGraphicFramePr/>
          <p:nvPr/>
        </p:nvGraphicFramePr>
        <p:xfrm>
          <a:off x="547246" y="2639683"/>
          <a:ext cx="11055281" cy="182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2945-C728-4E8D-3F43-A1B340E0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F2B09-EE81-868E-6976-D207B55A2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679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7D7E-7AAC-98D8-101B-6FB841F6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cloud providers have serverless offering</a:t>
            </a:r>
            <a:endParaRPr lang="it-I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C17863-6441-2BE1-AFAA-541B51812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201813"/>
              </p:ext>
            </p:extLst>
          </p:nvPr>
        </p:nvGraphicFramePr>
        <p:xfrm>
          <a:off x="943667" y="1947835"/>
          <a:ext cx="8263395" cy="33370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54465">
                  <a:extLst>
                    <a:ext uri="{9D8B030D-6E8A-4147-A177-3AD203B41FA5}">
                      <a16:colId xmlns:a16="http://schemas.microsoft.com/office/drawing/2014/main" val="1748191275"/>
                    </a:ext>
                  </a:extLst>
                </a:gridCol>
                <a:gridCol w="2754465">
                  <a:extLst>
                    <a:ext uri="{9D8B030D-6E8A-4147-A177-3AD203B41FA5}">
                      <a16:colId xmlns:a16="http://schemas.microsoft.com/office/drawing/2014/main" val="279946650"/>
                    </a:ext>
                  </a:extLst>
                </a:gridCol>
                <a:gridCol w="2754465">
                  <a:extLst>
                    <a:ext uri="{9D8B030D-6E8A-4147-A177-3AD203B41FA5}">
                      <a16:colId xmlns:a16="http://schemas.microsoft.com/office/drawing/2014/main" val="2019341323"/>
                    </a:ext>
                  </a:extLst>
                </a:gridCol>
              </a:tblGrid>
              <a:tr h="370780">
                <a:tc>
                  <a:txBody>
                    <a:bodyPr/>
                    <a:lstStyle/>
                    <a:p>
                      <a:pPr fontAlgn="b"/>
                      <a:r>
                        <a:rPr lang="it-IT" sz="1100" b="1" dirty="0">
                          <a:effectLst/>
                          <a:latin typeface="+mj-lt"/>
                        </a:rPr>
                        <a:t>Provider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it-IT" sz="1100" b="1" dirty="0">
                          <a:effectLst/>
                          <a:latin typeface="+mj-lt"/>
                        </a:rPr>
                        <a:t>Compute Services (Functions)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it-IT" sz="1100" b="1" dirty="0">
                          <a:effectLst/>
                          <a:latin typeface="+mj-lt"/>
                        </a:rPr>
                        <a:t>Serverless Container Execution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2278778629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1" dirty="0">
                          <a:effectLst/>
                          <a:latin typeface="+mj-lt"/>
                        </a:rPr>
                        <a:t>AWS</a:t>
                      </a:r>
                      <a:endParaRPr lang="it-IT" sz="1100" dirty="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AWS Lambda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>
                          <a:effectLst/>
                        </a:rPr>
                        <a:t>AWS Fargate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2199396651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1">
                          <a:effectLst/>
                          <a:latin typeface="+mj-lt"/>
                        </a:rPr>
                        <a:t>Microsoft Azure</a:t>
                      </a:r>
                      <a:endParaRPr lang="it-IT" sz="110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Azure Functions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Azure Container Instances / Apps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3541352646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1" dirty="0">
                          <a:effectLst/>
                          <a:latin typeface="+mj-lt"/>
                        </a:rPr>
                        <a:t>Google Cloud</a:t>
                      </a:r>
                      <a:endParaRPr lang="it-IT" sz="1100" dirty="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>
                          <a:effectLst/>
                        </a:rPr>
                        <a:t>Cloud Functions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>
                          <a:effectLst/>
                        </a:rPr>
                        <a:t>Google Cloud Run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4160562643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1">
                          <a:effectLst/>
                          <a:latin typeface="+mj-lt"/>
                        </a:rPr>
                        <a:t>Cloudflare</a:t>
                      </a:r>
                      <a:endParaRPr lang="it-IT" sz="110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Cloudflare Workers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N/A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1003744783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1" dirty="0">
                          <a:effectLst/>
                          <a:latin typeface="+mj-lt"/>
                        </a:rPr>
                        <a:t>IBM Cloud</a:t>
                      </a:r>
                      <a:endParaRPr lang="it-IT" sz="1100" dirty="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IBM Cloud Functions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IBM Code Engine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1834893877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1" dirty="0">
                          <a:effectLst/>
                          <a:latin typeface="+mj-lt"/>
                        </a:rPr>
                        <a:t>Oracle Cloud</a:t>
                      </a:r>
                      <a:endParaRPr lang="it-IT" sz="1100" dirty="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Oracle Functions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Oracle Cloud (OKE) in serverless mode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3355980603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1" dirty="0">
                          <a:effectLst/>
                          <a:latin typeface="+mj-lt"/>
                        </a:rPr>
                        <a:t>Alibaba Cloud</a:t>
                      </a:r>
                      <a:endParaRPr lang="it-IT" sz="1100" dirty="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Alibaba Cloud Function Compute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Alibaba Cloud Serverless Kubernetes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1886176588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1" dirty="0">
                          <a:effectLst/>
                          <a:latin typeface="+mj-lt"/>
                        </a:rPr>
                        <a:t>DigitalOcean</a:t>
                      </a:r>
                      <a:endParaRPr lang="it-IT" sz="1100" dirty="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>
                          <a:effectLst/>
                        </a:rPr>
                        <a:t>DigitalOcean Functions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 err="1">
                          <a:effectLst/>
                        </a:rPr>
                        <a:t>DigitalOcean</a:t>
                      </a:r>
                      <a:r>
                        <a:rPr lang="en-US" sz="1100" dirty="0">
                          <a:effectLst/>
                        </a:rPr>
                        <a:t> App Platform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1256906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53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2945-C728-4E8D-3F43-A1B340E0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is growing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F2B09-EE81-868E-6976-D207B55A2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375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7D7E-7AAC-98D8-101B-6FB841F6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concern </a:t>
            </a:r>
            <a:endParaRPr lang="it-I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C17863-6441-2BE1-AFAA-541B51812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508295"/>
              </p:ext>
            </p:extLst>
          </p:nvPr>
        </p:nvGraphicFramePr>
        <p:xfrm>
          <a:off x="943667" y="1947835"/>
          <a:ext cx="8263395" cy="33370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54465">
                  <a:extLst>
                    <a:ext uri="{9D8B030D-6E8A-4147-A177-3AD203B41FA5}">
                      <a16:colId xmlns:a16="http://schemas.microsoft.com/office/drawing/2014/main" val="1748191275"/>
                    </a:ext>
                  </a:extLst>
                </a:gridCol>
                <a:gridCol w="2754465">
                  <a:extLst>
                    <a:ext uri="{9D8B030D-6E8A-4147-A177-3AD203B41FA5}">
                      <a16:colId xmlns:a16="http://schemas.microsoft.com/office/drawing/2014/main" val="279946650"/>
                    </a:ext>
                  </a:extLst>
                </a:gridCol>
                <a:gridCol w="2754465">
                  <a:extLst>
                    <a:ext uri="{9D8B030D-6E8A-4147-A177-3AD203B41FA5}">
                      <a16:colId xmlns:a16="http://schemas.microsoft.com/office/drawing/2014/main" val="2019341323"/>
                    </a:ext>
                  </a:extLst>
                </a:gridCol>
              </a:tblGrid>
              <a:tr h="370780">
                <a:tc>
                  <a:txBody>
                    <a:bodyPr/>
                    <a:lstStyle/>
                    <a:p>
                      <a:pPr fontAlgn="b"/>
                      <a:endParaRPr lang="it-IT" sz="1100" b="1" dirty="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it-IT" sz="1100" b="1" dirty="0">
                          <a:effectLst/>
                          <a:latin typeface="+mj-lt"/>
                        </a:rPr>
                        <a:t>Compute Services (Functions)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it-IT" sz="1100" b="1" dirty="0">
                          <a:effectLst/>
                          <a:latin typeface="+mj-lt"/>
                        </a:rPr>
                        <a:t>Serverless Container Execution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2278778629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1" dirty="0">
                          <a:effectLst/>
                          <a:latin typeface="+mj-lt"/>
                        </a:rPr>
                        <a:t>Speed to deploy</a:t>
                      </a:r>
                      <a:endParaRPr lang="it-IT" sz="1100" dirty="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High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Medium / High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2199396651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1" dirty="0">
                          <a:effectLst/>
                          <a:latin typeface="+mj-lt"/>
                        </a:rPr>
                        <a:t>Stack-specific boilerplate</a:t>
                      </a:r>
                      <a:endParaRPr lang="it-IT" sz="1100" dirty="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High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Low / Medium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3541352646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0" i="1" dirty="0">
                          <a:effectLst/>
                          <a:latin typeface="+mj-lt"/>
                        </a:rPr>
                        <a:t>                                                    Lock-in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-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-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4160562643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1" dirty="0">
                          <a:effectLst/>
                          <a:latin typeface="+mj-lt"/>
                        </a:rPr>
                        <a:t>Scalability</a:t>
                      </a:r>
                      <a:endParaRPr lang="it-IT" sz="1100" dirty="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High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High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1003744783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1" dirty="0">
                          <a:effectLst/>
                          <a:latin typeface="+mj-lt"/>
                        </a:rPr>
                        <a:t>Ease of managment</a:t>
                      </a:r>
                      <a:endParaRPr lang="it-IT" sz="1100" dirty="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Low to High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Low to High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1834893877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i="1" dirty="0">
                          <a:effectLst/>
                          <a:latin typeface="+mj-lt"/>
                        </a:rPr>
                        <a:t>                                                  Few apps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Higher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Lower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3355980603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i="1" dirty="0">
                          <a:effectLst/>
                          <a:latin typeface="+mj-lt"/>
                        </a:rPr>
                        <a:t>                                               Many apps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Lower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Higher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1886176588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i="1" dirty="0">
                          <a:effectLst/>
                          <a:latin typeface="+mj-lt"/>
                        </a:rPr>
                        <a:t>                                   Existing K8s stack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Lower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Medium / High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1256906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8524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9.1.5104"/>
  <p:tag name="SLIDO_PRESENTATION_ID" val="00000000-0000-0000-0000-000000000000"/>
  <p:tag name="SLIDO_EVENT_UUID" val="bd42fa47-5b1b-4257-91a1-e8513da89d24"/>
  <p:tag name="SLIDO_EVENT_SECTION_UUID" val="1be4d5bb-59c1-42e7-b581-62922872d39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Black"/>
        <a:ea typeface=""/>
        <a:cs typeface=""/>
      </a:majorFont>
      <a:minorFont>
        <a:latin typeface="Segoe UI S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a6eb597-369a-4930-84c5-101d079358d0}" enabled="1" method="Standard" siteId="{1f991ab0-af89-4a9a-b74d-b0b5bcb487c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486</Words>
  <Application>Microsoft Office PowerPoint</Application>
  <PresentationFormat>Widescreen</PresentationFormat>
  <Paragraphs>125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Noto Sans</vt:lpstr>
      <vt:lpstr>Segoe UI Black</vt:lpstr>
      <vt:lpstr>Segoe UI Light</vt:lpstr>
      <vt:lpstr>Segoe UI Semibold</vt:lpstr>
      <vt:lpstr>Office Theme</vt:lpstr>
      <vt:lpstr>Efficient Serverless Containers with Azure</vt:lpstr>
      <vt:lpstr>Back in 2021</vt:lpstr>
      <vt:lpstr>compute quadrant (2021)</vt:lpstr>
      <vt:lpstr>compute quadrant (2022)</vt:lpstr>
      <vt:lpstr>My personal forecast about scalable serverless (2022)</vt:lpstr>
      <vt:lpstr>Today</vt:lpstr>
      <vt:lpstr>Major cloud providers have serverless offering</vt:lpstr>
      <vt:lpstr>Serverless is growing</vt:lpstr>
      <vt:lpstr>Areas of concern </vt:lpstr>
      <vt:lpstr>K8s is everywhere</vt:lpstr>
      <vt:lpstr>From K8s to Azure Container Apps</vt:lpstr>
      <vt:lpstr>DEMO</vt:lpstr>
      <vt:lpstr>From K8s to Azure Container Apps</vt:lpstr>
      <vt:lpstr>Takeaways</vt:lpstr>
      <vt:lpstr>Efficient Serverless Containers with 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must be convenient</dc:title>
  <dc:creator>Roberto Freato</dc:creator>
  <cp:lastModifiedBy>Roberto Freato</cp:lastModifiedBy>
  <cp:revision>10</cp:revision>
  <dcterms:created xsi:type="dcterms:W3CDTF">2023-01-17T09:48:37Z</dcterms:created>
  <dcterms:modified xsi:type="dcterms:W3CDTF">2024-04-07T15:06:12Z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1.9.1.5104</vt:lpwstr>
  </property>
</Properties>
</file>