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57" r:id="rId3"/>
    <p:sldId id="263" r:id="rId4"/>
    <p:sldId id="260" r:id="rId5"/>
    <p:sldId id="259" r:id="rId6"/>
    <p:sldId id="261" r:id="rId7"/>
    <p:sldId id="264" r:id="rId8"/>
    <p:sldId id="279" r:id="rId9"/>
    <p:sldId id="280" r:id="rId10"/>
    <p:sldId id="262" r:id="rId11"/>
    <p:sldId id="272" r:id="rId12"/>
    <p:sldId id="266" r:id="rId13"/>
    <p:sldId id="267" r:id="rId14"/>
    <p:sldId id="258" r:id="rId15"/>
    <p:sldId id="268" r:id="rId16"/>
    <p:sldId id="270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7T20:57:30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2203 577,'31'-6,"52"-5,-35 6,595-40,16 34,-490 10,460-2,130 1,80 2,5169 3,-5669-4,-336 1,407-16,-399 15,7 0,0-1,0 0,0-2,0 0,0-1,23-10,-39 14,0 0,0 0,0 0,0-1,0 1,-1-1,1 0,0 1,-1-1,1 0,-1 0,0 0,1 0,-1 0,0 0,0-1,-1 1,1 0,0 0,-1-1,1 1,-1 0,0-1,0-3,0-4,-1 1,-1-1,1 1,-6-16,2 10,4 10,0 0,0 0,0 0,-1 0,0 0,0 1,-1-1,1 1,-1-1,0 1,0 0,0 0,0 0,-1 1,0-1,0 1,0 0,0 0,0 0,0 0,-1 1,0 0,1 0,-1 0,0 1,0-1,-7 0,-40-8,1 3,-94-1,134 8,-853-4,546 6,-185 0,-114-1,-4733 2,3414-4,1249-9,2-39,16-36,564 64,89 13,16 8,0-1,0 1,0 0,1-1,-1 1,0 0,0-1,0 1,0 0,1-1,-1 1,0 0,0 0,1-1,-1 1,0 0,0 0,1 0,-1-1,0 1,1 0,-1 0,0 0,1 0,-1 0,0-1,1 1,-1 0,0 0,1 0,-1 0,1 0,0 0,23-4,46-1,117 0,1562 4,-887 5,-306-6,660 9,-159 65,-14 54,-1030-125,1251 175,26 3,-960-140,62-1,-390-38,48 5,-83-4,-2792-16,2059 16,-1047 91,1353-58,-463-26,-451-124,1166 88,-748-84,130 67,446 4,-4 1,342 38,29 0,15 0,34-3,234-3,-232 7,244-2,78 2,69 0,60 0,8251 2,-8709-1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7T20:57:37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915 575,'93'-1,"391"16,743 76,590-83,-1012-12,-506 4,939 11,90 3,-468-10,-695 5,181 34,27 4,788 70,-1147-115,701 84,-837-88,43 3,-1903-4,-24 0,956-23,7-52,649 32,65 8,-190-12,2 39,401 15,-247 18,-108 60,264-43,-518 121,618-133,-1-6,-1-4,-188 5,-440-30,679 8,-100-15,130 10,-1-1,2-2,-1-1,1 0,-38-21,39 17,5 2,0-1,-34-25,54 36,0 1,0-1,0 1,0-1,0 0,0 0,0 0,0 0,0 1,1-1,-1 0,0 0,1 0,-1-1,0 1,1 0,0 0,-1 0,1 0,0 0,-1-1,1 1,0 0,0 0,0 0,0-1,0 1,0 0,0 0,1 0,-1-1,0 1,1 0,-1 0,1 0,-1 0,2-2,2-1,-1 1,1 0,0 0,0 0,0 0,0 0,0 1,1 0,5-2,17-7,0 2,1 1,54-8,96 0,-147 14,901-15,-732 18,1279 4,1693-5,-2325-42,467-83,-1197 117,834-38,927 48,-1861-3,-17 1,0 0,0 0,0 0,0 0,0 0,0 0,0 0,0 0,0 0,0 0,0 0,0 0,0 0,0 0,0 0,0 0,0 0,0 0,0-1,0 1,0 0,0 0,0 0,0 0,0 0,0 0,0 0,0 0,0 0,0 0,0 0,0 0,0 0,0 0,0 0,0 0,0 0,0 0,0 0,-31-6,13 3,-344-54,98 18,-1783-241,1991 273,-1612-139,322 87,-672 29,1866 38,-273 49,140-12,-810 104,990-134,-494 95,334-45,228-55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7T20:57:38.0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4206 155,'-4'-3,"0"0,-1 1,1-1,0 1,-1 0,0 1,0-1,1 1,-1 0,0 0,0 0,0 1,0 0,-10 0,-3 0,-663-10,430 12,-1856-1,1604-35,12-44,416 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8T06:36:44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895 23,'5497'0,"-5425"0,665-22,-709 22,-28 0,0 0,1 0,-1 0,0 0,0 0,0 0,0 0,1 0,-1 1,0-1,0 0,0 0,0 0,1 0,-1 0,0 0,0 0,0 1,0-1,0 0,0 0,1 0,-1 0,0 0,0 1,0-1,0 0,0 0,0 0,0 0,0 1,0-1,0 0,0 0,0 0,0 1,0-1,0 0,0 0,0 0,0 0,0 1,0-1,0 0,0 0,0 0,0 0,0 1,0-1,-1 0,1 0,0 0,0 0,0 0,0 1,-5 2,1 0,0-1,-1 1,1-1,-1 0,0 0,0 0,-6 1,-206 39,167-34,-1281 172,773-109,205-28,-201 28,10 30,315-38,205-54,0 1,0 1,1 1,0 1,1 1,-36 30,8 3,35-30,-1-2,-1 0,0-1,-1 0,-1-2,-25 14,21-17,0 0,0-2,-1-1,-38 5,-99 2,108-10,-816 4,2-75,485 12,-45-5,388 57,38 3,10 0,77 6,95 11,96 13,83 14,84 8,282 34,367 40,3-43,547-74,-1315-12,-313 4,-9-1,-1 0,1 1,-1 0,1 0,-1 1,1-1,-1 1,1 0,-1 1,0-1,1 1,5 3,-10-4,0 0,-1 0,1-1,-1 1,1 0,-1 0,1 0,-1 0,1 0,-1 0,0 0,0-1,1 1,-1 0,0 0,0 0,0 0,0 0,0 0,0 0,-1 0,1 0,0 0,0 0,-1 0,1 0,0 0,-1 0,1 0,-1-1,1 1,-1 0,0 0,1 0,-1-1,-1 2,-35 30,16-18,-1-1,-1-1,-33 13,-89 23,-97 13,-74-8,-705 26,-4-67,699-13,-399-10,592 3,-214-41,294 39,-6-3,56 13,0-1,0 0,0 0,0 0,0-1,1 1,-1-1,0 1,1-1,0 0,-1 0,1 0,0 0,-3-4,5 6,0-1,-1 1,1-1,0 1,0-1,0 0,0 1,-1-1,1 1,0-1,0 1,0-1,0 1,0-1,0 1,1-1,-1 0,0 1,0-1,0 1,0-1,1 1,-1-2,18-12,1 6,0 1,0 0,26-4,154-28,78-6,67-4,379-42,598-82,-13-50,-1286 219,0-1,31-12,-52 17,-1 0,1 0,0-1,-1 1,1 0,-1-1,1 1,0-1,-1 1,1 0,-1-1,1 1,-1-1,1 1,-1-1,0 0,1 1,-1-1,1 1,-1-1,0 0,0 1,1-1,-1-1,0 2,-1-1,1 0,-1 0,1 0,-1 1,1-1,-1 0,1 0,-1 1,1-1,-1 0,0 1,0-1,1 1,-1-1,0 1,0-1,0 1,-1-1,-17-6,0 0,-1 1,-25-3,-153-25,-99-4,-101-13,-77-9,-1641-235,1658 231,64 17,71 15,245 26,-211-16,195 20,-95 9,173-6,1 1,0 1,-26 9,37-12,1 2,-1-1,0 0,1 1,-1 0,1 0,0 0,-1 0,1 0,0 1,1 0,-1-1,0 1,1 0,-1 0,1 0,0 1,0-1,-2 4,4-6,0 1,0-1,0 0,0 1,0-1,0 0,0 0,0 1,0-1,1 0,-1 1,1-1,-1 0,1 0,-1 0,1 0,-1 1,1-1,0 0,0 0,0 0,0 0,-1 0,1-1,0 1,1 0,-1 0,0-1,0 1,2 0,47 19,35 0,112 14,-164-30,1043 114,-283-38,-405-36,335 45,-699-86,25 3,0 2,87 27,-130-33,0 0,0 1,-1 0,1 0,-1 0,6 5,-10-8,-1 1,1 0,0-1,0 1,-1 0,1 0,-1 0,1-1,-1 1,1 0,-1 0,1 0,-1 0,0 0,1 0,-1 0,0 0,0 0,0 0,0 0,0 0,0 0,0 0,0 0,0 0,-1 0,1 0,0 0,-1 0,1 0,0 0,-1 0,0 0,1 0,-1 0,1-1,-1 1,0 0,1 0,-1-1,0 1,-1 0,-6 6,0-1,0 0,-1-1,0 0,0-1,-16 7,-73 18,16-11,-111 11,-90-9,190-15,-1500 55,1503-59,-359 22,367-13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8T06:37:05.7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1327 827,'0'-3,"1"1,-1-1,1 0,-1 1,1-1,0 1,0-1,1 1,-1 0,0-1,1 1,-1 0,1 0,0 0,-1 0,1 0,0 0,0 1,5-4,6-3,0 0,21-8,-22 10,72-31,102-31,105-13,670-114,20 79,205 32,-40 3,-859 55,-199 18,156-20,-224 23,-19 3,-7 0,-41-2,1 1,-54 3,14 1,-184-1,-4158 5,4404-5,0 1,0 1,0 1,-24 6,39-6,-1 0,0 1,1 0,0 0,-1 1,2 0,-1 0,1 1,0 1,0-1,-13 15,-34 54,41-54,0-1,-2 0,-18 19,13-20,-2-1,0-1,-38 21,-84 35,66-35,76-36,0-1,-1 1,1-1,0 1,1 0,-1 0,0 0,-4 5,6-6,1-1,0 1,-1-1,1 1,0-1,-1 1,1-1,0 1,0 0,0-1,0 1,0-1,0 1,0 0,0-1,0 1,0-1,0 1,0 0,0-1,0 2,1-1,0 1,0-1,0 0,0 1,0-1,0 0,0 0,0 0,1 0,-1 0,0 0,2 1,9 4,0 0,0-1,1 0,-1-1,15 3,82 14,195 11,612 8,-401-21,655 29,-1041-41,-81 0,-49-7,1 0,0 0,0 0,0 0,0 0,0 0,0 0,0 0,0 0,0 0,0 0,-1 0,1 1,0-1,0 0,0 0,0 0,0 0,0 0,0 0,0 0,0 0,0 0,0 0,0 0,0 0,0 1,0-1,0 0,0 0,0 0,0 0,0 0,0 0,0 0,0 0,0 0,0 1,0-1,0 0,0 0,0 0,0 0,0 0,0 0,0 0,0 0,0 0,0 0,0 1,-28 2,-277 5,129-6,-475 19,-211 5,-1414-21,2225-5,48 0,5 0,29 0,279 1,-35 10,82 13,73 5,2321 48,-2597-79,203 4,-302 1,594 40,-610-36,-46-3,-23 0,-868 115,405-47,358-54,-535 67,1-34,-97-51,738-1,27 0,18 1,1426-2,-746 4,267-3,-962 1,295-15,-246 3,-51 12,0 0,0 0,1 0,-1 0,0 0,0 0,1 0,-1 0,0 0,0 0,1 0,-1 0,0 0,0 0,0-1,1 1,-1 0,0 0,0 0,0 0,0-1,1 1,-1 0,0 0,0 0,0-1,0 1,0 0,0 0,0-1,1 1,-1 0,0 0,0-1,0 1,0 0,0 0,0-1,0 1,0 0,0 0,0 0,-1-1,1 1,0 0,0 0,0-1,0 1,0 0,0 0,0 0,-1-1,1 1,0 0,0 0,0 0,0 0,-1-1,1 1,0 0,0 0,0 0,-1 0,1 0,0 0,0 0,-1-1,1 1,0 0,-21-10,0 2,0 0,-27-6,-12-5,-228-79,275 93,0 0,0-1,0-1,1 0,0 0,-17-15,24 17,0 1,1-1,0 0,0 0,0-1,0 1,1-1,0 0,0 1,1-2,-1 1,1 0,1 0,-1-1,1 1,-1-9,2 6,0 1,1 0,0 0,0-1,1 1,0 0,0 0,1 1,0-1,0 0,1 1,-1 0,2 0,-1 0,1 0,0 1,1 0,0 0,-1 0,2 1,-1-1,13-6,12-7,2 1,0 2,65-22,-56 22,277-91,-18 6,-289 97,21-8,-2-1,60-33,-89 45,0 0,-1 0,1 0,-1 0,1 0,-1 0,1 0,-1 0,0-1,1 1,-1 0,0-1,0 1,0-1,0 0,0 1,-1-1,1 0,0-2,-1 3,0 0,-1 0,1 0,-1 0,1 0,-1 1,1-1,-1 0,1 0,-1 0,0 1,1-1,-1 0,0 0,0 1,0-1,0 1,0-1,1 1,-1-1,0 1,0 0,0-1,-2 1,-10-4,-2 1,1 0,-26-1,-182-4,-393 34,-225 82,540-64,-1085 96,604-115,-202 10,866-28,-262 24,311-20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FEDD-3689-48A2-8601-65F2F36B96E7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8B03-35E6-4192-A1AC-B1DF63D1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B851-435B-DB9D-E0F2-A2FFA0B7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0B54-0A94-5795-CA90-1B543517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A737-E4A0-B649-B183-58DDEBF6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E4D-0AF6-13F3-731F-699BC7ED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CA0-7F43-1065-4C96-AC336867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96D-4107-46BA-FFEB-4BE2BBEA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6E22-4946-E465-358E-902DACBC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B06D-0032-C79D-8C3B-FFA5599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74C6-D063-03C0-07F1-55827FAB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0D1A-EB96-6261-9F99-52002BE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8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C527-58FE-6B8E-C846-137AF63E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247CB-C31F-FC77-2A37-70CD4B0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832B-7C0A-8311-5E6C-4EC7C87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E472-985C-39D0-BB6B-7F8291C2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4E49-AE73-D4CF-56C6-F3B3A08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3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ACA1-25C5-8AAC-EFAB-C5C6C0A6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2CE-251E-A8A7-74C1-6F852256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BEDE-0CE7-7872-EDD7-3E62853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A14E-2AAA-5569-5537-76A5F61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B50B-4871-4703-46BC-774DE9A7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98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8A3-AA3C-A0A6-38C9-4AE64CA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6C9C-642D-2C60-EA13-313DC3F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89AB-5B46-C15D-038E-4FC2A99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DE97-A07B-07A1-E61D-362B5DB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CF50-7BAF-D617-3A5C-7A59249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7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BE26-7F77-DE55-DE0C-417D7FF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CB46-5F10-FD49-70F4-C42D2842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6862-4DA4-C0D8-C84F-CFFB80B4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BF75-67F7-FA71-3E7F-92650C6C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E461C-CA36-DA1B-2221-7A32E81E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298E-8DCF-4B00-1420-D436DA7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640-7D6A-4BAE-C02F-CF05CD0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0C67-C140-25F4-1259-98435C1B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6A012-C9A2-2811-97FD-6F0D969E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47E6E-FED6-75D6-6FC6-20DE99C2C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25E7B-CC06-5E99-7949-B503F867F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6C4CB-55F5-D5E0-5385-AC86C1F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C18C-4762-067E-ADFB-24B38DB3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7846-A9B6-80C9-861B-62CA2B4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4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12D-5469-7944-0C96-3FB11DC7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B6842-DB75-EC69-0A43-EFD49CD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9C71-40DD-0855-3DB3-9477D1B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84E0-EB1B-13B1-797C-AB8E687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0716B-0FDF-C626-8F0B-0019D594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F4E2-FA57-BDA3-C8E9-0CCBF4F9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D592-4F1E-409E-89E5-080E4369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1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DBF8-CA0E-8743-24B3-BA2B6F17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2890-BDE4-9DB5-B389-5ED614DC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69BA-E1B5-33DC-187B-66A6AF30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B0DA-1426-64D4-9117-0D343F85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BD0D-861E-EC83-BCD8-00EF05B0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BEB3-B635-5FED-A7D2-E5274EA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3CE-548E-4BBB-D3A4-342C046D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C709-76F6-993C-6219-A6B5DE97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9B2-E1A8-E6B1-19E1-08D7EC63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0729-DCE7-19BF-3ABF-D8B2ADE0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0488-9A36-F83D-8CC0-B900AC6B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936D-395A-B53C-841F-4D47208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82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C1C432E-D3A1-D7EB-6FAE-77B9BB9BA8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17" y="0"/>
            <a:ext cx="12204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AAB2E-D44A-B39E-809C-C576901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818F-955D-7039-68D2-ABD83818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75AC-88B0-87CE-FEC0-E4818554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F3DAB-4AEA-412E-9639-1B2BB99A397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9A80-9A86-7095-809E-1D9648ED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817C-B197-A90E-33A0-F1FB76B4B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6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F38-E68D-C67D-A3EF-FF3577F7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487" y="955675"/>
            <a:ext cx="9516638" cy="250959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5337F-A438-82C7-F0E5-E667523F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4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699BAA-5872-E589-A59D-E8B72D25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K8s Automation with Azure DevOps</a:t>
            </a:r>
          </a:p>
          <a:p>
            <a:pPr algn="l"/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GitOps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Approach w/o Tools</a:t>
            </a:r>
            <a:endParaRPr lang="en-US" sz="1800" b="1" i="1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Roberto Freato | CTO @Retex – Azure MVP - Author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start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monolith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AFFF-599D-CED2-DF71-57611C97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16" y="643467"/>
            <a:ext cx="355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5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563F-C161-F834-D529-A3F9FE9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18B5-D61A-5F70-E2D4-FD8573F01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 application | Kubernetes | Monolith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842CD-D27C-CB94-828E-D15CB2ED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45" y="877455"/>
            <a:ext cx="7090796" cy="47879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generalize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YAML</a:t>
            </a:r>
          </a:p>
        </p:txBody>
      </p:sp>
    </p:spTree>
    <p:extLst>
      <p:ext uri="{BB962C8B-B14F-4D97-AF65-F5344CB8AC3E}">
        <p14:creationId xmlns:p14="http://schemas.microsoft.com/office/powerpoint/2010/main" val="184234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E38-7306-5E83-9682-6B463B8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0F42-2DA2-97EF-2CCA-5185BD4A3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3137-3F8F-459E-3D48-90C0C5A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624FD-ECB5-9217-F747-386DED77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4A72B-EBCC-257D-5B4C-7779F9B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5" y="1369436"/>
            <a:ext cx="4774314" cy="480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B482B-C5C0-2A58-0A91-A58709D9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88" y="1369436"/>
            <a:ext cx="5374189" cy="479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53132-1A43-C3F4-12F7-F016604C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15" y="1369436"/>
            <a:ext cx="5074568" cy="4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8532F8-92EE-7078-5D0F-1C52BE1E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73"/>
            <a:ext cx="7011378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BADDC-969A-9E3E-220B-719ABF1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YAML additions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54F5F-9D89-CBAE-BE96-6253486F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18" y="1661866"/>
            <a:ext cx="4039164" cy="353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89BA4-1125-1435-DF74-3EA3DA8D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85" y="746178"/>
            <a:ext cx="466790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6BBD-2D13-AE60-78D0-E669B44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721-C15C-5E23-8CC0-1C00691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build DevOps skills in your team, start simple</a:t>
            </a:r>
          </a:p>
          <a:p>
            <a:r>
              <a:rPr lang="it-IT" dirty="0"/>
              <a:t>Complicate things to scale</a:t>
            </a:r>
          </a:p>
          <a:p>
            <a:pPr lvl="1"/>
            <a:r>
              <a:rPr lang="it-IT" dirty="0"/>
              <a:t>When ready</a:t>
            </a:r>
          </a:p>
          <a:p>
            <a:r>
              <a:rPr lang="it-IT" dirty="0"/>
              <a:t>Eventually introduce tools when your process is mature</a:t>
            </a:r>
          </a:p>
          <a:p>
            <a:pPr lvl="1"/>
            <a:r>
              <a:rPr lang="it-IT" dirty="0"/>
              <a:t>HELM</a:t>
            </a:r>
          </a:p>
          <a:p>
            <a:pPr lvl="1"/>
            <a:r>
              <a:rPr lang="it-IT" dirty="0"/>
              <a:t>Kustomize</a:t>
            </a:r>
          </a:p>
          <a:p>
            <a:pPr lvl="1"/>
            <a:r>
              <a:rPr lang="it-IT"/>
              <a:t>Flux | ArgoCD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1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F38-E68D-C67D-A3EF-FF3577F7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487" y="955675"/>
            <a:ext cx="9516638" cy="250959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5337F-A438-82C7-F0E5-E667523F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4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699BAA-5872-E589-A59D-E8B72D25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K8s Automation with Azure DevOps</a:t>
            </a:r>
          </a:p>
          <a:p>
            <a:pPr algn="l"/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GitOps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Approach w/o Tools</a:t>
            </a:r>
            <a:endParaRPr lang="en-US" sz="1800" b="1" i="1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Roberto Freato | CTO @Retex – Azure MVP - Author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9D6-74C5-92AF-C29D-96B82433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Few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3F33-E3C0-79C4-F7AE-10A40CC7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Kubernetes is </a:t>
            </a:r>
            <a:r>
              <a:rPr lang="it-IT" strike="sngStrike" dirty="0"/>
              <a:t>important</a:t>
            </a:r>
            <a:r>
              <a:rPr lang="it-IT" dirty="0"/>
              <a:t> crucial for modern applications</a:t>
            </a:r>
          </a:p>
          <a:p>
            <a:r>
              <a:rPr lang="it-IT" dirty="0"/>
              <a:t>DevOps is the main connection between production and delivery</a:t>
            </a:r>
          </a:p>
          <a:p>
            <a:r>
              <a:rPr lang="it-IT" dirty="0"/>
              <a:t>Some teams may not yet have developed DevOps skills</a:t>
            </a:r>
          </a:p>
          <a:p>
            <a:r>
              <a:rPr lang="it-IT" dirty="0"/>
              <a:t>Various tools exist between start line and final GitOps outcomes</a:t>
            </a:r>
          </a:p>
          <a:p>
            <a:r>
              <a:rPr lang="it-IT" dirty="0"/>
              <a:t>Always start simple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9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The desired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1DA73-4A27-42A7-8ABB-FC5C562F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145-E8E7-86A2-A207-8CAFB7D7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 your team docker aware?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6141-5977-AD8E-39C6-337EB7FA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405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 and Dockerfile</a:t>
            </a:r>
          </a:p>
          <a:p>
            <a:r>
              <a:rPr lang="it-IT" sz="2000"/>
              <a:t>BOT picks the commit, builds and publishes the docker image</a:t>
            </a:r>
          </a:p>
          <a:p>
            <a:pPr lvl="1"/>
            <a:r>
              <a:rPr lang="it-IT" sz="2000"/>
              <a:t>Inside the Dockerfile there is everything to build, test and run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A244B-46A7-D881-8310-CF24A8CA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50537"/>
            <a:ext cx="5319062" cy="4281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541AC9-36B2-6320-47FB-FA971559ABE4}"/>
                  </a:ext>
                </a:extLst>
              </p14:cNvPr>
              <p14:cNvContentPartPr/>
              <p14:nvPr/>
            </p14:nvContentPartPr>
            <p14:xfrm>
              <a:off x="6256777" y="3459565"/>
              <a:ext cx="4685040" cy="27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541AC9-36B2-6320-47FB-FA971559A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3137" y="3351565"/>
                <a:ext cx="479268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23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97306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NOT SO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</a:t>
            </a:r>
          </a:p>
          <a:p>
            <a:r>
              <a:rPr lang="it-IT" sz="2000"/>
              <a:t>BOT picks the commit, builds it, optionally runs the test suite and deposits the build artifact</a:t>
            </a:r>
          </a:p>
          <a:p>
            <a:r>
              <a:rPr lang="it-IT" sz="2000"/>
              <a:t>BOT picks the build artifact, as long as a Dockerfile to run it (simpler) to build and publish a docker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821D4-1A56-98E6-4538-E94CD0E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31" y="867064"/>
            <a:ext cx="5165002" cy="50487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EF6B89-7946-A0C0-B4BA-143BB79449AF}"/>
                  </a:ext>
                </a:extLst>
              </p14:cNvPr>
              <p14:cNvContentPartPr/>
              <p14:nvPr/>
            </p14:nvContentPartPr>
            <p14:xfrm>
              <a:off x="6661417" y="2801845"/>
              <a:ext cx="4262760" cy="41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EF6B89-7946-A0C0-B4BA-143BB79449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417" y="2693845"/>
                <a:ext cx="43704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D5E90D-ED7B-2487-CE27-8EE5444252CE}"/>
                  </a:ext>
                </a:extLst>
              </p14:cNvPr>
              <p14:cNvContentPartPr/>
              <p14:nvPr/>
            </p14:nvContentPartPr>
            <p14:xfrm>
              <a:off x="7393657" y="2874565"/>
              <a:ext cx="1514520" cy="5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D5E90D-ED7B-2487-CE27-8EE5444252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9657" y="2766925"/>
                <a:ext cx="162216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6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F62FBD-F61E-E833-3121-3CF81CA7F027}"/>
                  </a:ext>
                </a:extLst>
              </p14:cNvPr>
              <p14:cNvContentPartPr/>
              <p14:nvPr/>
            </p14:nvContentPartPr>
            <p14:xfrm>
              <a:off x="749857" y="3394045"/>
              <a:ext cx="2604240" cy="57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F62FBD-F61E-E833-3121-3CF81CA7F0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857" y="3286405"/>
                <a:ext cx="2711880" cy="7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8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72F957-04B1-1376-0B0C-E98F2C4ED66B}"/>
                  </a:ext>
                </a:extLst>
              </p14:cNvPr>
              <p14:cNvContentPartPr/>
              <p14:nvPr/>
            </p14:nvContentPartPr>
            <p14:xfrm>
              <a:off x="6581857" y="4146445"/>
              <a:ext cx="2485800" cy="48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72F957-04B1-1376-0B0C-E98F2C4ED6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7857" y="4038805"/>
                <a:ext cx="2593440" cy="7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32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240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Open Sans</vt:lpstr>
      <vt:lpstr>Office Theme</vt:lpstr>
      <vt:lpstr>PowerPoint Presentation</vt:lpstr>
      <vt:lpstr>Few assumptions</vt:lpstr>
      <vt:lpstr>The desired process</vt:lpstr>
      <vt:lpstr>Is your team docker aware?</vt:lpstr>
      <vt:lpstr>They are docker-aware</vt:lpstr>
      <vt:lpstr>They are NOT SO docker-aware</vt:lpstr>
      <vt:lpstr>What’s after</vt:lpstr>
      <vt:lpstr>What’s after</vt:lpstr>
      <vt:lpstr>What’s after</vt:lpstr>
      <vt:lpstr>Let’s start simple</vt:lpstr>
      <vt:lpstr>DEMO</vt:lpstr>
      <vt:lpstr>Let’s generalize it</vt:lpstr>
      <vt:lpstr>What’s next</vt:lpstr>
      <vt:lpstr>Parameters</vt:lpstr>
      <vt:lpstr>YAML additions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Automation with Azure DevOps: A GitOps Approach w/o Tools</dc:title>
  <dc:creator>Roberto Freato</dc:creator>
  <cp:lastModifiedBy>Roberto Freato</cp:lastModifiedBy>
  <cp:revision>18</cp:revision>
  <dcterms:created xsi:type="dcterms:W3CDTF">2024-05-16T12:56:34Z</dcterms:created>
  <dcterms:modified xsi:type="dcterms:W3CDTF">2024-09-18T08:06:23Z</dcterms:modified>
</cp:coreProperties>
</file>