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57" r:id="rId3"/>
    <p:sldId id="263" r:id="rId4"/>
    <p:sldId id="260" r:id="rId5"/>
    <p:sldId id="259" r:id="rId6"/>
    <p:sldId id="261" r:id="rId7"/>
    <p:sldId id="264" r:id="rId8"/>
    <p:sldId id="262" r:id="rId9"/>
    <p:sldId id="272" r:id="rId10"/>
    <p:sldId id="266" r:id="rId11"/>
    <p:sldId id="267" r:id="rId12"/>
    <p:sldId id="258" r:id="rId13"/>
    <p:sldId id="268" r:id="rId14"/>
    <p:sldId id="270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EDD-3689-48A2-8601-65F2F36B96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8B03-35E6-4192-A1AC-B1DF63D1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C1C432E-D3A1-D7EB-6FAE-77B9BB9BA8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17" y="0"/>
            <a:ext cx="12204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231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PowerPoint Presentation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16</cp:revision>
  <dcterms:created xsi:type="dcterms:W3CDTF">2024-05-16T12:56:34Z</dcterms:created>
  <dcterms:modified xsi:type="dcterms:W3CDTF">2024-09-16T09:11:14Z</dcterms:modified>
</cp:coreProperties>
</file>