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johndoe@example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字符界面与图形界面下的用法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04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版本控制方法发展历史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/>
              <a:t>早期：拷贝内容到新文件夹来制定版本（可能文件夹名称由日期命名）</a:t>
            </a:r>
            <a:endParaRPr lang="en-US" altLang="zh-CN" sz="2400" dirty="0" smtClean="0"/>
          </a:p>
          <a:p>
            <a:r>
              <a:rPr lang="zh-CN" altLang="en-US" sz="2400" dirty="0"/>
              <a:t>后来</a:t>
            </a:r>
            <a:r>
              <a:rPr lang="zh-CN" altLang="en-US" sz="2400" dirty="0" smtClean="0"/>
              <a:t>：本地</a:t>
            </a:r>
            <a:r>
              <a:rPr lang="en-US" altLang="zh-CN" sz="2400" dirty="0" smtClean="0"/>
              <a:t>VCSs</a:t>
            </a:r>
            <a:r>
              <a:rPr lang="zh-CN" altLang="en-US" sz="2400" dirty="0" smtClean="0"/>
              <a:t>，持有一个小型数据库可以记录所有的改变。诸如</a:t>
            </a:r>
            <a:r>
              <a:rPr lang="en-US" altLang="zh-CN" sz="2400" dirty="0" smtClean="0"/>
              <a:t>rcs</a:t>
            </a:r>
            <a:r>
              <a:rPr lang="zh-CN" altLang="en-US" sz="2400" dirty="0" smtClean="0"/>
              <a:t>系统。问题是人们无法与别人协作；</a:t>
            </a:r>
            <a:endParaRPr lang="en-US" altLang="zh-CN" sz="2400" dirty="0" smtClean="0"/>
          </a:p>
          <a:p>
            <a:r>
              <a:rPr lang="zh-CN" altLang="en-US" sz="2400" dirty="0"/>
              <a:t>后来</a:t>
            </a:r>
            <a:r>
              <a:rPr lang="zh-CN" altLang="en-US" sz="2400" dirty="0" smtClean="0"/>
              <a:t>：中心版本控制系统（</a:t>
            </a:r>
            <a:r>
              <a:rPr lang="en-US" altLang="zh-CN" sz="2400" dirty="0"/>
              <a:t>Centralized Version Control Systems</a:t>
            </a:r>
            <a:r>
              <a:rPr lang="zh-CN" altLang="en-US" sz="2400" dirty="0" smtClean="0"/>
              <a:t>）。诸如</a:t>
            </a:r>
            <a:r>
              <a:rPr lang="en-US" altLang="zh-CN" sz="2400" dirty="0"/>
              <a:t>CVS, Subversion, and </a:t>
            </a:r>
            <a:r>
              <a:rPr lang="en-US" altLang="zh-CN" sz="2400" dirty="0" smtClean="0"/>
              <a:t>Perforce</a:t>
            </a:r>
            <a:r>
              <a:rPr lang="zh-CN" altLang="en-US" sz="2400" dirty="0" smtClean="0"/>
              <a:t>。一个服务器存放着所有的</a:t>
            </a:r>
            <a:r>
              <a:rPr lang="zh-CN" altLang="en-US" sz="2400" dirty="0"/>
              <a:t>文件内容变化</a:t>
            </a:r>
            <a:r>
              <a:rPr lang="zh-CN" altLang="en-US" sz="2400" dirty="0" smtClean="0"/>
              <a:t>记录，多个客户端获取最新的文件。问题是由于只有中心服务器拥有文件</a:t>
            </a:r>
            <a:r>
              <a:rPr lang="zh-CN" altLang="en-US" sz="2400" dirty="0"/>
              <a:t>内容变化</a:t>
            </a:r>
            <a:r>
              <a:rPr lang="zh-CN" altLang="en-US" sz="2400" dirty="0" smtClean="0"/>
              <a:t>记录，一旦中心服务器宕机的话有可能丢失所有信息。</a:t>
            </a:r>
            <a:endParaRPr lang="en-US" altLang="zh-CN" sz="2400" dirty="0" smtClean="0"/>
          </a:p>
          <a:p>
            <a:r>
              <a:rPr lang="zh-CN" altLang="en-US" sz="2400" dirty="0"/>
              <a:t>后来：</a:t>
            </a:r>
            <a:r>
              <a:rPr lang="zh-CN" altLang="en-US" sz="2400" dirty="0" smtClean="0"/>
              <a:t>分布式版本控制系统（</a:t>
            </a:r>
            <a:r>
              <a:rPr lang="en-US" altLang="zh-CN" sz="2400" dirty="0"/>
              <a:t>Distributed Version Control Systems</a:t>
            </a:r>
            <a:r>
              <a:rPr lang="zh-CN" altLang="en-US" sz="2400" dirty="0" smtClean="0"/>
              <a:t>）。诸如</a:t>
            </a:r>
            <a:r>
              <a:rPr lang="en-US" altLang="zh-CN" sz="2400" dirty="0"/>
              <a:t>Git, Mercurial, Bazaar or </a:t>
            </a:r>
            <a:r>
              <a:rPr lang="en-US" altLang="zh-CN" sz="2400" dirty="0" smtClean="0"/>
              <a:t>Darcs</a:t>
            </a:r>
            <a:r>
              <a:rPr lang="zh-CN" altLang="en-US" sz="2400" dirty="0" smtClean="0"/>
              <a:t>。客户端不仅仅获得服务器上的最新文件，而是维护着与服务器相同内容，包括文件内容变化记录。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158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速度快</a:t>
            </a:r>
            <a:endParaRPr lang="en-US" altLang="zh-CN" dirty="0" smtClean="0"/>
          </a:p>
          <a:p>
            <a:r>
              <a:rPr lang="zh-CN" altLang="en-US" dirty="0"/>
              <a:t>设计</a:t>
            </a:r>
            <a:r>
              <a:rPr lang="zh-CN" altLang="en-US" dirty="0" smtClean="0"/>
              <a:t>简洁</a:t>
            </a:r>
            <a:endParaRPr lang="en-US" altLang="zh-CN" dirty="0" smtClean="0"/>
          </a:p>
          <a:p>
            <a:r>
              <a:rPr lang="zh-CN" altLang="en-US" dirty="0"/>
              <a:t>完美支持</a:t>
            </a:r>
            <a:r>
              <a:rPr lang="zh-CN" altLang="en-US" dirty="0" smtClean="0"/>
              <a:t>非线性开发（数千个平行分支）</a:t>
            </a:r>
            <a:endParaRPr lang="en-US" altLang="zh-CN" dirty="0" smtClean="0"/>
          </a:p>
          <a:p>
            <a:r>
              <a:rPr lang="zh-CN" altLang="en-US" dirty="0" smtClean="0"/>
              <a:t>分布式</a:t>
            </a:r>
            <a:endParaRPr lang="en-US" altLang="zh-CN" dirty="0" smtClean="0"/>
          </a:p>
          <a:p>
            <a:r>
              <a:rPr lang="zh-CN" altLang="en-US" dirty="0"/>
              <a:t>可有效</a:t>
            </a:r>
            <a:r>
              <a:rPr lang="zh-CN" altLang="en-US" dirty="0" smtClean="0"/>
              <a:t>支持大型项目注入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核心（速度与数据量）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7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与其它</a:t>
            </a:r>
            <a:r>
              <a:rPr lang="en-US" altLang="zh-CN" dirty="0" smtClean="0"/>
              <a:t>DVCSs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</a:t>
            </a:r>
            <a:r>
              <a:rPr lang="en-US" altLang="zh-CN" dirty="0" smtClean="0"/>
              <a:t>DVCSs</a:t>
            </a:r>
            <a:r>
              <a:rPr lang="zh-CN" altLang="en-US" dirty="0" smtClean="0"/>
              <a:t>，诸如</a:t>
            </a:r>
            <a:r>
              <a:rPr lang="en-US" altLang="zh-CN" dirty="0"/>
              <a:t>CVS, Subversion, Perforce, </a:t>
            </a:r>
            <a:r>
              <a:rPr lang="en-US" altLang="zh-CN" dirty="0" smtClean="0"/>
              <a:t>Bazaar</a:t>
            </a:r>
            <a:r>
              <a:rPr lang="zh-CN" altLang="en-US" dirty="0" smtClean="0"/>
              <a:t>，认为他们存放的版本信息是文件、或者文件的变化内容。</a:t>
            </a:r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认为他存放的版本数据是文件的完整快照，每个版本都包含签入时所有文件的完整快照。这使得</a:t>
            </a:r>
            <a:r>
              <a:rPr lang="en-US" altLang="zh-CN" dirty="0" smtClean="0"/>
              <a:t>Git</a:t>
            </a:r>
            <a:r>
              <a:rPr lang="zh-CN" altLang="en-US" dirty="0" smtClean="0"/>
              <a:t>更像是一个小型文件系统，附带着一些强劲有用的基于该系统的小工具。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54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 config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身份：</a:t>
            </a:r>
            <a:endParaRPr lang="en-US" altLang="zh-CN" dirty="0" smtClean="0"/>
          </a:p>
          <a:p>
            <a:r>
              <a:rPr lang="en-US" altLang="zh-CN" dirty="0" smtClean="0"/>
              <a:t>$ </a:t>
            </a:r>
            <a:r>
              <a:rPr lang="en-US" altLang="zh-CN" dirty="0"/>
              <a:t>git config --global user.name "John Doe"</a:t>
            </a:r>
          </a:p>
          <a:p>
            <a:r>
              <a:rPr lang="en-US" altLang="zh-CN" dirty="0"/>
              <a:t>$ git config --global user.email </a:t>
            </a:r>
            <a:r>
              <a:rPr lang="en-US" altLang="zh-CN" dirty="0" smtClean="0">
                <a:hlinkClick r:id="rId2"/>
              </a:rPr>
              <a:t>johndoe@example.com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自定义编辑器：</a:t>
            </a:r>
            <a:endParaRPr lang="en-US" altLang="zh-CN" dirty="0" smtClean="0"/>
          </a:p>
          <a:p>
            <a:r>
              <a:rPr lang="en-US" altLang="zh-CN" dirty="0"/>
              <a:t>$ git config --global core.editor </a:t>
            </a:r>
            <a:r>
              <a:rPr lang="en-US" altLang="zh-CN" dirty="0" smtClean="0"/>
              <a:t>emacs</a:t>
            </a:r>
          </a:p>
          <a:p>
            <a:endParaRPr lang="zh-CN" altLang="en-US" dirty="0"/>
          </a:p>
          <a:p>
            <a:r>
              <a:rPr lang="zh-CN" altLang="en-US" dirty="0" smtClean="0"/>
              <a:t>自定义比较工具</a:t>
            </a:r>
            <a:endParaRPr lang="en-US" altLang="zh-CN" dirty="0"/>
          </a:p>
          <a:p>
            <a:r>
              <a:rPr lang="en-US" altLang="zh-CN" dirty="0"/>
              <a:t>$ git config --global merge.tool </a:t>
            </a:r>
            <a:r>
              <a:rPr lang="en-US" altLang="zh-CN" dirty="0" smtClean="0"/>
              <a:t>vimdiff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检查</a:t>
            </a:r>
            <a:r>
              <a:rPr lang="en-US" altLang="zh-CN" dirty="0" smtClean="0"/>
              <a:t>config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$ git config --list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9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在文件夹中初始化一个库</a:t>
            </a:r>
            <a:endParaRPr lang="en-US" altLang="zh-CN" dirty="0" smtClean="0"/>
          </a:p>
          <a:p>
            <a:r>
              <a:rPr lang="en-US" altLang="zh-CN" dirty="0"/>
              <a:t>$ git </a:t>
            </a:r>
            <a:r>
              <a:rPr lang="en-US" altLang="zh-CN" dirty="0" smtClean="0"/>
              <a:t>init</a:t>
            </a:r>
          </a:p>
          <a:p>
            <a:endParaRPr lang="en-US" altLang="zh-CN" dirty="0"/>
          </a:p>
          <a:p>
            <a:r>
              <a:rPr lang="en-US" altLang="zh-CN" dirty="0"/>
              <a:t>$ git add *.c</a:t>
            </a:r>
          </a:p>
          <a:p>
            <a:r>
              <a:rPr lang="en-US" altLang="zh-CN" dirty="0"/>
              <a:t>$ git add README</a:t>
            </a:r>
          </a:p>
          <a:p>
            <a:r>
              <a:rPr lang="en-US" altLang="zh-CN" dirty="0"/>
              <a:t>$ git commit m ’initial project version’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53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克隆一个已经存在的库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 git clone git://</a:t>
            </a:r>
            <a:r>
              <a:rPr lang="en-US" altLang="zh-CN" dirty="0" smtClean="0"/>
              <a:t>github.com/schacon/grit.git</a:t>
            </a:r>
          </a:p>
          <a:p>
            <a:r>
              <a:rPr lang="en-US" altLang="zh-CN" dirty="0"/>
              <a:t>$ git clone git://github.com/schacon/grit.git </a:t>
            </a:r>
            <a:r>
              <a:rPr lang="en-US" altLang="zh-CN" dirty="0" smtClean="0"/>
              <a:t>mygrit</a:t>
            </a:r>
          </a:p>
          <a:p>
            <a:r>
              <a:rPr lang="en-US" altLang="zh-CN" dirty="0" smtClean="0"/>
              <a:t>$ git clone http(s)://&lt;username&gt;:&lt;password&gt;@yourdomain.com/repo.git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57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记录变化记录到库里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检查文件状态</a:t>
            </a:r>
            <a:endParaRPr lang="en-US" altLang="zh-CN" dirty="0" smtClean="0"/>
          </a:p>
          <a:p>
            <a:r>
              <a:rPr lang="en-US" altLang="zh-CN" dirty="0"/>
              <a:t>$ git </a:t>
            </a:r>
            <a:r>
              <a:rPr lang="en-US" altLang="zh-CN" dirty="0" smtClean="0"/>
              <a:t>status</a:t>
            </a:r>
          </a:p>
          <a:p>
            <a:r>
              <a:rPr lang="zh-CN" altLang="en-US" dirty="0"/>
              <a:t>跟踪新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/>
              <a:t>$ git add </a:t>
            </a:r>
            <a:r>
              <a:rPr lang="en-US" altLang="zh-CN" dirty="0" smtClean="0"/>
              <a:t>README</a:t>
            </a:r>
          </a:p>
          <a:p>
            <a:r>
              <a:rPr lang="zh-CN" altLang="en-US" dirty="0"/>
              <a:t>提交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r>
              <a:rPr lang="en-US" altLang="zh-CN" dirty="0"/>
              <a:t>$ git </a:t>
            </a:r>
            <a:r>
              <a:rPr lang="en-US" altLang="zh-CN" dirty="0" smtClean="0"/>
              <a:t>commit –m “some message”</a:t>
            </a:r>
          </a:p>
          <a:p>
            <a:r>
              <a:rPr lang="zh-CN" altLang="en-US" dirty="0" smtClean="0"/>
              <a:t>查看提交日志</a:t>
            </a:r>
            <a:endParaRPr lang="en-US" altLang="zh-CN" dirty="0" smtClean="0"/>
          </a:p>
          <a:p>
            <a:r>
              <a:rPr lang="en-US" altLang="zh-CN" dirty="0"/>
              <a:t>$ git log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5093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369</TotalTime>
  <Words>429</Words>
  <Application>Microsoft Office PowerPoint</Application>
  <PresentationFormat>全屏显示(4:3)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暗香扑面</vt:lpstr>
      <vt:lpstr>Git介绍</vt:lpstr>
      <vt:lpstr>版本控制方法发展历史</vt:lpstr>
      <vt:lpstr>Git的设计目标</vt:lpstr>
      <vt:lpstr>Git与其它DVCSs的区别</vt:lpstr>
      <vt:lpstr>Git config</vt:lpstr>
      <vt:lpstr>Git基础</vt:lpstr>
      <vt:lpstr>克隆一个已经存在的库</vt:lpstr>
      <vt:lpstr>记录变化记录到库里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Git介绍</dc:title>
  <dc:creator>Yuan Aiqing</dc:creator>
  <cp:lastModifiedBy>Yuan Aiqing</cp:lastModifiedBy>
  <cp:revision>37</cp:revision>
  <dcterms:created xsi:type="dcterms:W3CDTF">2014-04-28T02:50:16Z</dcterms:created>
  <dcterms:modified xsi:type="dcterms:W3CDTF">2014-04-28T09:01:46Z</dcterms:modified>
</cp:coreProperties>
</file>