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74" r:id="rId4"/>
    <p:sldId id="275" r:id="rId5"/>
    <p:sldId id="258" r:id="rId6"/>
    <p:sldId id="259" r:id="rId7"/>
    <p:sldId id="260" r:id="rId8"/>
    <p:sldId id="271" r:id="rId9"/>
    <p:sldId id="269" r:id="rId10"/>
    <p:sldId id="261" r:id="rId11"/>
    <p:sldId id="262" r:id="rId12"/>
    <p:sldId id="263" r:id="rId13"/>
    <p:sldId id="267" r:id="rId14"/>
    <p:sldId id="265" r:id="rId15"/>
    <p:sldId id="276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60CBB-81B1-4B2A-821F-D4106158817F}" v="1" dt="2019-01-21T02:31:11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Tom" userId="7d9600d734b7e359" providerId="Windows Live" clId="Web-{0B060CBB-81B1-4B2A-821F-D4106158817F}"/>
    <pc:docChg chg="modSld">
      <pc:chgData name="Jerry Tom" userId="7d9600d734b7e359" providerId="Windows Live" clId="Web-{0B060CBB-81B1-4B2A-821F-D4106158817F}" dt="2019-01-21T02:33:25.963" v="186" actId="14100"/>
      <pc:docMkLst>
        <pc:docMk/>
      </pc:docMkLst>
      <pc:sldChg chg="addSp delSp modSp">
        <pc:chgData name="Jerry Tom" userId="7d9600d734b7e359" providerId="Windows Live" clId="Web-{0B060CBB-81B1-4B2A-821F-D4106158817F}" dt="2019-01-21T02:33:25.963" v="186" actId="14100"/>
        <pc:sldMkLst>
          <pc:docMk/>
          <pc:sldMk cId="1535945789" sldId="260"/>
        </pc:sldMkLst>
        <pc:spChg chg="add del mod">
          <ac:chgData name="Jerry Tom" userId="7d9600d734b7e359" providerId="Windows Live" clId="Web-{0B060CBB-81B1-4B2A-821F-D4106158817F}" dt="2019-01-21T02:20:52.820" v="1"/>
          <ac:spMkLst>
            <pc:docMk/>
            <pc:sldMk cId="1535945789" sldId="260"/>
            <ac:spMk id="26" creationId="{706AC551-9DDD-40E7-9DDB-F022603DB7B0}"/>
          </ac:spMkLst>
        </pc:spChg>
        <pc:spChg chg="add mod">
          <ac:chgData name="Jerry Tom" userId="7d9600d734b7e359" providerId="Windows Live" clId="Web-{0B060CBB-81B1-4B2A-821F-D4106158817F}" dt="2019-01-21T02:21:43.133" v="17" actId="14100"/>
          <ac:spMkLst>
            <pc:docMk/>
            <pc:sldMk cId="1535945789" sldId="260"/>
            <ac:spMk id="29" creationId="{5AD43BF8-B3E1-4061-AB18-D76B68EE3109}"/>
          </ac:spMkLst>
        </pc:spChg>
        <pc:spChg chg="add del mod">
          <ac:chgData name="Jerry Tom" userId="7d9600d734b7e359" providerId="Windows Live" clId="Web-{0B060CBB-81B1-4B2A-821F-D4106158817F}" dt="2019-01-21T02:31:03.072" v="129"/>
          <ac:spMkLst>
            <pc:docMk/>
            <pc:sldMk cId="1535945789" sldId="260"/>
            <ac:spMk id="31" creationId="{24B1F0CB-F99C-4084-B0C4-331F10890AAB}"/>
          </ac:spMkLst>
        </pc:spChg>
        <pc:spChg chg="add del mod">
          <ac:chgData name="Jerry Tom" userId="7d9600d734b7e359" providerId="Windows Live" clId="Web-{0B060CBB-81B1-4B2A-821F-D4106158817F}" dt="2019-01-21T02:31:32.322" v="142"/>
          <ac:spMkLst>
            <pc:docMk/>
            <pc:sldMk cId="1535945789" sldId="260"/>
            <ac:spMk id="36" creationId="{D7856065-08AF-4621-992B-7B6E1FDDEB8C}"/>
          </ac:spMkLst>
        </pc:spChg>
        <pc:spChg chg="add del mod">
          <ac:chgData name="Jerry Tom" userId="7d9600d734b7e359" providerId="Windows Live" clId="Web-{0B060CBB-81B1-4B2A-821F-D4106158817F}" dt="2019-01-21T02:31:50.182" v="151"/>
          <ac:spMkLst>
            <pc:docMk/>
            <pc:sldMk cId="1535945789" sldId="260"/>
            <ac:spMk id="37" creationId="{7C933FC7-558F-4EAE-B3C9-E88057ED2205}"/>
          </ac:spMkLst>
        </pc:spChg>
        <pc:spChg chg="add del mod">
          <ac:chgData name="Jerry Tom" userId="7d9600d734b7e359" providerId="Windows Live" clId="Web-{0B060CBB-81B1-4B2A-821F-D4106158817F}" dt="2019-01-21T02:32:19.416" v="168"/>
          <ac:spMkLst>
            <pc:docMk/>
            <pc:sldMk cId="1535945789" sldId="260"/>
            <ac:spMk id="38" creationId="{977F2F76-B35C-4A6D-B8C5-235526183EC5}"/>
          </ac:spMkLst>
        </pc:spChg>
        <pc:spChg chg="add mod">
          <ac:chgData name="Jerry Tom" userId="7d9600d734b7e359" providerId="Windows Live" clId="Web-{0B060CBB-81B1-4B2A-821F-D4106158817F}" dt="2019-01-21T02:26:10.430" v="101" actId="1076"/>
          <ac:spMkLst>
            <pc:docMk/>
            <pc:sldMk cId="1535945789" sldId="260"/>
            <ac:spMk id="40" creationId="{20BF7E27-1B3B-4B38-AEC4-FF147DD4B38B}"/>
          </ac:spMkLst>
        </pc:spChg>
        <pc:spChg chg="add del mod">
          <ac:chgData name="Jerry Tom" userId="7d9600d734b7e359" providerId="Windows Live" clId="Web-{0B060CBB-81B1-4B2A-821F-D4106158817F}" dt="2019-01-21T02:32:36.525" v="176"/>
          <ac:spMkLst>
            <pc:docMk/>
            <pc:sldMk cId="1535945789" sldId="260"/>
            <ac:spMk id="42" creationId="{F683AF07-46D8-4FF2-8CE2-EC711AB728A5}"/>
          </ac:spMkLst>
        </pc:spChg>
        <pc:spChg chg="add del mod">
          <ac:chgData name="Jerry Tom" userId="7d9600d734b7e359" providerId="Windows Live" clId="Web-{0B060CBB-81B1-4B2A-821F-D4106158817F}" dt="2019-01-21T02:30:05.087" v="123"/>
          <ac:spMkLst>
            <pc:docMk/>
            <pc:sldMk cId="1535945789" sldId="260"/>
            <ac:spMk id="43" creationId="{04EDFA73-D8EC-4DE7-B5EE-57B7574B38E6}"/>
          </ac:spMkLst>
        </pc:spChg>
        <pc:spChg chg="add mod">
          <ac:chgData name="Jerry Tom" userId="7d9600d734b7e359" providerId="Windows Live" clId="Web-{0B060CBB-81B1-4B2A-821F-D4106158817F}" dt="2019-01-21T02:31:11.728" v="132"/>
          <ac:spMkLst>
            <pc:docMk/>
            <pc:sldMk cId="1535945789" sldId="260"/>
            <ac:spMk id="44" creationId="{B814ACAC-2802-48A1-9192-BA9DAC36186F}"/>
          </ac:spMkLst>
        </pc:spChg>
        <pc:spChg chg="add mod">
          <ac:chgData name="Jerry Tom" userId="7d9600d734b7e359" providerId="Windows Live" clId="Web-{0B060CBB-81B1-4B2A-821F-D4106158817F}" dt="2019-01-21T02:33:25.963" v="186" actId="14100"/>
          <ac:spMkLst>
            <pc:docMk/>
            <pc:sldMk cId="1535945789" sldId="260"/>
            <ac:spMk id="45" creationId="{6DD07E81-AF5C-4D4C-8323-B7B94D37DB10}"/>
          </ac:spMkLst>
        </pc:spChg>
        <pc:spChg chg="add mod">
          <ac:chgData name="Jerry Tom" userId="7d9600d734b7e359" providerId="Windows Live" clId="Web-{0B060CBB-81B1-4B2A-821F-D4106158817F}" dt="2019-01-21T02:31:36.744" v="143" actId="1076"/>
          <ac:spMkLst>
            <pc:docMk/>
            <pc:sldMk cId="1535945789" sldId="260"/>
            <ac:spMk id="46" creationId="{4E2D7482-4113-4D0A-A103-593956A5785C}"/>
          </ac:spMkLst>
        </pc:spChg>
        <pc:spChg chg="add mod">
          <ac:chgData name="Jerry Tom" userId="7d9600d734b7e359" providerId="Windows Live" clId="Web-{0B060CBB-81B1-4B2A-821F-D4106158817F}" dt="2019-01-21T02:31:53.353" v="152" actId="1076"/>
          <ac:spMkLst>
            <pc:docMk/>
            <pc:sldMk cId="1535945789" sldId="260"/>
            <ac:spMk id="47" creationId="{714D9D3D-1B40-4BF3-9DC1-6538F702B15A}"/>
          </ac:spMkLst>
        </pc:spChg>
        <pc:spChg chg="add mod">
          <ac:chgData name="Jerry Tom" userId="7d9600d734b7e359" providerId="Windows Live" clId="Web-{0B060CBB-81B1-4B2A-821F-D4106158817F}" dt="2019-01-21T02:32:23.072" v="169" actId="1076"/>
          <ac:spMkLst>
            <pc:docMk/>
            <pc:sldMk cId="1535945789" sldId="260"/>
            <ac:spMk id="48" creationId="{7790BC7B-6ADE-48BD-B825-09B137F99981}"/>
          </ac:spMkLst>
        </pc:spChg>
        <pc:spChg chg="add mod">
          <ac:chgData name="Jerry Tom" userId="7d9600d734b7e359" providerId="Windows Live" clId="Web-{0B060CBB-81B1-4B2A-821F-D4106158817F}" dt="2019-01-21T02:32:41.025" v="177" actId="1076"/>
          <ac:spMkLst>
            <pc:docMk/>
            <pc:sldMk cId="1535945789" sldId="260"/>
            <ac:spMk id="49" creationId="{515F18DB-EB65-481C-918F-5794C31FE163}"/>
          </ac:spMkLst>
        </pc:spChg>
        <pc:spChg chg="del">
          <ac:chgData name="Jerry Tom" userId="7d9600d734b7e359" providerId="Windows Live" clId="Web-{0B060CBB-81B1-4B2A-821F-D4106158817F}" dt="2019-01-21T02:20:54.945" v="2"/>
          <ac:spMkLst>
            <pc:docMk/>
            <pc:sldMk cId="1535945789" sldId="260"/>
            <ac:spMk id="2958" creationId="{F403F984-E354-43A8-8776-73D66A638F5C}"/>
          </ac:spMkLst>
        </pc:spChg>
        <pc:graphicFrameChg chg="del">
          <ac:chgData name="Jerry Tom" userId="7d9600d734b7e359" providerId="Windows Live" clId="Web-{0B060CBB-81B1-4B2A-821F-D4106158817F}" dt="2019-01-21T02:20:48.476" v="0"/>
          <ac:graphicFrameMkLst>
            <pc:docMk/>
            <pc:sldMk cId="1535945789" sldId="260"/>
            <ac:graphicFrameMk id="4" creationId="{6134204D-1900-4219-8AE8-43D466BC63BC}"/>
          </ac:graphicFrameMkLst>
        </pc:graphicFrameChg>
        <pc:picChg chg="add mod">
          <ac:chgData name="Jerry Tom" userId="7d9600d734b7e359" providerId="Windows Live" clId="Web-{0B060CBB-81B1-4B2A-821F-D4106158817F}" dt="2019-01-21T02:21:19.383" v="4" actId="1076"/>
          <ac:picMkLst>
            <pc:docMk/>
            <pc:sldMk cId="1535945789" sldId="260"/>
            <ac:picMk id="27" creationId="{572915D6-9DB0-4928-B9FB-BCC312982442}"/>
          </ac:picMkLst>
        </pc:picChg>
        <pc:picChg chg="add mod">
          <ac:chgData name="Jerry Tom" userId="7d9600d734b7e359" providerId="Windows Live" clId="Web-{0B060CBB-81B1-4B2A-821F-D4106158817F}" dt="2019-01-21T02:25:51.634" v="91" actId="1076"/>
          <ac:picMkLst>
            <pc:docMk/>
            <pc:sldMk cId="1535945789" sldId="260"/>
            <ac:picMk id="35" creationId="{D6219738-5A95-4054-A53E-A065812874B7}"/>
          </ac:picMkLst>
        </pc:picChg>
        <pc:cxnChg chg="add mod">
          <ac:chgData name="Jerry Tom" userId="7d9600d734b7e359" providerId="Windows Live" clId="Web-{0B060CBB-81B1-4B2A-821F-D4106158817F}" dt="2019-01-21T02:22:34.164" v="33" actId="14100"/>
          <ac:cxnSpMkLst>
            <pc:docMk/>
            <pc:sldMk cId="1535945789" sldId="260"/>
            <ac:cxnSpMk id="30" creationId="{E6EC59F8-A317-4C5F-8C9D-DBFAAE60B479}"/>
          </ac:cxnSpMkLst>
        </pc:cxnChg>
        <pc:cxnChg chg="add mod">
          <ac:chgData name="Jerry Tom" userId="7d9600d734b7e359" providerId="Windows Live" clId="Web-{0B060CBB-81B1-4B2A-821F-D4106158817F}" dt="2019-01-21T02:22:40.008" v="35" actId="14100"/>
          <ac:cxnSpMkLst>
            <pc:docMk/>
            <pc:sldMk cId="1535945789" sldId="260"/>
            <ac:cxnSpMk id="32" creationId="{A68295F1-5FB9-4BB3-93F6-C951C8DAE2A1}"/>
          </ac:cxnSpMkLst>
        </pc:cxnChg>
        <pc:cxnChg chg="add mod">
          <ac:chgData name="Jerry Tom" userId="7d9600d734b7e359" providerId="Windows Live" clId="Web-{0B060CBB-81B1-4B2A-821F-D4106158817F}" dt="2019-01-21T02:22:28.992" v="31" actId="14100"/>
          <ac:cxnSpMkLst>
            <pc:docMk/>
            <pc:sldMk cId="1535945789" sldId="260"/>
            <ac:cxnSpMk id="33" creationId="{A49D0BC4-962D-4E66-8BED-CAB4EAFB4ECC}"/>
          </ac:cxnSpMkLst>
        </pc:cxnChg>
        <pc:cxnChg chg="add mod">
          <ac:chgData name="Jerry Tom" userId="7d9600d734b7e359" providerId="Windows Live" clId="Web-{0B060CBB-81B1-4B2A-821F-D4106158817F}" dt="2019-01-21T02:22:49.680" v="37" actId="14100"/>
          <ac:cxnSpMkLst>
            <pc:docMk/>
            <pc:sldMk cId="1535945789" sldId="260"/>
            <ac:cxnSpMk id="34" creationId="{3DC77319-03A7-47A4-9CA3-65BDE63CE2C1}"/>
          </ac:cxnSpMkLst>
        </pc:cxnChg>
        <pc:cxnChg chg="add mod">
          <ac:chgData name="Jerry Tom" userId="7d9600d734b7e359" providerId="Windows Live" clId="Web-{0B060CBB-81B1-4B2A-821F-D4106158817F}" dt="2019-01-21T02:29:02.384" v="104" actId="14100"/>
          <ac:cxnSpMkLst>
            <pc:docMk/>
            <pc:sldMk cId="1535945789" sldId="260"/>
            <ac:cxnSpMk id="41" creationId="{0F3B372C-F6B8-4719-9356-A49C14DACA99}"/>
          </ac:cxnSpMkLst>
        </pc:cxnChg>
      </pc:sldChg>
    </pc:docChg>
  </pc:docChgLst>
  <pc:docChgLst>
    <pc:chgData name="Jerry Tom" userId="7d9600d734b7e359" providerId="Windows Live" clId="Web-{21FDF811-E343-47D9-A526-C42F28843353}"/>
    <pc:docChg chg="addSld modSld">
      <pc:chgData name="Jerry Tom" userId="7d9600d734b7e359" providerId="Windows Live" clId="Web-{21FDF811-E343-47D9-A526-C42F28843353}" dt="2019-01-21T06:56:44.647" v="653" actId="1076"/>
      <pc:docMkLst>
        <pc:docMk/>
      </pc:docMkLst>
      <pc:sldChg chg="modSp">
        <pc:chgData name="Jerry Tom" userId="7d9600d734b7e359" providerId="Windows Live" clId="Web-{21FDF811-E343-47D9-A526-C42F28843353}" dt="2019-01-21T06:27:57.582" v="44" actId="20577"/>
        <pc:sldMkLst>
          <pc:docMk/>
          <pc:sldMk cId="3879346322" sldId="256"/>
        </pc:sldMkLst>
        <pc:spChg chg="mod">
          <ac:chgData name="Jerry Tom" userId="7d9600d734b7e359" providerId="Windows Live" clId="Web-{21FDF811-E343-47D9-A526-C42F28843353}" dt="2019-01-21T06:27:57.582" v="44" actId="20577"/>
          <ac:spMkLst>
            <pc:docMk/>
            <pc:sldMk cId="3879346322" sldId="256"/>
            <ac:spMk id="3" creationId="{00000000-0000-0000-0000-000000000000}"/>
          </ac:spMkLst>
        </pc:spChg>
      </pc:sldChg>
      <pc:sldChg chg="addSp modSp delDesignElem">
        <pc:chgData name="Jerry Tom" userId="7d9600d734b7e359" providerId="Windows Live" clId="Web-{21FDF811-E343-47D9-A526-C42F28843353}" dt="2019-01-21T06:48:36.129" v="496" actId="20577"/>
        <pc:sldMkLst>
          <pc:docMk/>
          <pc:sldMk cId="861825330" sldId="258"/>
        </pc:sldMkLst>
        <pc:spChg chg="add mod">
          <ac:chgData name="Jerry Tom" userId="7d9600d734b7e359" providerId="Windows Live" clId="Web-{21FDF811-E343-47D9-A526-C42F28843353}" dt="2019-01-21T06:47:58.269" v="470" actId="20577"/>
          <ac:spMkLst>
            <pc:docMk/>
            <pc:sldMk cId="861825330" sldId="258"/>
            <ac:spMk id="2" creationId="{7DCB2211-11DF-421E-9E6C-235A21175799}"/>
          </ac:spMkLst>
        </pc:spChg>
        <pc:spChg chg="mod">
          <ac:chgData name="Jerry Tom" userId="7d9600d734b7e359" providerId="Windows Live" clId="Web-{21FDF811-E343-47D9-A526-C42F28843353}" dt="2019-01-21T06:48:23.175" v="482" actId="20577"/>
          <ac:spMkLst>
            <pc:docMk/>
            <pc:sldMk cId="861825330" sldId="258"/>
            <ac:spMk id="26" creationId="{6ED7F7F8-2906-4469-9C65-23F002E72287}"/>
          </ac:spMkLst>
        </pc:spChg>
        <pc:spChg chg="mod">
          <ac:chgData name="Jerry Tom" userId="7d9600d734b7e359" providerId="Windows Live" clId="Web-{21FDF811-E343-47D9-A526-C42F28843353}" dt="2019-01-21T06:48:28.660" v="486" actId="20577"/>
          <ac:spMkLst>
            <pc:docMk/>
            <pc:sldMk cId="861825330" sldId="258"/>
            <ac:spMk id="27" creationId="{CE7DB6D7-E0BB-4412-88A2-80C6C37C3945}"/>
          </ac:spMkLst>
        </pc:spChg>
        <pc:spChg chg="mod">
          <ac:chgData name="Jerry Tom" userId="7d9600d734b7e359" providerId="Windows Live" clId="Web-{21FDF811-E343-47D9-A526-C42F28843353}" dt="2019-01-21T06:48:32.300" v="491" actId="20577"/>
          <ac:spMkLst>
            <pc:docMk/>
            <pc:sldMk cId="861825330" sldId="258"/>
            <ac:spMk id="28" creationId="{319A3112-0D02-4421-AA29-7A8ABE918F3D}"/>
          </ac:spMkLst>
        </pc:spChg>
        <pc:spChg chg="mod">
          <ac:chgData name="Jerry Tom" userId="7d9600d734b7e359" providerId="Windows Live" clId="Web-{21FDF811-E343-47D9-A526-C42F28843353}" dt="2019-01-21T06:48:36.129" v="496" actId="20577"/>
          <ac:spMkLst>
            <pc:docMk/>
            <pc:sldMk cId="861825330" sldId="258"/>
            <ac:spMk id="29" creationId="{E0716A9A-6975-4789-94DC-DBA992370F00}"/>
          </ac:spMkLst>
        </pc:spChg>
      </pc:sldChg>
      <pc:sldChg chg="addSp modSp delDesignElem">
        <pc:chgData name="Jerry Tom" userId="7d9600d734b7e359" providerId="Windows Live" clId="Web-{21FDF811-E343-47D9-A526-C42F28843353}" dt="2019-01-21T06:49:08.020" v="523" actId="1076"/>
        <pc:sldMkLst>
          <pc:docMk/>
          <pc:sldMk cId="886373055" sldId="259"/>
        </pc:sldMkLst>
        <pc:spChg chg="add mod">
          <ac:chgData name="Jerry Tom" userId="7d9600d734b7e359" providerId="Windows Live" clId="Web-{21FDF811-E343-47D9-A526-C42F28843353}" dt="2019-01-21T06:48:12.207" v="478" actId="14100"/>
          <ac:spMkLst>
            <pc:docMk/>
            <pc:sldMk cId="886373055" sldId="259"/>
            <ac:spMk id="2" creationId="{73A5AB2F-F629-4D6E-A814-F8A4F61989AB}"/>
          </ac:spMkLst>
        </pc:spChg>
        <pc:spChg chg="mod">
          <ac:chgData name="Jerry Tom" userId="7d9600d734b7e359" providerId="Windows Live" clId="Web-{21FDF811-E343-47D9-A526-C42F28843353}" dt="2019-01-21T06:48:41.223" v="502" actId="20577"/>
          <ac:spMkLst>
            <pc:docMk/>
            <pc:sldMk cId="886373055" sldId="259"/>
            <ac:spMk id="4" creationId="{088935DA-3402-4A3D-9639-EE9F739ADBE9}"/>
          </ac:spMkLst>
        </pc:spChg>
        <pc:spChg chg="mod">
          <ac:chgData name="Jerry Tom" userId="7d9600d734b7e359" providerId="Windows Live" clId="Web-{21FDF811-E343-47D9-A526-C42F28843353}" dt="2019-01-21T06:49:05.208" v="522" actId="1076"/>
          <ac:spMkLst>
            <pc:docMk/>
            <pc:sldMk cId="886373055" sldId="259"/>
            <ac:spMk id="22" creationId="{A4BDCD64-1C53-479D-A554-2C4B0F0C4B98}"/>
          </ac:spMkLst>
        </pc:spChg>
        <pc:spChg chg="mod">
          <ac:chgData name="Jerry Tom" userId="7d9600d734b7e359" providerId="Windows Live" clId="Web-{21FDF811-E343-47D9-A526-C42F28843353}" dt="2019-01-21T06:49:08.020" v="523" actId="1076"/>
          <ac:spMkLst>
            <pc:docMk/>
            <pc:sldMk cId="886373055" sldId="259"/>
            <ac:spMk id="23" creationId="{FE9EA3F6-5F38-444F-BCF7-ABA12BDE9694}"/>
          </ac:spMkLst>
        </pc:spChg>
        <pc:spChg chg="mod">
          <ac:chgData name="Jerry Tom" userId="7d9600d734b7e359" providerId="Windows Live" clId="Web-{21FDF811-E343-47D9-A526-C42F28843353}" dt="2019-01-21T06:49:02.270" v="521" actId="14100"/>
          <ac:spMkLst>
            <pc:docMk/>
            <pc:sldMk cId="886373055" sldId="259"/>
            <ac:spMk id="24" creationId="{97A90909-D2AA-4C48-85CA-50E1602ACEDE}"/>
          </ac:spMkLst>
        </pc:spChg>
      </pc:sldChg>
      <pc:sldChg chg="addSp modSp">
        <pc:chgData name="Jerry Tom" userId="7d9600d734b7e359" providerId="Windows Live" clId="Web-{21FDF811-E343-47D9-A526-C42F28843353}" dt="2019-01-21T06:45:47.561" v="388" actId="20577"/>
        <pc:sldMkLst>
          <pc:docMk/>
          <pc:sldMk cId="1535945789" sldId="260"/>
        </pc:sldMkLst>
        <pc:spChg chg="add mod">
          <ac:chgData name="Jerry Tom" userId="7d9600d734b7e359" providerId="Windows Live" clId="Web-{21FDF811-E343-47D9-A526-C42F28843353}" dt="2019-01-21T06:45:47.561" v="388" actId="20577"/>
          <ac:spMkLst>
            <pc:docMk/>
            <pc:sldMk cId="1535945789" sldId="260"/>
            <ac:spMk id="2" creationId="{FF5DC011-F444-48BA-A04C-948A114F96FE}"/>
          </ac:spMkLst>
        </pc:spChg>
        <pc:spChg chg="mod">
          <ac:chgData name="Jerry Tom" userId="7d9600d734b7e359" providerId="Windows Live" clId="Web-{21FDF811-E343-47D9-A526-C42F28843353}" dt="2019-01-21T06:44:30.822" v="344" actId="1076"/>
          <ac:spMkLst>
            <pc:docMk/>
            <pc:sldMk cId="1535945789" sldId="260"/>
            <ac:spMk id="29" creationId="{5AD43BF8-B3E1-4061-AB18-D76B68EE3109}"/>
          </ac:spMkLst>
        </pc:spChg>
        <pc:spChg chg="mod">
          <ac:chgData name="Jerry Tom" userId="7d9600d734b7e359" providerId="Windows Live" clId="Web-{21FDF811-E343-47D9-A526-C42F28843353}" dt="2019-01-21T06:44:30.869" v="350" actId="1076"/>
          <ac:spMkLst>
            <pc:docMk/>
            <pc:sldMk cId="1535945789" sldId="260"/>
            <ac:spMk id="40" creationId="{20BF7E27-1B3B-4B38-AEC4-FF147DD4B38B}"/>
          </ac:spMkLst>
        </pc:spChg>
        <pc:spChg chg="mod">
          <ac:chgData name="Jerry Tom" userId="7d9600d734b7e359" providerId="Windows Live" clId="Web-{21FDF811-E343-47D9-A526-C42F28843353}" dt="2019-01-21T06:44:30.869" v="352" actId="1076"/>
          <ac:spMkLst>
            <pc:docMk/>
            <pc:sldMk cId="1535945789" sldId="260"/>
            <ac:spMk id="44" creationId="{B814ACAC-2802-48A1-9192-BA9DAC36186F}"/>
          </ac:spMkLst>
        </pc:spChg>
        <pc:spChg chg="mod">
          <ac:chgData name="Jerry Tom" userId="7d9600d734b7e359" providerId="Windows Live" clId="Web-{21FDF811-E343-47D9-A526-C42F28843353}" dt="2019-01-21T06:44:30.917" v="357" actId="1076"/>
          <ac:spMkLst>
            <pc:docMk/>
            <pc:sldMk cId="1535945789" sldId="260"/>
            <ac:spMk id="45" creationId="{6DD07E81-AF5C-4D4C-8323-B7B94D37DB10}"/>
          </ac:spMkLst>
        </pc:spChg>
        <pc:spChg chg="mod">
          <ac:chgData name="Jerry Tom" userId="7d9600d734b7e359" providerId="Windows Live" clId="Web-{21FDF811-E343-47D9-A526-C42F28843353}" dt="2019-01-21T06:44:30.885" v="353" actId="1076"/>
          <ac:spMkLst>
            <pc:docMk/>
            <pc:sldMk cId="1535945789" sldId="260"/>
            <ac:spMk id="46" creationId="{4E2D7482-4113-4D0A-A103-593956A5785C}"/>
          </ac:spMkLst>
        </pc:spChg>
        <pc:spChg chg="mod">
          <ac:chgData name="Jerry Tom" userId="7d9600d734b7e359" providerId="Windows Live" clId="Web-{21FDF811-E343-47D9-A526-C42F28843353}" dt="2019-01-21T06:44:30.885" v="354" actId="1076"/>
          <ac:spMkLst>
            <pc:docMk/>
            <pc:sldMk cId="1535945789" sldId="260"/>
            <ac:spMk id="47" creationId="{714D9D3D-1B40-4BF3-9DC1-6538F702B15A}"/>
          </ac:spMkLst>
        </pc:spChg>
        <pc:spChg chg="mod">
          <ac:chgData name="Jerry Tom" userId="7d9600d734b7e359" providerId="Windows Live" clId="Web-{21FDF811-E343-47D9-A526-C42F28843353}" dt="2019-01-21T06:44:30.901" v="355" actId="1076"/>
          <ac:spMkLst>
            <pc:docMk/>
            <pc:sldMk cId="1535945789" sldId="260"/>
            <ac:spMk id="48" creationId="{7790BC7B-6ADE-48BD-B825-09B137F99981}"/>
          </ac:spMkLst>
        </pc:spChg>
        <pc:spChg chg="mod">
          <ac:chgData name="Jerry Tom" userId="7d9600d734b7e359" providerId="Windows Live" clId="Web-{21FDF811-E343-47D9-A526-C42F28843353}" dt="2019-01-21T06:44:30.901" v="356" actId="1076"/>
          <ac:spMkLst>
            <pc:docMk/>
            <pc:sldMk cId="1535945789" sldId="260"/>
            <ac:spMk id="49" creationId="{515F18DB-EB65-481C-918F-5794C31FE163}"/>
          </ac:spMkLst>
        </pc:spChg>
        <pc:picChg chg="mod">
          <ac:chgData name="Jerry Tom" userId="7d9600d734b7e359" providerId="Windows Live" clId="Web-{21FDF811-E343-47D9-A526-C42F28843353}" dt="2019-01-21T06:44:30.822" v="343" actId="1076"/>
          <ac:picMkLst>
            <pc:docMk/>
            <pc:sldMk cId="1535945789" sldId="260"/>
            <ac:picMk id="27" creationId="{572915D6-9DB0-4928-B9FB-BCC312982442}"/>
          </ac:picMkLst>
        </pc:picChg>
        <pc:picChg chg="mod">
          <ac:chgData name="Jerry Tom" userId="7d9600d734b7e359" providerId="Windows Live" clId="Web-{21FDF811-E343-47D9-A526-C42F28843353}" dt="2019-01-21T06:44:30.854" v="349" actId="1076"/>
          <ac:picMkLst>
            <pc:docMk/>
            <pc:sldMk cId="1535945789" sldId="260"/>
            <ac:picMk id="35" creationId="{D6219738-5A95-4054-A53E-A065812874B7}"/>
          </ac:picMkLst>
        </pc:picChg>
        <pc:cxnChg chg="mod">
          <ac:chgData name="Jerry Tom" userId="7d9600d734b7e359" providerId="Windows Live" clId="Web-{21FDF811-E343-47D9-A526-C42F28843353}" dt="2019-01-21T06:44:30.838" v="345" actId="1076"/>
          <ac:cxnSpMkLst>
            <pc:docMk/>
            <pc:sldMk cId="1535945789" sldId="260"/>
            <ac:cxnSpMk id="30" creationId="{E6EC59F8-A317-4C5F-8C9D-DBFAAE60B479}"/>
          </ac:cxnSpMkLst>
        </pc:cxnChg>
        <pc:cxnChg chg="mod">
          <ac:chgData name="Jerry Tom" userId="7d9600d734b7e359" providerId="Windows Live" clId="Web-{21FDF811-E343-47D9-A526-C42F28843353}" dt="2019-01-21T06:44:30.838" v="346" actId="1076"/>
          <ac:cxnSpMkLst>
            <pc:docMk/>
            <pc:sldMk cId="1535945789" sldId="260"/>
            <ac:cxnSpMk id="32" creationId="{A68295F1-5FB9-4BB3-93F6-C951C8DAE2A1}"/>
          </ac:cxnSpMkLst>
        </pc:cxnChg>
        <pc:cxnChg chg="mod">
          <ac:chgData name="Jerry Tom" userId="7d9600d734b7e359" providerId="Windows Live" clId="Web-{21FDF811-E343-47D9-A526-C42F28843353}" dt="2019-01-21T06:44:30.838" v="347" actId="1076"/>
          <ac:cxnSpMkLst>
            <pc:docMk/>
            <pc:sldMk cId="1535945789" sldId="260"/>
            <ac:cxnSpMk id="33" creationId="{A49D0BC4-962D-4E66-8BED-CAB4EAFB4ECC}"/>
          </ac:cxnSpMkLst>
        </pc:cxnChg>
        <pc:cxnChg chg="mod">
          <ac:chgData name="Jerry Tom" userId="7d9600d734b7e359" providerId="Windows Live" clId="Web-{21FDF811-E343-47D9-A526-C42F28843353}" dt="2019-01-21T06:44:30.854" v="348" actId="1076"/>
          <ac:cxnSpMkLst>
            <pc:docMk/>
            <pc:sldMk cId="1535945789" sldId="260"/>
            <ac:cxnSpMk id="34" creationId="{3DC77319-03A7-47A4-9CA3-65BDE63CE2C1}"/>
          </ac:cxnSpMkLst>
        </pc:cxnChg>
        <pc:cxnChg chg="mod">
          <ac:chgData name="Jerry Tom" userId="7d9600d734b7e359" providerId="Windows Live" clId="Web-{21FDF811-E343-47D9-A526-C42F28843353}" dt="2019-01-21T06:44:30.869" v="351" actId="1076"/>
          <ac:cxnSpMkLst>
            <pc:docMk/>
            <pc:sldMk cId="1535945789" sldId="260"/>
            <ac:cxnSpMk id="41" creationId="{0F3B372C-F6B8-4719-9356-A49C14DACA99}"/>
          </ac:cxnSpMkLst>
        </pc:cxnChg>
      </pc:sldChg>
      <pc:sldChg chg="modSp">
        <pc:chgData name="Jerry Tom" userId="7d9600d734b7e359" providerId="Windows Live" clId="Web-{21FDF811-E343-47D9-A526-C42F28843353}" dt="2019-01-21T06:51:41.932" v="575" actId="20577"/>
        <pc:sldMkLst>
          <pc:docMk/>
          <pc:sldMk cId="579425621" sldId="261"/>
        </pc:sldMkLst>
        <pc:spChg chg="mod">
          <ac:chgData name="Jerry Tom" userId="7d9600d734b7e359" providerId="Windows Live" clId="Web-{21FDF811-E343-47D9-A526-C42F28843353}" dt="2019-01-21T06:51:41.932" v="575" actId="20577"/>
          <ac:spMkLst>
            <pc:docMk/>
            <pc:sldMk cId="579425621" sldId="261"/>
            <ac:spMk id="2" creationId="{8CA54BA7-71BC-4933-A98B-B2CE0EADEC15}"/>
          </ac:spMkLst>
        </pc:spChg>
      </pc:sldChg>
      <pc:sldChg chg="modSp">
        <pc:chgData name="Jerry Tom" userId="7d9600d734b7e359" providerId="Windows Live" clId="Web-{21FDF811-E343-47D9-A526-C42F28843353}" dt="2019-01-21T06:52:27.465" v="589" actId="1076"/>
        <pc:sldMkLst>
          <pc:docMk/>
          <pc:sldMk cId="2114297576" sldId="262"/>
        </pc:sldMkLst>
        <pc:spChg chg="mod">
          <ac:chgData name="Jerry Tom" userId="7d9600d734b7e359" providerId="Windows Live" clId="Web-{21FDF811-E343-47D9-A526-C42F28843353}" dt="2019-01-21T06:52:19.981" v="588" actId="14100"/>
          <ac:spMkLst>
            <pc:docMk/>
            <pc:sldMk cId="2114297576" sldId="262"/>
            <ac:spMk id="2" creationId="{9A35EC6B-57C5-4DBC-A1FC-DB69975C6D18}"/>
          </ac:spMkLst>
        </pc:spChg>
        <pc:picChg chg="mod">
          <ac:chgData name="Jerry Tom" userId="7d9600d734b7e359" providerId="Windows Live" clId="Web-{21FDF811-E343-47D9-A526-C42F28843353}" dt="2019-01-21T06:52:27.465" v="589" actId="1076"/>
          <ac:picMkLst>
            <pc:docMk/>
            <pc:sldMk cId="2114297576" sldId="262"/>
            <ac:picMk id="6" creationId="{3560DC17-C948-4101-9064-9D0F00CDB649}"/>
          </ac:picMkLst>
        </pc:picChg>
      </pc:sldChg>
      <pc:sldChg chg="addSp delSp modSp">
        <pc:chgData name="Jerry Tom" userId="7d9600d734b7e359" providerId="Windows Live" clId="Web-{21FDF811-E343-47D9-A526-C42F28843353}" dt="2019-01-21T06:54:31.736" v="636" actId="20577"/>
        <pc:sldMkLst>
          <pc:docMk/>
          <pc:sldMk cId="3176012498" sldId="263"/>
        </pc:sldMkLst>
        <pc:spChg chg="del mod">
          <ac:chgData name="Jerry Tom" userId="7d9600d734b7e359" providerId="Windows Live" clId="Web-{21FDF811-E343-47D9-A526-C42F28843353}" dt="2019-01-21T06:53:40.218" v="604"/>
          <ac:spMkLst>
            <pc:docMk/>
            <pc:sldMk cId="3176012498" sldId="263"/>
            <ac:spMk id="2" creationId="{CB09D511-B7E2-48A9-8DE8-735D48A41F87}"/>
          </ac:spMkLst>
        </pc:spChg>
        <pc:spChg chg="add">
          <ac:chgData name="Jerry Tom" userId="7d9600d734b7e359" providerId="Windows Live" clId="Web-{21FDF811-E343-47D9-A526-C42F28843353}" dt="2019-01-21T06:52:54.623" v="590"/>
          <ac:spMkLst>
            <pc:docMk/>
            <pc:sldMk cId="3176012498" sldId="263"/>
            <ac:spMk id="5" creationId="{D6D8A940-B40F-4F74-A763-5E02D4528DC8}"/>
          </ac:spMkLst>
        </pc:spChg>
        <pc:spChg chg="add del mod">
          <ac:chgData name="Jerry Tom" userId="7d9600d734b7e359" providerId="Windows Live" clId="Web-{21FDF811-E343-47D9-A526-C42F28843353}" dt="2019-01-21T06:53:50.594" v="607"/>
          <ac:spMkLst>
            <pc:docMk/>
            <pc:sldMk cId="3176012498" sldId="263"/>
            <ac:spMk id="7" creationId="{C4B6D6DF-2D49-4C6F-9597-567EFFF7E3F7}"/>
          </ac:spMkLst>
        </pc:spChg>
        <pc:spChg chg="add del mod">
          <ac:chgData name="Jerry Tom" userId="7d9600d734b7e359" providerId="Windows Live" clId="Web-{21FDF811-E343-47D9-A526-C42F28843353}" dt="2019-01-21T06:54:04" v="611"/>
          <ac:spMkLst>
            <pc:docMk/>
            <pc:sldMk cId="3176012498" sldId="263"/>
            <ac:spMk id="8" creationId="{87883ADD-B498-4951-B39E-A607B3BDD2A6}"/>
          </ac:spMkLst>
        </pc:spChg>
        <pc:spChg chg="add mod">
          <ac:chgData name="Jerry Tom" userId="7d9600d734b7e359" providerId="Windows Live" clId="Web-{21FDF811-E343-47D9-A526-C42F28843353}" dt="2019-01-21T06:54:31.736" v="636" actId="20577"/>
          <ac:spMkLst>
            <pc:docMk/>
            <pc:sldMk cId="3176012498" sldId="263"/>
            <ac:spMk id="9" creationId="{28FA7890-E91D-4162-83C2-0D450C0B9A36}"/>
          </ac:spMkLst>
        </pc:spChg>
        <pc:picChg chg="mod">
          <ac:chgData name="Jerry Tom" userId="7d9600d734b7e359" providerId="Windows Live" clId="Web-{21FDF811-E343-47D9-A526-C42F28843353}" dt="2019-01-21T06:52:59.717" v="591" actId="14100"/>
          <ac:picMkLst>
            <pc:docMk/>
            <pc:sldMk cId="3176012498" sldId="263"/>
            <ac:picMk id="3" creationId="{9EBCCC3C-BE29-4621-B850-6B67BBBA7F3D}"/>
          </ac:picMkLst>
        </pc:picChg>
      </pc:sldChg>
      <pc:sldChg chg="modSp">
        <pc:chgData name="Jerry Tom" userId="7d9600d734b7e359" providerId="Windows Live" clId="Web-{21FDF811-E343-47D9-A526-C42F28843353}" dt="2019-01-21T06:56:44.647" v="653" actId="1076"/>
        <pc:sldMkLst>
          <pc:docMk/>
          <pc:sldMk cId="1287081175" sldId="265"/>
        </pc:sldMkLst>
        <pc:spChg chg="mod">
          <ac:chgData name="Jerry Tom" userId="7d9600d734b7e359" providerId="Windows Live" clId="Web-{21FDF811-E343-47D9-A526-C42F28843353}" dt="2019-01-21T06:56:44.647" v="653" actId="1076"/>
          <ac:spMkLst>
            <pc:docMk/>
            <pc:sldMk cId="1287081175" sldId="265"/>
            <ac:spMk id="2" creationId="{9EDE235A-BBA1-44A3-8153-18A7BBA08B7D}"/>
          </ac:spMkLst>
        </pc:spChg>
      </pc:sldChg>
      <pc:sldChg chg="addSp delSp modSp">
        <pc:chgData name="Jerry Tom" userId="7d9600d734b7e359" providerId="Windows Live" clId="Web-{21FDF811-E343-47D9-A526-C42F28843353}" dt="2019-01-21T06:55:14.378" v="644" actId="20577"/>
        <pc:sldMkLst>
          <pc:docMk/>
          <pc:sldMk cId="3308486814" sldId="267"/>
        </pc:sldMkLst>
        <pc:spChg chg="del">
          <ac:chgData name="Jerry Tom" userId="7d9600d734b7e359" providerId="Windows Live" clId="Web-{21FDF811-E343-47D9-A526-C42F28843353}" dt="2019-01-21T06:54:57.596" v="638"/>
          <ac:spMkLst>
            <pc:docMk/>
            <pc:sldMk cId="3308486814" sldId="267"/>
            <ac:spMk id="2" creationId="{532040A4-11DF-4D45-9C15-4E1941AAEF76}"/>
          </ac:spMkLst>
        </pc:spChg>
        <pc:spChg chg="add del mod">
          <ac:chgData name="Jerry Tom" userId="7d9600d734b7e359" providerId="Windows Live" clId="Web-{21FDF811-E343-47D9-A526-C42F28843353}" dt="2019-01-21T06:55:02.081" v="640"/>
          <ac:spMkLst>
            <pc:docMk/>
            <pc:sldMk cId="3308486814" sldId="267"/>
            <ac:spMk id="5" creationId="{A5F048F7-1512-4ACC-973E-5346ADF27E1C}"/>
          </ac:spMkLst>
        </pc:spChg>
        <pc:spChg chg="add">
          <ac:chgData name="Jerry Tom" userId="7d9600d734b7e359" providerId="Windows Live" clId="Web-{21FDF811-E343-47D9-A526-C42F28843353}" dt="2019-01-21T06:54:59.268" v="639"/>
          <ac:spMkLst>
            <pc:docMk/>
            <pc:sldMk cId="3308486814" sldId="267"/>
            <ac:spMk id="7" creationId="{2C859825-39E7-45AA-83CA-AE2B0A9C6B04}"/>
          </ac:spMkLst>
        </pc:spChg>
        <pc:spChg chg="add mod">
          <ac:chgData name="Jerry Tom" userId="7d9600d734b7e359" providerId="Windows Live" clId="Web-{21FDF811-E343-47D9-A526-C42F28843353}" dt="2019-01-21T06:55:14.378" v="644" actId="20577"/>
          <ac:spMkLst>
            <pc:docMk/>
            <pc:sldMk cId="3308486814" sldId="267"/>
            <ac:spMk id="9" creationId="{40589158-2BA1-47D8-BA23-AED31BD36D0E}"/>
          </ac:spMkLst>
        </pc:spChg>
      </pc:sldChg>
      <pc:sldChg chg="delSp modSp new">
        <pc:chgData name="Jerry Tom" userId="7d9600d734b7e359" providerId="Windows Live" clId="Web-{21FDF811-E343-47D9-A526-C42F28843353}" dt="2019-01-21T06:51:31.120" v="568" actId="20577"/>
        <pc:sldMkLst>
          <pc:docMk/>
          <pc:sldMk cId="87347024" sldId="268"/>
        </pc:sldMkLst>
        <pc:spChg chg="mod">
          <ac:chgData name="Jerry Tom" userId="7d9600d734b7e359" providerId="Windows Live" clId="Web-{21FDF811-E343-47D9-A526-C42F28843353}" dt="2019-01-21T06:31:08.589" v="77" actId="1076"/>
          <ac:spMkLst>
            <pc:docMk/>
            <pc:sldMk cId="87347024" sldId="268"/>
            <ac:spMk id="2" creationId="{42B824E7-3287-49CF-AE33-D616E61E8270}"/>
          </ac:spMkLst>
        </pc:spChg>
        <pc:spChg chg="mod">
          <ac:chgData name="Jerry Tom" userId="7d9600d734b7e359" providerId="Windows Live" clId="Web-{21FDF811-E343-47D9-A526-C42F28843353}" dt="2019-01-21T06:32:15.905" v="94" actId="20577"/>
          <ac:spMkLst>
            <pc:docMk/>
            <pc:sldMk cId="87347024" sldId="268"/>
            <ac:spMk id="3" creationId="{FC8F0D2B-FFB3-4A21-9831-BBD3AA9A5F97}"/>
          </ac:spMkLst>
        </pc:spChg>
        <pc:spChg chg="mod">
          <ac:chgData name="Jerry Tom" userId="7d9600d734b7e359" providerId="Windows Live" clId="Web-{21FDF811-E343-47D9-A526-C42F28843353}" dt="2019-01-21T06:51:31.120" v="568" actId="20577"/>
          <ac:spMkLst>
            <pc:docMk/>
            <pc:sldMk cId="87347024" sldId="268"/>
            <ac:spMk id="4" creationId="{B9B68BD7-758C-4E95-999C-D8621CC7FFBC}"/>
          </ac:spMkLst>
        </pc:spChg>
        <pc:spChg chg="del">
          <ac:chgData name="Jerry Tom" userId="7d9600d734b7e359" providerId="Windows Live" clId="Web-{21FDF811-E343-47D9-A526-C42F28843353}" dt="2019-01-21T06:32:07.264" v="86"/>
          <ac:spMkLst>
            <pc:docMk/>
            <pc:sldMk cId="87347024" sldId="268"/>
            <ac:spMk id="5" creationId="{34369C4B-741A-42F8-B8DA-6B9A8EA8DA3D}"/>
          </ac:spMkLst>
        </pc:spChg>
        <pc:spChg chg="del">
          <ac:chgData name="Jerry Tom" userId="7d9600d734b7e359" providerId="Windows Live" clId="Web-{21FDF811-E343-47D9-A526-C42F28843353}" dt="2019-01-21T06:32:08.388" v="87"/>
          <ac:spMkLst>
            <pc:docMk/>
            <pc:sldMk cId="87347024" sldId="268"/>
            <ac:spMk id="6" creationId="{ED5C6515-D0C9-47F6-98B4-087F6A146BF9}"/>
          </ac:spMkLst>
        </pc:spChg>
      </pc:sldChg>
      <pc:sldChg chg="add replId">
        <pc:chgData name="Jerry Tom" userId="7d9600d734b7e359" providerId="Windows Live" clId="Web-{21FDF811-E343-47D9-A526-C42F28843353}" dt="2019-01-21T06:55:38.988" v="647"/>
        <pc:sldMkLst>
          <pc:docMk/>
          <pc:sldMk cId="131846283" sldId="269"/>
        </pc:sldMkLst>
      </pc:sldChg>
    </pc:docChg>
  </pc:docChgLst>
  <pc:docChgLst>
    <pc:chgData name="Jerry Tom" userId="7d9600d734b7e359" providerId="Windows Live" clId="Web-{EACE398C-0C2D-4A2E-81B1-72D0264127F7}"/>
    <pc:docChg chg="addSld delSld modSld">
      <pc:chgData name="Jerry Tom" userId="7d9600d734b7e359" providerId="Windows Live" clId="Web-{EACE398C-0C2D-4A2E-81B1-72D0264127F7}" dt="2019-01-22T07:45:27.542" v="260"/>
      <pc:docMkLst>
        <pc:docMk/>
      </pc:docMkLst>
      <pc:sldChg chg="addSp delSp modSp">
        <pc:chgData name="Jerry Tom" userId="7d9600d734b7e359" providerId="Windows Live" clId="Web-{EACE398C-0C2D-4A2E-81B1-72D0264127F7}" dt="2019-01-22T07:19:23.630" v="259" actId="1076"/>
        <pc:sldMkLst>
          <pc:docMk/>
          <pc:sldMk cId="861825330" sldId="258"/>
        </pc:sldMkLst>
        <pc:spChg chg="mod">
          <ac:chgData name="Jerry Tom" userId="7d9600d734b7e359" providerId="Windows Live" clId="Web-{EACE398C-0C2D-4A2E-81B1-72D0264127F7}" dt="2019-01-22T07:19:00.847" v="254" actId="1076"/>
          <ac:spMkLst>
            <pc:docMk/>
            <pc:sldMk cId="861825330" sldId="258"/>
            <ac:spMk id="13" creationId="{F99598C6-6C39-4322-BD42-7535320F37B0}"/>
          </ac:spMkLst>
        </pc:spChg>
        <pc:spChg chg="mod">
          <ac:chgData name="Jerry Tom" userId="7d9600d734b7e359" providerId="Windows Live" clId="Web-{EACE398C-0C2D-4A2E-81B1-72D0264127F7}" dt="2019-01-22T07:19:23.630" v="259" actId="1076"/>
          <ac:spMkLst>
            <pc:docMk/>
            <pc:sldMk cId="861825330" sldId="258"/>
            <ac:spMk id="23" creationId="{58C27361-ECC2-413F-8B14-F95A2D0BBCA0}"/>
          </ac:spMkLst>
        </pc:spChg>
        <pc:spChg chg="mod">
          <ac:chgData name="Jerry Tom" userId="7d9600d734b7e359" providerId="Windows Live" clId="Web-{EACE398C-0C2D-4A2E-81B1-72D0264127F7}" dt="2019-01-22T07:19:17.427" v="257" actId="1076"/>
          <ac:spMkLst>
            <pc:docMk/>
            <pc:sldMk cId="861825330" sldId="258"/>
            <ac:spMk id="24" creationId="{7BFEF3F4-04FA-42D7-B7B3-98914D6EF8C5}"/>
          </ac:spMkLst>
        </pc:spChg>
        <pc:spChg chg="mod">
          <ac:chgData name="Jerry Tom" userId="7d9600d734b7e359" providerId="Windows Live" clId="Web-{EACE398C-0C2D-4A2E-81B1-72D0264127F7}" dt="2019-01-22T07:19:10.051" v="255" actId="1076"/>
          <ac:spMkLst>
            <pc:docMk/>
            <pc:sldMk cId="861825330" sldId="258"/>
            <ac:spMk id="25" creationId="{E8214EA5-1EC3-43D2-AD85-79BA50E09A18}"/>
          </ac:spMkLst>
        </pc:spChg>
        <pc:spChg chg="mod">
          <ac:chgData name="Jerry Tom" userId="7d9600d734b7e359" providerId="Windows Live" clId="Web-{EACE398C-0C2D-4A2E-81B1-72D0264127F7}" dt="2019-01-22T07:19:20.334" v="258" actId="1076"/>
          <ac:spMkLst>
            <pc:docMk/>
            <pc:sldMk cId="861825330" sldId="258"/>
            <ac:spMk id="28" creationId="{319A3112-0D02-4421-AA29-7A8ABE918F3D}"/>
          </ac:spMkLst>
        </pc:spChg>
        <pc:spChg chg="mod">
          <ac:chgData name="Jerry Tom" userId="7d9600d734b7e359" providerId="Windows Live" clId="Web-{EACE398C-0C2D-4A2E-81B1-72D0264127F7}" dt="2019-01-22T07:19:13.864" v="256" actId="1076"/>
          <ac:spMkLst>
            <pc:docMk/>
            <pc:sldMk cId="861825330" sldId="258"/>
            <ac:spMk id="29" creationId="{E0716A9A-6975-4789-94DC-DBA992370F00}"/>
          </ac:spMkLst>
        </pc:spChg>
        <pc:picChg chg="add mod modCrop">
          <ac:chgData name="Jerry Tom" userId="7d9600d734b7e359" providerId="Windows Live" clId="Web-{EACE398C-0C2D-4A2E-81B1-72D0264127F7}" dt="2019-01-22T07:18:45.972" v="251" actId="14100"/>
          <ac:picMkLst>
            <pc:docMk/>
            <pc:sldMk cId="861825330" sldId="258"/>
            <ac:picMk id="3" creationId="{23B9DC7D-A87C-4325-B583-27B6885037B8}"/>
          </ac:picMkLst>
        </pc:picChg>
        <pc:picChg chg="del">
          <ac:chgData name="Jerry Tom" userId="7d9600d734b7e359" providerId="Windows Live" clId="Web-{EACE398C-0C2D-4A2E-81B1-72D0264127F7}" dt="2019-01-22T07:17:39.969" v="240"/>
          <ac:picMkLst>
            <pc:docMk/>
            <pc:sldMk cId="861825330" sldId="258"/>
            <ac:picMk id="11" creationId="{7440214F-48F4-41D6-9CDD-2CA84CEED7F3}"/>
          </ac:picMkLst>
        </pc:picChg>
      </pc:sldChg>
      <pc:sldChg chg="addSp delSp modSp">
        <pc:chgData name="Jerry Tom" userId="7d9600d734b7e359" providerId="Windows Live" clId="Web-{EACE398C-0C2D-4A2E-81B1-72D0264127F7}" dt="2019-01-22T04:18:34.532" v="82"/>
        <pc:sldMkLst>
          <pc:docMk/>
          <pc:sldMk cId="1535945789" sldId="260"/>
        </pc:sldMkLst>
        <pc:spChg chg="del mod">
          <ac:chgData name="Jerry Tom" userId="7d9600d734b7e359" providerId="Windows Live" clId="Web-{EACE398C-0C2D-4A2E-81B1-72D0264127F7}" dt="2019-01-22T04:16:40.812" v="49"/>
          <ac:spMkLst>
            <pc:docMk/>
            <pc:sldMk cId="1535945789" sldId="260"/>
            <ac:spMk id="2" creationId="{FF5DC011-F444-48BA-A04C-948A114F96FE}"/>
          </ac:spMkLst>
        </pc:spChg>
        <pc:spChg chg="add del mod">
          <ac:chgData name="Jerry Tom" userId="7d9600d734b7e359" providerId="Windows Live" clId="Web-{EACE398C-0C2D-4A2E-81B1-72D0264127F7}" dt="2019-01-22T04:16:53.469" v="71"/>
          <ac:spMkLst>
            <pc:docMk/>
            <pc:sldMk cId="1535945789" sldId="260"/>
            <ac:spMk id="4" creationId="{E806A1DE-0DC7-424C-8EE2-DF215BA308E3}"/>
          </ac:spMkLst>
        </pc:spChg>
        <pc:spChg chg="add del mod">
          <ac:chgData name="Jerry Tom" userId="7d9600d734b7e359" providerId="Windows Live" clId="Web-{EACE398C-0C2D-4A2E-81B1-72D0264127F7}" dt="2019-01-22T04:16:57.156" v="72"/>
          <ac:spMkLst>
            <pc:docMk/>
            <pc:sldMk cId="1535945789" sldId="260"/>
            <ac:spMk id="6" creationId="{2AE6005F-E805-4F69-A996-0BEFDE4F160C}"/>
          </ac:spMkLst>
        </pc:spChg>
        <pc:spChg chg="add mod">
          <ac:chgData name="Jerry Tom" userId="7d9600d734b7e359" providerId="Windows Live" clId="Web-{EACE398C-0C2D-4A2E-81B1-72D0264127F7}" dt="2019-01-22T04:17:02.359" v="73" actId="1076"/>
          <ac:spMkLst>
            <pc:docMk/>
            <pc:sldMk cId="1535945789" sldId="260"/>
            <ac:spMk id="18" creationId="{6D7AF557-2812-48A4-B627-7CE5EF11A5C0}"/>
          </ac:spMkLst>
        </pc:spChg>
        <pc:spChg chg="del mod">
          <ac:chgData name="Jerry Tom" userId="7d9600d734b7e359" providerId="Windows Live" clId="Web-{EACE398C-0C2D-4A2E-81B1-72D0264127F7}" dt="2019-01-22T04:16:40.828" v="61"/>
          <ac:spMkLst>
            <pc:docMk/>
            <pc:sldMk cId="1535945789" sldId="260"/>
            <ac:spMk id="29" creationId="{5AD43BF8-B3E1-4061-AB18-D76B68EE3109}"/>
          </ac:spMkLst>
        </pc:spChg>
        <pc:spChg chg="del">
          <ac:chgData name="Jerry Tom" userId="7d9600d734b7e359" providerId="Windows Live" clId="Web-{EACE398C-0C2D-4A2E-81B1-72D0264127F7}" dt="2019-01-22T03:57:00.530" v="1"/>
          <ac:spMkLst>
            <pc:docMk/>
            <pc:sldMk cId="1535945789" sldId="260"/>
            <ac:spMk id="40" creationId="{20BF7E27-1B3B-4B38-AEC4-FF147DD4B38B}"/>
          </ac:spMkLst>
        </pc:spChg>
        <pc:spChg chg="del mod">
          <ac:chgData name="Jerry Tom" userId="7d9600d734b7e359" providerId="Windows Live" clId="Web-{EACE398C-0C2D-4A2E-81B1-72D0264127F7}" dt="2019-01-22T04:16:40.812" v="55"/>
          <ac:spMkLst>
            <pc:docMk/>
            <pc:sldMk cId="1535945789" sldId="260"/>
            <ac:spMk id="44" creationId="{B814ACAC-2802-48A1-9192-BA9DAC36186F}"/>
          </ac:spMkLst>
        </pc:spChg>
        <pc:spChg chg="del mod">
          <ac:chgData name="Jerry Tom" userId="7d9600d734b7e359" providerId="Windows Live" clId="Web-{EACE398C-0C2D-4A2E-81B1-72D0264127F7}" dt="2019-01-22T04:16:40.812" v="50"/>
          <ac:spMkLst>
            <pc:docMk/>
            <pc:sldMk cId="1535945789" sldId="260"/>
            <ac:spMk id="45" creationId="{6DD07E81-AF5C-4D4C-8323-B7B94D37DB10}"/>
          </ac:spMkLst>
        </pc:spChg>
        <pc:spChg chg="del mod">
          <ac:chgData name="Jerry Tom" userId="7d9600d734b7e359" providerId="Windows Live" clId="Web-{EACE398C-0C2D-4A2E-81B1-72D0264127F7}" dt="2019-01-22T04:16:40.812" v="54"/>
          <ac:spMkLst>
            <pc:docMk/>
            <pc:sldMk cId="1535945789" sldId="260"/>
            <ac:spMk id="46" creationId="{4E2D7482-4113-4D0A-A103-593956A5785C}"/>
          </ac:spMkLst>
        </pc:spChg>
        <pc:spChg chg="del mod">
          <ac:chgData name="Jerry Tom" userId="7d9600d734b7e359" providerId="Windows Live" clId="Web-{EACE398C-0C2D-4A2E-81B1-72D0264127F7}" dt="2019-01-22T04:16:40.812" v="53"/>
          <ac:spMkLst>
            <pc:docMk/>
            <pc:sldMk cId="1535945789" sldId="260"/>
            <ac:spMk id="47" creationId="{714D9D3D-1B40-4BF3-9DC1-6538F702B15A}"/>
          </ac:spMkLst>
        </pc:spChg>
        <pc:spChg chg="del mod">
          <ac:chgData name="Jerry Tom" userId="7d9600d734b7e359" providerId="Windows Live" clId="Web-{EACE398C-0C2D-4A2E-81B1-72D0264127F7}" dt="2019-01-22T04:16:40.812" v="52"/>
          <ac:spMkLst>
            <pc:docMk/>
            <pc:sldMk cId="1535945789" sldId="260"/>
            <ac:spMk id="48" creationId="{7790BC7B-6ADE-48BD-B825-09B137F99981}"/>
          </ac:spMkLst>
        </pc:spChg>
        <pc:spChg chg="del mod">
          <ac:chgData name="Jerry Tom" userId="7d9600d734b7e359" providerId="Windows Live" clId="Web-{EACE398C-0C2D-4A2E-81B1-72D0264127F7}" dt="2019-01-22T04:16:40.812" v="51"/>
          <ac:spMkLst>
            <pc:docMk/>
            <pc:sldMk cId="1535945789" sldId="260"/>
            <ac:spMk id="49" creationId="{515F18DB-EB65-481C-918F-5794C31FE163}"/>
          </ac:spMkLst>
        </pc:spChg>
        <pc:picChg chg="add del mod modCrop">
          <ac:chgData name="Jerry Tom" userId="7d9600d734b7e359" providerId="Windows Live" clId="Web-{EACE398C-0C2D-4A2E-81B1-72D0264127F7}" dt="2019-01-22T04:18:34.532" v="82"/>
          <ac:picMkLst>
            <pc:docMk/>
            <pc:sldMk cId="1535945789" sldId="260"/>
            <ac:picMk id="7" creationId="{B5CF8B77-C051-4D9B-B941-1958B8261802}"/>
          </ac:picMkLst>
        </pc:picChg>
        <pc:picChg chg="del mod">
          <ac:chgData name="Jerry Tom" userId="7d9600d734b7e359" providerId="Windows Live" clId="Web-{EACE398C-0C2D-4A2E-81B1-72D0264127F7}" dt="2019-01-22T04:16:40.828" v="62"/>
          <ac:picMkLst>
            <pc:docMk/>
            <pc:sldMk cId="1535945789" sldId="260"/>
            <ac:picMk id="27" creationId="{572915D6-9DB0-4928-B9FB-BCC312982442}"/>
          </ac:picMkLst>
        </pc:picChg>
        <pc:picChg chg="del">
          <ac:chgData name="Jerry Tom" userId="7d9600d734b7e359" providerId="Windows Live" clId="Web-{EACE398C-0C2D-4A2E-81B1-72D0264127F7}" dt="2019-01-22T03:56:58.014" v="0"/>
          <ac:picMkLst>
            <pc:docMk/>
            <pc:sldMk cId="1535945789" sldId="260"/>
            <ac:picMk id="35" creationId="{D6219738-5A95-4054-A53E-A065812874B7}"/>
          </ac:picMkLst>
        </pc:picChg>
        <pc:cxnChg chg="del mod">
          <ac:chgData name="Jerry Tom" userId="7d9600d734b7e359" providerId="Windows Live" clId="Web-{EACE398C-0C2D-4A2E-81B1-72D0264127F7}" dt="2019-01-22T04:16:40.828" v="60"/>
          <ac:cxnSpMkLst>
            <pc:docMk/>
            <pc:sldMk cId="1535945789" sldId="260"/>
            <ac:cxnSpMk id="30" creationId="{E6EC59F8-A317-4C5F-8C9D-DBFAAE60B479}"/>
          </ac:cxnSpMkLst>
        </pc:cxnChg>
        <pc:cxnChg chg="del mod">
          <ac:chgData name="Jerry Tom" userId="7d9600d734b7e359" providerId="Windows Live" clId="Web-{EACE398C-0C2D-4A2E-81B1-72D0264127F7}" dt="2019-01-22T04:16:40.828" v="59"/>
          <ac:cxnSpMkLst>
            <pc:docMk/>
            <pc:sldMk cId="1535945789" sldId="260"/>
            <ac:cxnSpMk id="32" creationId="{A68295F1-5FB9-4BB3-93F6-C951C8DAE2A1}"/>
          </ac:cxnSpMkLst>
        </pc:cxnChg>
        <pc:cxnChg chg="del mod">
          <ac:chgData name="Jerry Tom" userId="7d9600d734b7e359" providerId="Windows Live" clId="Web-{EACE398C-0C2D-4A2E-81B1-72D0264127F7}" dt="2019-01-22T04:16:40.812" v="58"/>
          <ac:cxnSpMkLst>
            <pc:docMk/>
            <pc:sldMk cId="1535945789" sldId="260"/>
            <ac:cxnSpMk id="33" creationId="{A49D0BC4-962D-4E66-8BED-CAB4EAFB4ECC}"/>
          </ac:cxnSpMkLst>
        </pc:cxnChg>
        <pc:cxnChg chg="del mod">
          <ac:chgData name="Jerry Tom" userId="7d9600d734b7e359" providerId="Windows Live" clId="Web-{EACE398C-0C2D-4A2E-81B1-72D0264127F7}" dt="2019-01-22T04:16:40.812" v="57"/>
          <ac:cxnSpMkLst>
            <pc:docMk/>
            <pc:sldMk cId="1535945789" sldId="260"/>
            <ac:cxnSpMk id="34" creationId="{3DC77319-03A7-47A4-9CA3-65BDE63CE2C1}"/>
          </ac:cxnSpMkLst>
        </pc:cxnChg>
        <pc:cxnChg chg="del mod">
          <ac:chgData name="Jerry Tom" userId="7d9600d734b7e359" providerId="Windows Live" clId="Web-{EACE398C-0C2D-4A2E-81B1-72D0264127F7}" dt="2019-01-22T04:16:40.812" v="56"/>
          <ac:cxnSpMkLst>
            <pc:docMk/>
            <pc:sldMk cId="1535945789" sldId="260"/>
            <ac:cxnSpMk id="41" creationId="{0F3B372C-F6B8-4719-9356-A49C14DACA99}"/>
          </ac:cxnSpMkLst>
        </pc:cxnChg>
      </pc:sldChg>
      <pc:sldChg chg="modSp">
        <pc:chgData name="Jerry Tom" userId="7d9600d734b7e359" providerId="Windows Live" clId="Web-{EACE398C-0C2D-4A2E-81B1-72D0264127F7}" dt="2019-01-22T07:13:45.491" v="237" actId="20577"/>
        <pc:sldMkLst>
          <pc:docMk/>
          <pc:sldMk cId="87347024" sldId="268"/>
        </pc:sldMkLst>
        <pc:spChg chg="mod">
          <ac:chgData name="Jerry Tom" userId="7d9600d734b7e359" providerId="Windows Live" clId="Web-{EACE398C-0C2D-4A2E-81B1-72D0264127F7}" dt="2019-01-22T07:13:45.491" v="237" actId="20577"/>
          <ac:spMkLst>
            <pc:docMk/>
            <pc:sldMk cId="87347024" sldId="268"/>
            <ac:spMk id="4" creationId="{B9B68BD7-758C-4E95-999C-D8621CC7FFBC}"/>
          </ac:spMkLst>
        </pc:spChg>
      </pc:sldChg>
      <pc:sldChg chg="addSp delSp modSp new">
        <pc:chgData name="Jerry Tom" userId="7d9600d734b7e359" providerId="Windows Live" clId="Web-{EACE398C-0C2D-4A2E-81B1-72D0264127F7}" dt="2019-01-22T04:20:44.659" v="112" actId="1076"/>
        <pc:sldMkLst>
          <pc:docMk/>
          <pc:sldMk cId="1397443561" sldId="269"/>
        </pc:sldMkLst>
        <pc:spChg chg="mod">
          <ac:chgData name="Jerry Tom" userId="7d9600d734b7e359" providerId="Windows Live" clId="Web-{EACE398C-0C2D-4A2E-81B1-72D0264127F7}" dt="2019-01-22T04:20:33.954" v="108" actId="1076"/>
          <ac:spMkLst>
            <pc:docMk/>
            <pc:sldMk cId="1397443561" sldId="269"/>
            <ac:spMk id="2" creationId="{A3A0BE05-70BE-440C-A705-76850F1BC679}"/>
          </ac:spMkLst>
        </pc:spChg>
        <pc:spChg chg="del">
          <ac:chgData name="Jerry Tom" userId="7d9600d734b7e359" providerId="Windows Live" clId="Web-{EACE398C-0C2D-4A2E-81B1-72D0264127F7}" dt="2019-01-22T04:20:11.532" v="100"/>
          <ac:spMkLst>
            <pc:docMk/>
            <pc:sldMk cId="1397443561" sldId="269"/>
            <ac:spMk id="3" creationId="{A0A17AD9-4EB7-4D96-BC29-12B9BED0A749}"/>
          </ac:spMkLst>
        </pc:spChg>
        <pc:picChg chg="add mod ord">
          <ac:chgData name="Jerry Tom" userId="7d9600d734b7e359" providerId="Windows Live" clId="Web-{EACE398C-0C2D-4A2E-81B1-72D0264127F7}" dt="2019-01-22T04:20:44.659" v="112" actId="1076"/>
          <ac:picMkLst>
            <pc:docMk/>
            <pc:sldMk cId="1397443561" sldId="269"/>
            <ac:picMk id="4" creationId="{3621360C-1CE5-4F52-A66B-CC63C3722163}"/>
          </ac:picMkLst>
        </pc:picChg>
      </pc:sldChg>
      <pc:sldChg chg="new del">
        <pc:chgData name="Jerry Tom" userId="7d9600d734b7e359" providerId="Windows Live" clId="Web-{EACE398C-0C2D-4A2E-81B1-72D0264127F7}" dt="2019-01-22T07:45:27.542" v="260"/>
        <pc:sldMkLst>
          <pc:docMk/>
          <pc:sldMk cId="2558394839" sldId="270"/>
        </pc:sldMkLst>
      </pc:sldChg>
      <pc:sldChg chg="addSp delSp modSp new">
        <pc:chgData name="Jerry Tom" userId="7d9600d734b7e359" providerId="Windows Live" clId="Web-{EACE398C-0C2D-4A2E-81B1-72D0264127F7}" dt="2019-01-22T07:11:30.665" v="184" actId="14100"/>
        <pc:sldMkLst>
          <pc:docMk/>
          <pc:sldMk cId="4046623092" sldId="271"/>
        </pc:sldMkLst>
        <pc:spChg chg="mod">
          <ac:chgData name="Jerry Tom" userId="7d9600d734b7e359" providerId="Windows Live" clId="Web-{EACE398C-0C2D-4A2E-81B1-72D0264127F7}" dt="2019-01-22T07:10:56.781" v="178" actId="1076"/>
          <ac:spMkLst>
            <pc:docMk/>
            <pc:sldMk cId="4046623092" sldId="271"/>
            <ac:spMk id="2" creationId="{345FA840-2153-41ED-B69A-8840C45D781D}"/>
          </ac:spMkLst>
        </pc:spChg>
        <pc:spChg chg="del">
          <ac:chgData name="Jerry Tom" userId="7d9600d734b7e359" providerId="Windows Live" clId="Web-{EACE398C-0C2D-4A2E-81B1-72D0264127F7}" dt="2019-01-22T07:05:02.986" v="161"/>
          <ac:spMkLst>
            <pc:docMk/>
            <pc:sldMk cId="4046623092" sldId="271"/>
            <ac:spMk id="3" creationId="{8B681A80-DA7C-4E03-870A-438E8D58DF63}"/>
          </ac:spMkLst>
        </pc:spChg>
        <pc:spChg chg="add del mod">
          <ac:chgData name="Jerry Tom" userId="7d9600d734b7e359" providerId="Windows Live" clId="Web-{EACE398C-0C2D-4A2E-81B1-72D0264127F7}" dt="2019-01-22T07:10:00.404" v="169"/>
          <ac:spMkLst>
            <pc:docMk/>
            <pc:sldMk cId="4046623092" sldId="271"/>
            <ac:spMk id="7" creationId="{D1CF2F78-9148-4DF6-9995-3EAA88EACA6C}"/>
          </ac:spMkLst>
        </pc:spChg>
        <pc:picChg chg="add del mod ord modCrop">
          <ac:chgData name="Jerry Tom" userId="7d9600d734b7e359" providerId="Windows Live" clId="Web-{EACE398C-0C2D-4A2E-81B1-72D0264127F7}" dt="2019-01-22T07:09:58.014" v="168"/>
          <ac:picMkLst>
            <pc:docMk/>
            <pc:sldMk cId="4046623092" sldId="271"/>
            <ac:picMk id="4" creationId="{E5C8AB11-B9BB-45A2-BC39-2CD65826667B}"/>
          </ac:picMkLst>
        </pc:picChg>
        <pc:picChg chg="add mod ord modCrop">
          <ac:chgData name="Jerry Tom" userId="7d9600d734b7e359" providerId="Windows Live" clId="Web-{EACE398C-0C2D-4A2E-81B1-72D0264127F7}" dt="2019-01-22T07:11:30.665" v="184" actId="14100"/>
          <ac:picMkLst>
            <pc:docMk/>
            <pc:sldMk cId="4046623092" sldId="271"/>
            <ac:picMk id="8" creationId="{5BD4ABFD-DE2B-4658-8A17-35D6C33EA9B3}"/>
          </ac:picMkLst>
        </pc:picChg>
      </pc:sldChg>
    </pc:docChg>
  </pc:docChgLst>
  <pc:docChgLst>
    <pc:chgData name="Jerry Tom" userId="7d9600d734b7e359" providerId="Windows Live" clId="Web-{AB81506B-CC23-4938-9BC0-EBA5AEB4E660}"/>
    <pc:docChg chg="addSld modSld sldOrd">
      <pc:chgData name="Jerry Tom" userId="7d9600d734b7e359" providerId="Windows Live" clId="Web-{AB81506B-CC23-4938-9BC0-EBA5AEB4E660}" dt="2019-01-24T09:39:11.677" v="219" actId="14100"/>
      <pc:docMkLst>
        <pc:docMk/>
      </pc:docMkLst>
      <pc:sldChg chg="ord">
        <pc:chgData name="Jerry Tom" userId="7d9600d734b7e359" providerId="Windows Live" clId="Web-{AB81506B-CC23-4938-9BC0-EBA5AEB4E660}" dt="2019-01-24T06:11:47.786" v="87"/>
        <pc:sldMkLst>
          <pc:docMk/>
          <pc:sldMk cId="1535945789" sldId="260"/>
        </pc:sldMkLst>
      </pc:sldChg>
      <pc:sldChg chg="modSp">
        <pc:chgData name="Jerry Tom" userId="7d9600d734b7e359" providerId="Windows Live" clId="Web-{AB81506B-CC23-4938-9BC0-EBA5AEB4E660}" dt="2019-01-24T08:51:25.063" v="185" actId="20577"/>
        <pc:sldMkLst>
          <pc:docMk/>
          <pc:sldMk cId="87347024" sldId="268"/>
        </pc:sldMkLst>
        <pc:spChg chg="mod">
          <ac:chgData name="Jerry Tom" userId="7d9600d734b7e359" providerId="Windows Live" clId="Web-{AB81506B-CC23-4938-9BC0-EBA5AEB4E660}" dt="2019-01-24T08:51:25.063" v="185" actId="20577"/>
          <ac:spMkLst>
            <pc:docMk/>
            <pc:sldMk cId="87347024" sldId="268"/>
            <ac:spMk id="4" creationId="{B9B68BD7-758C-4E95-999C-D8621CC7FFBC}"/>
          </ac:spMkLst>
        </pc:spChg>
      </pc:sldChg>
      <pc:sldChg chg="modSp new">
        <pc:chgData name="Jerry Tom" userId="7d9600d734b7e359" providerId="Windows Live" clId="Web-{AB81506B-CC23-4938-9BC0-EBA5AEB4E660}" dt="2019-01-24T05:58:03.425" v="32" actId="20577"/>
        <pc:sldMkLst>
          <pc:docMk/>
          <pc:sldMk cId="1806940908" sldId="272"/>
        </pc:sldMkLst>
        <pc:spChg chg="mod">
          <ac:chgData name="Jerry Tom" userId="7d9600d734b7e359" providerId="Windows Live" clId="Web-{AB81506B-CC23-4938-9BC0-EBA5AEB4E660}" dt="2019-01-24T05:58:03.425" v="32" actId="20577"/>
          <ac:spMkLst>
            <pc:docMk/>
            <pc:sldMk cId="1806940908" sldId="272"/>
            <ac:spMk id="2" creationId="{8518B241-E027-4E34-AE18-B6BEF6B4AC34}"/>
          </ac:spMkLst>
        </pc:spChg>
      </pc:sldChg>
      <pc:sldChg chg="modSp new ord">
        <pc:chgData name="Jerry Tom" userId="7d9600d734b7e359" providerId="Windows Live" clId="Web-{AB81506B-CC23-4938-9BC0-EBA5AEB4E660}" dt="2019-01-24T05:58:59.128" v="58"/>
        <pc:sldMkLst>
          <pc:docMk/>
          <pc:sldMk cId="2894798189" sldId="273"/>
        </pc:sldMkLst>
        <pc:spChg chg="mod">
          <ac:chgData name="Jerry Tom" userId="7d9600d734b7e359" providerId="Windows Live" clId="Web-{AB81506B-CC23-4938-9BC0-EBA5AEB4E660}" dt="2019-01-24T05:58:46.987" v="56" actId="20577"/>
          <ac:spMkLst>
            <pc:docMk/>
            <pc:sldMk cId="2894798189" sldId="273"/>
            <ac:spMk id="2" creationId="{ADB8D127-5F07-44CB-B23B-5CC870475B94}"/>
          </ac:spMkLst>
        </pc:spChg>
      </pc:sldChg>
      <pc:sldChg chg="addSp delSp modSp new">
        <pc:chgData name="Jerry Tom" userId="7d9600d734b7e359" providerId="Windows Live" clId="Web-{AB81506B-CC23-4938-9BC0-EBA5AEB4E660}" dt="2019-01-24T06:17:09.834" v="146" actId="20577"/>
        <pc:sldMkLst>
          <pc:docMk/>
          <pc:sldMk cId="2219798433" sldId="274"/>
        </pc:sldMkLst>
        <pc:spChg chg="mod">
          <ac:chgData name="Jerry Tom" userId="7d9600d734b7e359" providerId="Windows Live" clId="Web-{AB81506B-CC23-4938-9BC0-EBA5AEB4E660}" dt="2019-01-24T06:17:09.834" v="146" actId="20577"/>
          <ac:spMkLst>
            <pc:docMk/>
            <pc:sldMk cId="2219798433" sldId="274"/>
            <ac:spMk id="2" creationId="{28530659-14B5-442E-9CF8-D2841E0EE6AF}"/>
          </ac:spMkLst>
        </pc:spChg>
        <pc:spChg chg="del">
          <ac:chgData name="Jerry Tom" userId="7d9600d734b7e359" providerId="Windows Live" clId="Web-{AB81506B-CC23-4938-9BC0-EBA5AEB4E660}" dt="2019-01-24T06:02:15.316" v="64"/>
          <ac:spMkLst>
            <pc:docMk/>
            <pc:sldMk cId="2219798433" sldId="274"/>
            <ac:spMk id="3" creationId="{B8CC535B-87AB-4357-A94A-810F9C558FD6}"/>
          </ac:spMkLst>
        </pc:spChg>
        <pc:spChg chg="add del mod">
          <ac:chgData name="Jerry Tom" userId="7d9600d734b7e359" providerId="Windows Live" clId="Web-{AB81506B-CC23-4938-9BC0-EBA5AEB4E660}" dt="2019-01-24T06:02:09.879" v="63"/>
          <ac:spMkLst>
            <pc:docMk/>
            <pc:sldMk cId="2219798433" sldId="274"/>
            <ac:spMk id="4" creationId="{9436AD9A-4D47-451A-AFE8-9BAC98E43B3A}"/>
          </ac:spMkLst>
        </pc:spChg>
        <pc:picChg chg="add mod ord modCrop">
          <ac:chgData name="Jerry Tom" userId="7d9600d734b7e359" providerId="Windows Live" clId="Web-{AB81506B-CC23-4938-9BC0-EBA5AEB4E660}" dt="2019-01-24T06:16:59.912" v="143" actId="1076"/>
          <ac:picMkLst>
            <pc:docMk/>
            <pc:sldMk cId="2219798433" sldId="274"/>
            <ac:picMk id="5" creationId="{A79A8194-8F08-45F5-8550-E773497250D3}"/>
          </ac:picMkLst>
        </pc:picChg>
        <pc:picChg chg="add mod modCrop">
          <ac:chgData name="Jerry Tom" userId="7d9600d734b7e359" providerId="Windows Live" clId="Web-{AB81506B-CC23-4938-9BC0-EBA5AEB4E660}" dt="2019-01-24T06:17:01.475" v="144" actId="1076"/>
          <ac:picMkLst>
            <pc:docMk/>
            <pc:sldMk cId="2219798433" sldId="274"/>
            <ac:picMk id="7" creationId="{9AD4FBE5-E6D6-4252-B39A-8FCA2A56394E}"/>
          </ac:picMkLst>
        </pc:picChg>
      </pc:sldChg>
      <pc:sldChg chg="addSp delSp modSp new">
        <pc:chgData name="Jerry Tom" userId="7d9600d734b7e359" providerId="Windows Live" clId="Web-{AB81506B-CC23-4938-9BC0-EBA5AEB4E660}" dt="2019-01-24T06:13:55.318" v="103" actId="20577"/>
        <pc:sldMkLst>
          <pc:docMk/>
          <pc:sldMk cId="1541458191" sldId="275"/>
        </pc:sldMkLst>
        <pc:spChg chg="mod">
          <ac:chgData name="Jerry Tom" userId="7d9600d734b7e359" providerId="Windows Live" clId="Web-{AB81506B-CC23-4938-9BC0-EBA5AEB4E660}" dt="2019-01-24T06:13:55.318" v="103" actId="20577"/>
          <ac:spMkLst>
            <pc:docMk/>
            <pc:sldMk cId="1541458191" sldId="275"/>
            <ac:spMk id="2" creationId="{A1BD89BC-8292-45A8-B6EC-3277E3DC4D39}"/>
          </ac:spMkLst>
        </pc:spChg>
        <pc:spChg chg="del">
          <ac:chgData name="Jerry Tom" userId="7d9600d734b7e359" providerId="Windows Live" clId="Web-{AB81506B-CC23-4938-9BC0-EBA5AEB4E660}" dt="2019-01-24T06:10:53.271" v="74"/>
          <ac:spMkLst>
            <pc:docMk/>
            <pc:sldMk cId="1541458191" sldId="275"/>
            <ac:spMk id="3" creationId="{242FCE8E-085E-49A4-B56E-991D9D465423}"/>
          </ac:spMkLst>
        </pc:spChg>
        <pc:picChg chg="add mod ord modCrop">
          <ac:chgData name="Jerry Tom" userId="7d9600d734b7e359" providerId="Windows Live" clId="Web-{AB81506B-CC23-4938-9BC0-EBA5AEB4E660}" dt="2019-01-24T06:11:34.802" v="86" actId="14100"/>
          <ac:picMkLst>
            <pc:docMk/>
            <pc:sldMk cId="1541458191" sldId="275"/>
            <ac:picMk id="4" creationId="{A3DFB917-B311-483C-B618-D3A4643D836A}"/>
          </ac:picMkLst>
        </pc:picChg>
      </pc:sldChg>
      <pc:sldChg chg="addSp delSp modSp new">
        <pc:chgData name="Jerry Tom" userId="7d9600d734b7e359" providerId="Windows Live" clId="Web-{AB81506B-CC23-4938-9BC0-EBA5AEB4E660}" dt="2019-01-24T09:39:11.677" v="219" actId="14100"/>
        <pc:sldMkLst>
          <pc:docMk/>
          <pc:sldMk cId="3375132373" sldId="276"/>
        </pc:sldMkLst>
        <pc:spChg chg="mod">
          <ac:chgData name="Jerry Tom" userId="7d9600d734b7e359" providerId="Windows Live" clId="Web-{AB81506B-CC23-4938-9BC0-EBA5AEB4E660}" dt="2019-01-24T09:39:00.146" v="215" actId="1076"/>
          <ac:spMkLst>
            <pc:docMk/>
            <pc:sldMk cId="3375132373" sldId="276"/>
            <ac:spMk id="2" creationId="{B3A484F1-F5C1-45EA-89D7-8312F69CB90F}"/>
          </ac:spMkLst>
        </pc:spChg>
        <pc:spChg chg="del">
          <ac:chgData name="Jerry Tom" userId="7d9600d734b7e359" providerId="Windows Live" clId="Web-{AB81506B-CC23-4938-9BC0-EBA5AEB4E660}" dt="2019-01-24T09:38:34.521" v="195"/>
          <ac:spMkLst>
            <pc:docMk/>
            <pc:sldMk cId="3375132373" sldId="276"/>
            <ac:spMk id="3" creationId="{F3A5AAA6-D82E-4315-86D0-ED49569E8D07}"/>
          </ac:spMkLst>
        </pc:spChg>
        <pc:picChg chg="add mod ord">
          <ac:chgData name="Jerry Tom" userId="7d9600d734b7e359" providerId="Windows Live" clId="Web-{AB81506B-CC23-4938-9BC0-EBA5AEB4E660}" dt="2019-01-24T09:39:11.677" v="219" actId="14100"/>
          <ac:picMkLst>
            <pc:docMk/>
            <pc:sldMk cId="3375132373" sldId="276"/>
            <ac:picMk id="4" creationId="{B9D694F9-53BC-4E25-9CCC-1D45F770D41F}"/>
          </ac:picMkLst>
        </pc:picChg>
      </pc:sldChg>
    </pc:docChg>
  </pc:docChgLst>
  <pc:docChgLst>
    <pc:chgData name="Jerry Tom" userId="7d9600d734b7e359" providerId="Windows Live" clId="Web-{85774EAE-A2F9-4CCD-947E-1705C94669D1}"/>
    <pc:docChg chg="delSld modSld">
      <pc:chgData name="Jerry Tom" userId="7d9600d734b7e359" providerId="Windows Live" clId="Web-{85774EAE-A2F9-4CCD-947E-1705C94669D1}" dt="2019-01-21T07:29:01.197" v="62"/>
      <pc:docMkLst>
        <pc:docMk/>
      </pc:docMkLst>
      <pc:sldChg chg="modSp">
        <pc:chgData name="Jerry Tom" userId="7d9600d734b7e359" providerId="Windows Live" clId="Web-{85774EAE-A2F9-4CCD-947E-1705C94669D1}" dt="2019-01-21T07:28:49.744" v="61" actId="1076"/>
        <pc:sldMkLst>
          <pc:docMk/>
          <pc:sldMk cId="579425621" sldId="261"/>
        </pc:sldMkLst>
        <pc:spChg chg="mod">
          <ac:chgData name="Jerry Tom" userId="7d9600d734b7e359" providerId="Windows Live" clId="Web-{85774EAE-A2F9-4CCD-947E-1705C94669D1}" dt="2019-01-21T07:28:45.712" v="60" actId="1076"/>
          <ac:spMkLst>
            <pc:docMk/>
            <pc:sldMk cId="579425621" sldId="261"/>
            <ac:spMk id="2" creationId="{8CA54BA7-71BC-4933-A98B-B2CE0EADEC15}"/>
          </ac:spMkLst>
        </pc:spChg>
        <pc:picChg chg="mod">
          <ac:chgData name="Jerry Tom" userId="7d9600d734b7e359" providerId="Windows Live" clId="Web-{85774EAE-A2F9-4CCD-947E-1705C94669D1}" dt="2019-01-21T07:28:49.744" v="61" actId="1076"/>
          <ac:picMkLst>
            <pc:docMk/>
            <pc:sldMk cId="579425621" sldId="261"/>
            <ac:picMk id="12" creationId="{13144BC1-7B56-4DA8-8641-5B81A078F59C}"/>
          </ac:picMkLst>
        </pc:picChg>
      </pc:sldChg>
      <pc:sldChg chg="modSp">
        <pc:chgData name="Jerry Tom" userId="7d9600d734b7e359" providerId="Windows Live" clId="Web-{85774EAE-A2F9-4CCD-947E-1705C94669D1}" dt="2019-01-21T07:27:10.103" v="34" actId="1076"/>
        <pc:sldMkLst>
          <pc:docMk/>
          <pc:sldMk cId="2114297576" sldId="262"/>
        </pc:sldMkLst>
        <pc:spChg chg="mod">
          <ac:chgData name="Jerry Tom" userId="7d9600d734b7e359" providerId="Windows Live" clId="Web-{85774EAE-A2F9-4CCD-947E-1705C94669D1}" dt="2019-01-21T07:27:10.103" v="34" actId="1076"/>
          <ac:spMkLst>
            <pc:docMk/>
            <pc:sldMk cId="2114297576" sldId="262"/>
            <ac:spMk id="2" creationId="{9A35EC6B-57C5-4DBC-A1FC-DB69975C6D18}"/>
          </ac:spMkLst>
        </pc:spChg>
      </pc:sldChg>
      <pc:sldChg chg="modSp">
        <pc:chgData name="Jerry Tom" userId="7d9600d734b7e359" providerId="Windows Live" clId="Web-{85774EAE-A2F9-4CCD-947E-1705C94669D1}" dt="2019-01-21T07:26:14.244" v="22" actId="14100"/>
        <pc:sldMkLst>
          <pc:docMk/>
          <pc:sldMk cId="3176012498" sldId="263"/>
        </pc:sldMkLst>
        <pc:spChg chg="mod">
          <ac:chgData name="Jerry Tom" userId="7d9600d734b7e359" providerId="Windows Live" clId="Web-{85774EAE-A2F9-4CCD-947E-1705C94669D1}" dt="2019-01-21T07:26:04.306" v="19" actId="1076"/>
          <ac:spMkLst>
            <pc:docMk/>
            <pc:sldMk cId="3176012498" sldId="263"/>
            <ac:spMk id="5" creationId="{D6D8A940-B40F-4F74-A763-5E02D4528DC8}"/>
          </ac:spMkLst>
        </pc:spChg>
        <pc:spChg chg="mod">
          <ac:chgData name="Jerry Tom" userId="7d9600d734b7e359" providerId="Windows Live" clId="Web-{85774EAE-A2F9-4CCD-947E-1705C94669D1}" dt="2019-01-21T07:26:11.978" v="21" actId="1076"/>
          <ac:spMkLst>
            <pc:docMk/>
            <pc:sldMk cId="3176012498" sldId="263"/>
            <ac:spMk id="9" creationId="{28FA7890-E91D-4162-83C2-0D450C0B9A36}"/>
          </ac:spMkLst>
        </pc:spChg>
        <pc:picChg chg="mod">
          <ac:chgData name="Jerry Tom" userId="7d9600d734b7e359" providerId="Windows Live" clId="Web-{85774EAE-A2F9-4CCD-947E-1705C94669D1}" dt="2019-01-21T07:26:14.244" v="22" actId="14100"/>
          <ac:picMkLst>
            <pc:docMk/>
            <pc:sldMk cId="3176012498" sldId="263"/>
            <ac:picMk id="3" creationId="{9EBCCC3C-BE29-4621-B850-6B67BBBA7F3D}"/>
          </ac:picMkLst>
        </pc:picChg>
      </pc:sldChg>
      <pc:sldChg chg="modSp">
        <pc:chgData name="Jerry Tom" userId="7d9600d734b7e359" providerId="Windows Live" clId="Web-{85774EAE-A2F9-4CCD-947E-1705C94669D1}" dt="2019-01-21T07:27:39.041" v="41" actId="1076"/>
        <pc:sldMkLst>
          <pc:docMk/>
          <pc:sldMk cId="1287081175" sldId="265"/>
        </pc:sldMkLst>
        <pc:spChg chg="mod">
          <ac:chgData name="Jerry Tom" userId="7d9600d734b7e359" providerId="Windows Live" clId="Web-{85774EAE-A2F9-4CCD-947E-1705C94669D1}" dt="2019-01-21T07:27:39.041" v="41" actId="1076"/>
          <ac:spMkLst>
            <pc:docMk/>
            <pc:sldMk cId="1287081175" sldId="265"/>
            <ac:spMk id="2" creationId="{9EDE235A-BBA1-44A3-8153-18A7BBA08B7D}"/>
          </ac:spMkLst>
        </pc:spChg>
        <pc:picChg chg="mod">
          <ac:chgData name="Jerry Tom" userId="7d9600d734b7e359" providerId="Windows Live" clId="Web-{85774EAE-A2F9-4CCD-947E-1705C94669D1}" dt="2019-01-21T07:24:24.463" v="0" actId="1076"/>
          <ac:picMkLst>
            <pc:docMk/>
            <pc:sldMk cId="1287081175" sldId="265"/>
            <ac:picMk id="8" creationId="{05DDB45A-A0D2-451C-ACBD-C21E0E604217}"/>
          </ac:picMkLst>
        </pc:picChg>
      </pc:sldChg>
      <pc:sldChg chg="modSp">
        <pc:chgData name="Jerry Tom" userId="7d9600d734b7e359" providerId="Windows Live" clId="Web-{85774EAE-A2F9-4CCD-947E-1705C94669D1}" dt="2019-01-21T07:27:49.556" v="45" actId="1076"/>
        <pc:sldMkLst>
          <pc:docMk/>
          <pc:sldMk cId="3308486814" sldId="267"/>
        </pc:sldMkLst>
        <pc:spChg chg="mod">
          <ac:chgData name="Jerry Tom" userId="7d9600d734b7e359" providerId="Windows Live" clId="Web-{85774EAE-A2F9-4CCD-947E-1705C94669D1}" dt="2019-01-21T07:27:49.556" v="45" actId="1076"/>
          <ac:spMkLst>
            <pc:docMk/>
            <pc:sldMk cId="3308486814" sldId="267"/>
            <ac:spMk id="7" creationId="{2C859825-39E7-45AA-83CA-AE2B0A9C6B04}"/>
          </ac:spMkLst>
        </pc:spChg>
        <pc:picChg chg="mod">
          <ac:chgData name="Jerry Tom" userId="7d9600d734b7e359" providerId="Windows Live" clId="Web-{85774EAE-A2F9-4CCD-947E-1705C94669D1}" dt="2019-01-21T07:26:35.838" v="23" actId="1076"/>
          <ac:picMkLst>
            <pc:docMk/>
            <pc:sldMk cId="3308486814" sldId="267"/>
            <ac:picMk id="4" creationId="{ECE01E5A-66C1-424E-86F4-D19253692D99}"/>
          </ac:picMkLst>
        </pc:picChg>
      </pc:sldChg>
      <pc:sldChg chg="modSp del">
        <pc:chgData name="Jerry Tom" userId="7d9600d734b7e359" providerId="Windows Live" clId="Web-{85774EAE-A2F9-4CCD-947E-1705C94669D1}" dt="2019-01-21T07:29:01.197" v="62"/>
        <pc:sldMkLst>
          <pc:docMk/>
          <pc:sldMk cId="131846283" sldId="269"/>
        </pc:sldMkLst>
        <pc:picChg chg="mod">
          <ac:chgData name="Jerry Tom" userId="7d9600d734b7e359" providerId="Windows Live" clId="Web-{85774EAE-A2F9-4CCD-947E-1705C94669D1}" dt="2019-01-21T07:24:31.291" v="1" actId="1076"/>
          <ac:picMkLst>
            <pc:docMk/>
            <pc:sldMk cId="131846283" sldId="269"/>
            <ac:picMk id="4" creationId="{ECE01E5A-66C1-424E-86F4-D19253692D99}"/>
          </ac:picMkLst>
        </pc:picChg>
      </pc:sldChg>
    </pc:docChg>
  </pc:docChgLst>
  <pc:docChgLst>
    <pc:chgData name="Jerry Tom" userId="7d9600d734b7e359" providerId="Windows Live" clId="Web-{A0996E98-7928-4CBF-ABBE-38F542D556D7}"/>
    <pc:docChg chg="modSld">
      <pc:chgData name="Jerry Tom" userId="7d9600d734b7e359" providerId="Windows Live" clId="Web-{A0996E98-7928-4CBF-ABBE-38F542D556D7}" dt="2019-01-23T08:18:33.746" v="122"/>
      <pc:docMkLst>
        <pc:docMk/>
      </pc:docMkLst>
      <pc:sldChg chg="addSp delSp modSp mod setBg">
        <pc:chgData name="Jerry Tom" userId="7d9600d734b7e359" providerId="Windows Live" clId="Web-{A0996E98-7928-4CBF-ABBE-38F542D556D7}" dt="2019-01-23T08:18:33.746" v="122"/>
        <pc:sldMkLst>
          <pc:docMk/>
          <pc:sldMk cId="3879346322" sldId="256"/>
        </pc:sldMkLst>
        <pc:spChg chg="mod ord">
          <ac:chgData name="Jerry Tom" userId="7d9600d734b7e359" providerId="Windows Live" clId="Web-{A0996E98-7928-4CBF-ABBE-38F542D556D7}" dt="2019-01-23T08:18:33.746" v="122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Jerry Tom" userId="7d9600d734b7e359" providerId="Windows Live" clId="Web-{A0996E98-7928-4CBF-ABBE-38F542D556D7}" dt="2019-01-23T08:18:33.746" v="122"/>
          <ac:spMkLst>
            <pc:docMk/>
            <pc:sldMk cId="3879346322" sldId="256"/>
            <ac:spMk id="3" creationId="{00000000-0000-0000-0000-000000000000}"/>
          </ac:spMkLst>
        </pc:spChg>
        <pc:spChg chg="add del">
          <ac:chgData name="Jerry Tom" userId="7d9600d734b7e359" providerId="Windows Live" clId="Web-{A0996E98-7928-4CBF-ABBE-38F542D556D7}" dt="2019-01-23T08:18:33.746" v="122"/>
          <ac:spMkLst>
            <pc:docMk/>
            <pc:sldMk cId="3879346322" sldId="256"/>
            <ac:spMk id="8" creationId="{E8035907-EB9C-4E11-8A9B-D25B0AD8D749}"/>
          </ac:spMkLst>
        </pc:spChg>
        <pc:spChg chg="add del">
          <ac:chgData name="Jerry Tom" userId="7d9600d734b7e359" providerId="Windows Live" clId="Web-{A0996E98-7928-4CBF-ABBE-38F542D556D7}" dt="2019-01-23T08:18:33.746" v="122"/>
          <ac:spMkLst>
            <pc:docMk/>
            <pc:sldMk cId="3879346322" sldId="256"/>
            <ac:spMk id="10" creationId="{4AB5B6FA-7B4F-437A-9C78-144C7DCD1EC6}"/>
          </ac:spMkLst>
        </pc:spChg>
        <pc:spChg chg="add del">
          <ac:chgData name="Jerry Tom" userId="7d9600d734b7e359" providerId="Windows Live" clId="Web-{A0996E98-7928-4CBF-ABBE-38F542D556D7}" dt="2019-01-23T08:18:33.746" v="122"/>
          <ac:spMkLst>
            <pc:docMk/>
            <pc:sldMk cId="3879346322" sldId="256"/>
            <ac:spMk id="12" creationId="{A4199C21-6AE0-4F6F-AA96-6FFF97BB95EB}"/>
          </ac:spMkLst>
        </pc:spChg>
        <pc:spChg chg="add del">
          <ac:chgData name="Jerry Tom" userId="7d9600d734b7e359" providerId="Windows Live" clId="Web-{A0996E98-7928-4CBF-ABBE-38F542D556D7}" dt="2019-01-23T08:18:33.746" v="122"/>
          <ac:spMkLst>
            <pc:docMk/>
            <pc:sldMk cId="3879346322" sldId="256"/>
            <ac:spMk id="14" creationId="{D9C69FA7-0958-4ED9-A0DF-E87A0C137BF5}"/>
          </ac:spMkLst>
        </pc:spChg>
      </pc:sldChg>
      <pc:sldChg chg="addSp delSp modSp">
        <pc:chgData name="Jerry Tom" userId="7d9600d734b7e359" providerId="Windows Live" clId="Web-{A0996E98-7928-4CBF-ABBE-38F542D556D7}" dt="2019-01-23T07:54:19.876" v="87" actId="14100"/>
        <pc:sldMkLst>
          <pc:docMk/>
          <pc:sldMk cId="861825330" sldId="258"/>
        </pc:sldMkLst>
        <pc:picChg chg="del">
          <ac:chgData name="Jerry Tom" userId="7d9600d734b7e359" providerId="Windows Live" clId="Web-{A0996E98-7928-4CBF-ABBE-38F542D556D7}" dt="2019-01-23T07:53:25.436" v="79"/>
          <ac:picMkLst>
            <pc:docMk/>
            <pc:sldMk cId="861825330" sldId="258"/>
            <ac:picMk id="3" creationId="{23B9DC7D-A87C-4325-B583-27B6885037B8}"/>
          </ac:picMkLst>
        </pc:picChg>
        <pc:picChg chg="add mod modCrop">
          <ac:chgData name="Jerry Tom" userId="7d9600d734b7e359" providerId="Windows Live" clId="Web-{A0996E98-7928-4CBF-ABBE-38F542D556D7}" dt="2019-01-23T07:54:19.876" v="87" actId="14100"/>
          <ac:picMkLst>
            <pc:docMk/>
            <pc:sldMk cId="861825330" sldId="258"/>
            <ac:picMk id="4" creationId="{C9569314-C9BC-4D4D-A0AC-66A0F7AC5C25}"/>
          </ac:picMkLst>
        </pc:picChg>
      </pc:sldChg>
      <pc:sldChg chg="addSp delSp modSp">
        <pc:chgData name="Jerry Tom" userId="7d9600d734b7e359" providerId="Windows Live" clId="Web-{A0996E98-7928-4CBF-ABBE-38F542D556D7}" dt="2019-01-23T08:17:10.087" v="112" actId="1076"/>
        <pc:sldMkLst>
          <pc:docMk/>
          <pc:sldMk cId="1535945789" sldId="260"/>
        </pc:sldMkLst>
        <pc:picChg chg="add del mod modCrop">
          <ac:chgData name="Jerry Tom" userId="7d9600d734b7e359" providerId="Windows Live" clId="Web-{A0996E98-7928-4CBF-ABBE-38F542D556D7}" dt="2019-01-23T08:15:31.440" v="104"/>
          <ac:picMkLst>
            <pc:docMk/>
            <pc:sldMk cId="1535945789" sldId="260"/>
            <ac:picMk id="2" creationId="{7C8FEF6C-03D5-4411-94F7-23FE64C31968}"/>
          </ac:picMkLst>
        </pc:picChg>
        <pc:picChg chg="add mod modCrop">
          <ac:chgData name="Jerry Tom" userId="7d9600d734b7e359" providerId="Windows Live" clId="Web-{A0996E98-7928-4CBF-ABBE-38F542D556D7}" dt="2019-01-23T08:17:10.087" v="112" actId="1076"/>
          <ac:picMkLst>
            <pc:docMk/>
            <pc:sldMk cId="1535945789" sldId="260"/>
            <ac:picMk id="4" creationId="{222CCF47-1008-479F-935D-B87AAB22A3A0}"/>
          </ac:picMkLst>
        </pc:picChg>
        <pc:picChg chg="del">
          <ac:chgData name="Jerry Tom" userId="7d9600d734b7e359" providerId="Windows Live" clId="Web-{A0996E98-7928-4CBF-ABBE-38F542D556D7}" dt="2019-01-23T08:15:09.612" v="98"/>
          <ac:picMkLst>
            <pc:docMk/>
            <pc:sldMk cId="1535945789" sldId="260"/>
            <ac:picMk id="7" creationId="{B5CF8B77-C051-4D9B-B941-1958B8261802}"/>
          </ac:picMkLst>
        </pc:picChg>
      </pc:sldChg>
      <pc:sldChg chg="addSp delSp modSp">
        <pc:chgData name="Jerry Tom" userId="7d9600d734b7e359" providerId="Windows Live" clId="Web-{A0996E98-7928-4CBF-ABBE-38F542D556D7}" dt="2019-01-23T08:18:09.114" v="120" actId="14100"/>
        <pc:sldMkLst>
          <pc:docMk/>
          <pc:sldMk cId="2114297576" sldId="262"/>
        </pc:sldMkLst>
        <pc:spChg chg="add del mod">
          <ac:chgData name="Jerry Tom" userId="7d9600d734b7e359" providerId="Windows Live" clId="Web-{A0996E98-7928-4CBF-ABBE-38F542D556D7}" dt="2019-01-23T08:17:40.505" v="114"/>
          <ac:spMkLst>
            <pc:docMk/>
            <pc:sldMk cId="2114297576" sldId="262"/>
            <ac:spMk id="4" creationId="{41D42C36-49A9-4402-9DB5-8EF5CC7AFCF5}"/>
          </ac:spMkLst>
        </pc:spChg>
        <pc:spChg chg="add del mod">
          <ac:chgData name="Jerry Tom" userId="7d9600d734b7e359" providerId="Windows Live" clId="Web-{A0996E98-7928-4CBF-ABBE-38F542D556D7}" dt="2019-01-23T08:17:54.035" v="117"/>
          <ac:spMkLst>
            <pc:docMk/>
            <pc:sldMk cId="2114297576" sldId="262"/>
            <ac:spMk id="9" creationId="{E52B3740-A227-4ABE-A990-C38DB8A84A4B}"/>
          </ac:spMkLst>
        </pc:spChg>
        <pc:picChg chg="add del mod ord">
          <ac:chgData name="Jerry Tom" userId="7d9600d734b7e359" providerId="Windows Live" clId="Web-{A0996E98-7928-4CBF-ABBE-38F542D556D7}" dt="2019-01-23T08:17:45.350" v="116"/>
          <ac:picMkLst>
            <pc:docMk/>
            <pc:sldMk cId="2114297576" sldId="262"/>
            <ac:picMk id="5" creationId="{8F154CA6-D645-408C-B2E5-3A2669CB8D9D}"/>
          </ac:picMkLst>
        </pc:picChg>
        <pc:picChg chg="del">
          <ac:chgData name="Jerry Tom" userId="7d9600d734b7e359" providerId="Windows Live" clId="Web-{A0996E98-7928-4CBF-ABBE-38F542D556D7}" dt="2019-01-23T08:17:32.938" v="113"/>
          <ac:picMkLst>
            <pc:docMk/>
            <pc:sldMk cId="2114297576" sldId="262"/>
            <ac:picMk id="6" creationId="{3560DC17-C948-4101-9064-9D0F00CDB649}"/>
          </ac:picMkLst>
        </pc:picChg>
        <pc:picChg chg="add mod ord">
          <ac:chgData name="Jerry Tom" userId="7d9600d734b7e359" providerId="Windows Live" clId="Web-{A0996E98-7928-4CBF-ABBE-38F542D556D7}" dt="2019-01-23T08:18:09.114" v="120" actId="14100"/>
          <ac:picMkLst>
            <pc:docMk/>
            <pc:sldMk cId="2114297576" sldId="262"/>
            <ac:picMk id="10" creationId="{B98AAEA1-BC1D-432C-887D-7BFBE3CE3B83}"/>
          </ac:picMkLst>
        </pc:picChg>
      </pc:sldChg>
      <pc:sldChg chg="modSp">
        <pc:chgData name="Jerry Tom" userId="7d9600d734b7e359" providerId="Windows Live" clId="Web-{A0996E98-7928-4CBF-ABBE-38F542D556D7}" dt="2019-01-23T07:53:09.888" v="77" actId="20577"/>
        <pc:sldMkLst>
          <pc:docMk/>
          <pc:sldMk cId="87347024" sldId="268"/>
        </pc:sldMkLst>
        <pc:spChg chg="mod">
          <ac:chgData name="Jerry Tom" userId="7d9600d734b7e359" providerId="Windows Live" clId="Web-{A0996E98-7928-4CBF-ABBE-38F542D556D7}" dt="2019-01-23T07:53:09.888" v="77" actId="20577"/>
          <ac:spMkLst>
            <pc:docMk/>
            <pc:sldMk cId="87347024" sldId="268"/>
            <ac:spMk id="4" creationId="{B9B68BD7-758C-4E95-999C-D8621CC7FFBC}"/>
          </ac:spMkLst>
        </pc:spChg>
      </pc:sldChg>
      <pc:sldChg chg="addSp delSp modSp">
        <pc:chgData name="Jerry Tom" userId="7d9600d734b7e359" providerId="Windows Live" clId="Web-{A0996E98-7928-4CBF-ABBE-38F542D556D7}" dt="2019-01-23T08:11:44" v="97" actId="1076"/>
        <pc:sldMkLst>
          <pc:docMk/>
          <pc:sldMk cId="4046623092" sldId="271"/>
        </pc:sldMkLst>
        <pc:spChg chg="add del mod">
          <ac:chgData name="Jerry Tom" userId="7d9600d734b7e359" providerId="Windows Live" clId="Web-{A0996E98-7928-4CBF-ABBE-38F542D556D7}" dt="2019-01-23T08:11:06.437" v="89"/>
          <ac:spMkLst>
            <pc:docMk/>
            <pc:sldMk cId="4046623092" sldId="271"/>
            <ac:spMk id="4" creationId="{8B93D429-14D2-474C-8F81-2054F1540959}"/>
          </ac:spMkLst>
        </pc:spChg>
        <pc:picChg chg="add mod ord modCrop">
          <ac:chgData name="Jerry Tom" userId="7d9600d734b7e359" providerId="Windows Live" clId="Web-{A0996E98-7928-4CBF-ABBE-38F542D556D7}" dt="2019-01-23T08:11:44" v="97" actId="1076"/>
          <ac:picMkLst>
            <pc:docMk/>
            <pc:sldMk cId="4046623092" sldId="271"/>
            <ac:picMk id="5" creationId="{A2C2A8A2-7913-4C60-A58D-65B2909DEC2B}"/>
          </ac:picMkLst>
        </pc:picChg>
        <pc:picChg chg="del">
          <ac:chgData name="Jerry Tom" userId="7d9600d734b7e359" providerId="Windows Live" clId="Web-{A0996E98-7928-4CBF-ABBE-38F542D556D7}" dt="2019-01-23T08:11:04.141" v="88"/>
          <ac:picMkLst>
            <pc:docMk/>
            <pc:sldMk cId="4046623092" sldId="271"/>
            <ac:picMk id="8" creationId="{5BD4ABFD-DE2B-4658-8A17-35D6C33EA9B3}"/>
          </ac:picMkLst>
        </pc:picChg>
      </pc:sldChg>
    </pc:docChg>
  </pc:docChgLst>
  <pc:docChgLst>
    <pc:chgData name="Jerry Tom" userId="7d9600d734b7e359" providerId="Windows Live" clId="Web-{612952F5-6409-4380-AE97-0BA5E26E6408}"/>
    <pc:docChg chg="addSld modSld">
      <pc:chgData name="Jerry Tom" userId="7d9600d734b7e359" providerId="Windows Live" clId="Web-{612952F5-6409-4380-AE97-0BA5E26E6408}" dt="2019-01-18T04:39:51.247" v="435" actId="1076"/>
      <pc:docMkLst>
        <pc:docMk/>
      </pc:docMkLst>
      <pc:sldChg chg="addSp delSp modSp mod setBg">
        <pc:chgData name="Jerry Tom" userId="7d9600d734b7e359" providerId="Windows Live" clId="Web-{612952F5-6409-4380-AE97-0BA5E26E6408}" dt="2019-01-18T04:05:44.302" v="141" actId="20577"/>
        <pc:sldMkLst>
          <pc:docMk/>
          <pc:sldMk cId="861825330" sldId="258"/>
        </pc:sldMkLst>
        <pc:spChg chg="add del">
          <ac:chgData name="Jerry Tom" userId="7d9600d734b7e359" providerId="Windows Live" clId="Web-{612952F5-6409-4380-AE97-0BA5E26E6408}" dt="2019-01-18T03:56:38.488" v="6"/>
          <ac:spMkLst>
            <pc:docMk/>
            <pc:sldMk cId="861825330" sldId="258"/>
            <ac:spMk id="2" creationId="{24A272FD-0F1B-47FC-8B03-126197CED9D3}"/>
          </ac:spMkLst>
        </pc:spChg>
        <pc:spChg chg="add del mod">
          <ac:chgData name="Jerry Tom" userId="7d9600d734b7e359" providerId="Windows Live" clId="Web-{612952F5-6409-4380-AE97-0BA5E26E6408}" dt="2019-01-18T03:57:45.113" v="15"/>
          <ac:spMkLst>
            <pc:docMk/>
            <pc:sldMk cId="861825330" sldId="258"/>
            <ac:spMk id="3" creationId="{83F1757E-DAE1-47A5-80EA-61A0B4B9AE77}"/>
          </ac:spMkLst>
        </pc:spChg>
        <pc:spChg chg="add del">
          <ac:chgData name="Jerry Tom" userId="7d9600d734b7e359" providerId="Windows Live" clId="Web-{612952F5-6409-4380-AE97-0BA5E26E6408}" dt="2019-01-18T03:57:43.738" v="14"/>
          <ac:spMkLst>
            <pc:docMk/>
            <pc:sldMk cId="861825330" sldId="258"/>
            <ac:spMk id="5" creationId="{46110635-F1C1-4F2D-BFAF-2D2458066ED1}"/>
          </ac:spMkLst>
        </pc:spChg>
        <pc:spChg chg="add del mod">
          <ac:chgData name="Jerry Tom" userId="7d9600d734b7e359" providerId="Windows Live" clId="Web-{612952F5-6409-4380-AE97-0BA5E26E6408}" dt="2019-01-18T03:57:45.504" v="16"/>
          <ac:spMkLst>
            <pc:docMk/>
            <pc:sldMk cId="861825330" sldId="258"/>
            <ac:spMk id="6" creationId="{1A36CC02-4260-49EF-8230-FDE213EC2CAD}"/>
          </ac:spMkLst>
        </pc:spChg>
        <pc:spChg chg="add del mod">
          <ac:chgData name="Jerry Tom" userId="7d9600d734b7e359" providerId="Windows Live" clId="Web-{612952F5-6409-4380-AE97-0BA5E26E6408}" dt="2019-01-18T03:59:29.254" v="18"/>
          <ac:spMkLst>
            <pc:docMk/>
            <pc:sldMk cId="861825330" sldId="258"/>
            <ac:spMk id="7" creationId="{81C2198A-9F4C-457D-80F3-807DE1A3FAC6}"/>
          </ac:spMkLst>
        </pc:spChg>
        <pc:spChg chg="add del mod">
          <ac:chgData name="Jerry Tom" userId="7d9600d734b7e359" providerId="Windows Live" clId="Web-{612952F5-6409-4380-AE97-0BA5E26E6408}" dt="2019-01-18T04:00:11.536" v="26"/>
          <ac:spMkLst>
            <pc:docMk/>
            <pc:sldMk cId="861825330" sldId="258"/>
            <ac:spMk id="8" creationId="{7E0F346B-7F1F-4685-92A2-45B8DE358DDC}"/>
          </ac:spMkLst>
        </pc:spChg>
        <pc:spChg chg="add del">
          <ac:chgData name="Jerry Tom" userId="7d9600d734b7e359" providerId="Windows Live" clId="Web-{612952F5-6409-4380-AE97-0BA5E26E6408}" dt="2019-01-18T03:59:44.786" v="21"/>
          <ac:spMkLst>
            <pc:docMk/>
            <pc:sldMk cId="861825330" sldId="258"/>
            <ac:spMk id="10" creationId="{AE2572C1-E799-4EE4-89E7-42875938F69D}"/>
          </ac:spMkLst>
        </pc:spChg>
        <pc:spChg chg="add mod">
          <ac:chgData name="Jerry Tom" userId="7d9600d734b7e359" providerId="Windows Live" clId="Web-{612952F5-6409-4380-AE97-0BA5E26E6408}" dt="2019-01-18T04:01:24.926" v="42" actId="1076"/>
          <ac:spMkLst>
            <pc:docMk/>
            <pc:sldMk cId="861825330" sldId="258"/>
            <ac:spMk id="13" creationId="{F99598C6-6C39-4322-BD42-7535320F37B0}"/>
          </ac:spMkLst>
        </pc:spChg>
        <pc:spChg chg="add">
          <ac:chgData name="Jerry Tom" userId="7d9600d734b7e359" providerId="Windows Live" clId="Web-{612952F5-6409-4380-AE97-0BA5E26E6408}" dt="2019-01-18T03:59:37.192" v="20"/>
          <ac:spMkLst>
            <pc:docMk/>
            <pc:sldMk cId="861825330" sldId="258"/>
            <ac:spMk id="16" creationId="{3964958D-AF5D-4863-B5FB-83F6B8CB12A0}"/>
          </ac:spMkLst>
        </pc:spChg>
        <pc:spChg chg="add mod">
          <ac:chgData name="Jerry Tom" userId="7d9600d734b7e359" providerId="Windows Live" clId="Web-{612952F5-6409-4380-AE97-0BA5E26E6408}" dt="2019-01-18T04:01:21.505" v="41" actId="1076"/>
          <ac:spMkLst>
            <pc:docMk/>
            <pc:sldMk cId="861825330" sldId="258"/>
            <ac:spMk id="23" creationId="{58C27361-ECC2-413F-8B14-F95A2D0BBCA0}"/>
          </ac:spMkLst>
        </pc:spChg>
        <pc:spChg chg="add mod">
          <ac:chgData name="Jerry Tom" userId="7d9600d734b7e359" providerId="Windows Live" clId="Web-{612952F5-6409-4380-AE97-0BA5E26E6408}" dt="2019-01-18T04:01:18.458" v="40" actId="1076"/>
          <ac:spMkLst>
            <pc:docMk/>
            <pc:sldMk cId="861825330" sldId="258"/>
            <ac:spMk id="24" creationId="{7BFEF3F4-04FA-42D7-B7B3-98914D6EF8C5}"/>
          </ac:spMkLst>
        </pc:spChg>
        <pc:spChg chg="add mod">
          <ac:chgData name="Jerry Tom" userId="7d9600d734b7e359" providerId="Windows Live" clId="Web-{612952F5-6409-4380-AE97-0BA5E26E6408}" dt="2019-01-18T04:01:15.208" v="39" actId="1076"/>
          <ac:spMkLst>
            <pc:docMk/>
            <pc:sldMk cId="861825330" sldId="258"/>
            <ac:spMk id="25" creationId="{E8214EA5-1EC3-43D2-AD85-79BA50E09A18}"/>
          </ac:spMkLst>
        </pc:spChg>
        <pc:spChg chg="add mod">
          <ac:chgData name="Jerry Tom" userId="7d9600d734b7e359" providerId="Windows Live" clId="Web-{612952F5-6409-4380-AE97-0BA5E26E6408}" dt="2019-01-18T04:04:27.427" v="79" actId="20577"/>
          <ac:spMkLst>
            <pc:docMk/>
            <pc:sldMk cId="861825330" sldId="258"/>
            <ac:spMk id="26" creationId="{6ED7F7F8-2906-4469-9C65-23F002E72287}"/>
          </ac:spMkLst>
        </pc:spChg>
        <pc:spChg chg="add mod">
          <ac:chgData name="Jerry Tom" userId="7d9600d734b7e359" providerId="Windows Live" clId="Web-{612952F5-6409-4380-AE97-0BA5E26E6408}" dt="2019-01-18T04:04:39.880" v="101" actId="20577"/>
          <ac:spMkLst>
            <pc:docMk/>
            <pc:sldMk cId="861825330" sldId="258"/>
            <ac:spMk id="27" creationId="{CE7DB6D7-E0BB-4412-88A2-80C6C37C3945}"/>
          </ac:spMkLst>
        </pc:spChg>
        <pc:spChg chg="add mod">
          <ac:chgData name="Jerry Tom" userId="7d9600d734b7e359" providerId="Windows Live" clId="Web-{612952F5-6409-4380-AE97-0BA5E26E6408}" dt="2019-01-18T04:05:08.990" v="122" actId="20577"/>
          <ac:spMkLst>
            <pc:docMk/>
            <pc:sldMk cId="861825330" sldId="258"/>
            <ac:spMk id="28" creationId="{319A3112-0D02-4421-AA29-7A8ABE918F3D}"/>
          </ac:spMkLst>
        </pc:spChg>
        <pc:spChg chg="add mod">
          <ac:chgData name="Jerry Tom" userId="7d9600d734b7e359" providerId="Windows Live" clId="Web-{612952F5-6409-4380-AE97-0BA5E26E6408}" dt="2019-01-18T04:05:44.302" v="141" actId="20577"/>
          <ac:spMkLst>
            <pc:docMk/>
            <pc:sldMk cId="861825330" sldId="258"/>
            <ac:spMk id="29" creationId="{E0716A9A-6975-4789-94DC-DBA992370F00}"/>
          </ac:spMkLst>
        </pc:spChg>
        <pc:grpChg chg="add">
          <ac:chgData name="Jerry Tom" userId="7d9600d734b7e359" providerId="Windows Live" clId="Web-{612952F5-6409-4380-AE97-0BA5E26E6408}" dt="2019-01-18T03:59:37.192" v="20"/>
          <ac:grpSpMkLst>
            <pc:docMk/>
            <pc:sldMk cId="861825330" sldId="258"/>
            <ac:grpSpMk id="18" creationId="{11002ACD-3B0C-4885-8754-8A00E926FE4B}"/>
          </ac:grpSpMkLst>
        </pc:grpChg>
        <pc:picChg chg="add">
          <ac:chgData name="Jerry Tom" userId="7d9600d734b7e359" providerId="Windows Live" clId="Web-{612952F5-6409-4380-AE97-0BA5E26E6408}" dt="2019-01-18T03:59:37.192" v="20"/>
          <ac:picMkLst>
            <pc:docMk/>
            <pc:sldMk cId="861825330" sldId="258"/>
            <ac:picMk id="11" creationId="{7440214F-48F4-41D6-9CDD-2CA84CEED7F3}"/>
          </ac:picMkLst>
        </pc:picChg>
        <pc:picChg chg="add del mod ord replId">
          <ac:chgData name="Jerry Tom" userId="7d9600d734b7e359" providerId="Windows Live" clId="Web-{612952F5-6409-4380-AE97-0BA5E26E6408}" dt="2019-01-18T03:59:37.192" v="20"/>
          <ac:picMkLst>
            <pc:docMk/>
            <pc:sldMk cId="861825330" sldId="258"/>
            <ac:picMk id="12" creationId="{7440214F-48F4-41D6-9CDD-2CA84CEED7F3}"/>
          </ac:picMkLst>
        </pc:picChg>
        <pc:picChg chg="del mod modCrop">
          <ac:chgData name="Jerry Tom" userId="7d9600d734b7e359" providerId="Windows Live" clId="Web-{612952F5-6409-4380-AE97-0BA5E26E6408}" dt="2019-01-18T03:57:47.457" v="17"/>
          <ac:picMkLst>
            <pc:docMk/>
            <pc:sldMk cId="861825330" sldId="258"/>
            <ac:picMk id="14" creationId="{1A107E6D-0F06-4220-8425-9FDFC697C41E}"/>
          </ac:picMkLst>
        </pc:picChg>
        <pc:picChg chg="add del mod">
          <ac:chgData name="Jerry Tom" userId="7d9600d734b7e359" providerId="Windows Live" clId="Web-{612952F5-6409-4380-AE97-0BA5E26E6408}" dt="2019-01-18T04:00:33.911" v="32"/>
          <ac:picMkLst>
            <pc:docMk/>
            <pc:sldMk cId="861825330" sldId="258"/>
            <ac:picMk id="15" creationId="{8B85F251-C1D4-4009-9CF1-34262AC8DB27}"/>
          </ac:picMkLst>
        </pc:picChg>
        <pc:picChg chg="add del mod">
          <ac:chgData name="Jerry Tom" userId="7d9600d734b7e359" providerId="Windows Live" clId="Web-{612952F5-6409-4380-AE97-0BA5E26E6408}" dt="2019-01-18T04:00:30.708" v="30"/>
          <ac:picMkLst>
            <pc:docMk/>
            <pc:sldMk cId="861825330" sldId="258"/>
            <ac:picMk id="21" creationId="{4248212F-4B78-4C61-880D-1E493AD809F0}"/>
          </ac:picMkLst>
        </pc:picChg>
      </pc:sldChg>
      <pc:sldChg chg="addSp delSp modSp new mod setBg">
        <pc:chgData name="Jerry Tom" userId="7d9600d734b7e359" providerId="Windows Live" clId="Web-{612952F5-6409-4380-AE97-0BA5E26E6408}" dt="2019-01-18T04:12:37.039" v="274"/>
        <pc:sldMkLst>
          <pc:docMk/>
          <pc:sldMk cId="886373055" sldId="259"/>
        </pc:sldMkLst>
        <pc:spChg chg="del mod">
          <ac:chgData name="Jerry Tom" userId="7d9600d734b7e359" providerId="Windows Live" clId="Web-{612952F5-6409-4380-AE97-0BA5E26E6408}" dt="2019-01-18T04:07:18.490" v="152"/>
          <ac:spMkLst>
            <pc:docMk/>
            <pc:sldMk cId="886373055" sldId="259"/>
            <ac:spMk id="2" creationId="{D836B493-9667-4119-93E6-261071389F4A}"/>
          </ac:spMkLst>
        </pc:spChg>
        <pc:spChg chg="del">
          <ac:chgData name="Jerry Tom" userId="7d9600d734b7e359" providerId="Windows Live" clId="Web-{612952F5-6409-4380-AE97-0BA5E26E6408}" dt="2019-01-18T04:06:33.584" v="144"/>
          <ac:spMkLst>
            <pc:docMk/>
            <pc:sldMk cId="886373055" sldId="259"/>
            <ac:spMk id="3" creationId="{2828A09B-F7F3-4FE6-8454-CEC1880246EC}"/>
          </ac:spMkLst>
        </pc:spChg>
        <pc:spChg chg="add mod">
          <ac:chgData name="Jerry Tom" userId="7d9600d734b7e359" providerId="Windows Live" clId="Web-{612952F5-6409-4380-AE97-0BA5E26E6408}" dt="2019-01-18T04:10:49.600" v="196" actId="20577"/>
          <ac:spMkLst>
            <pc:docMk/>
            <pc:sldMk cId="886373055" sldId="259"/>
            <ac:spMk id="4" creationId="{088935DA-3402-4A3D-9639-EE9F739ADBE9}"/>
          </ac:spMkLst>
        </pc:spChg>
        <pc:spChg chg="add">
          <ac:chgData name="Jerry Tom" userId="7d9600d734b7e359" providerId="Windows Live" clId="Web-{612952F5-6409-4380-AE97-0BA5E26E6408}" dt="2019-01-18T04:06:47.881" v="149"/>
          <ac:spMkLst>
            <pc:docMk/>
            <pc:sldMk cId="886373055" sldId="259"/>
            <ac:spMk id="6" creationId="{D2F9B8D9-2A0F-48A2-AD9F-81D8C4970341}"/>
          </ac:spMkLst>
        </pc:spChg>
        <pc:spChg chg="add del">
          <ac:chgData name="Jerry Tom" userId="7d9600d734b7e359" providerId="Windows Live" clId="Web-{612952F5-6409-4380-AE97-0BA5E26E6408}" dt="2019-01-18T04:06:47.709" v="148"/>
          <ac:spMkLst>
            <pc:docMk/>
            <pc:sldMk cId="886373055" sldId="259"/>
            <ac:spMk id="9" creationId="{8D852180-E093-4C5F-8E61-EE0B14C806F7}"/>
          </ac:spMkLst>
        </pc:spChg>
        <pc:spChg chg="add del">
          <ac:chgData name="Jerry Tom" userId="7d9600d734b7e359" providerId="Windows Live" clId="Web-{612952F5-6409-4380-AE97-0BA5E26E6408}" dt="2019-01-18T04:07:19.850" v="153"/>
          <ac:spMkLst>
            <pc:docMk/>
            <pc:sldMk cId="886373055" sldId="259"/>
            <ac:spMk id="10" creationId="{33838984-D268-4218-B9E3-D8A848F9E564}"/>
          </ac:spMkLst>
        </pc:spChg>
        <pc:spChg chg="add del">
          <ac:chgData name="Jerry Tom" userId="7d9600d734b7e359" providerId="Windows Live" clId="Web-{612952F5-6409-4380-AE97-0BA5E26E6408}" dt="2019-01-18T04:06:47.709" v="148"/>
          <ac:spMkLst>
            <pc:docMk/>
            <pc:sldMk cId="886373055" sldId="259"/>
            <ac:spMk id="12" creationId="{89C8D586-1ECD-4981-BED2-97336112C0AD}"/>
          </ac:spMkLst>
        </pc:spChg>
        <pc:spChg chg="add del mod">
          <ac:chgData name="Jerry Tom" userId="7d9600d734b7e359" providerId="Windows Live" clId="Web-{612952F5-6409-4380-AE97-0BA5E26E6408}" dt="2019-01-18T04:12:35.648" v="273"/>
          <ac:spMkLst>
            <pc:docMk/>
            <pc:sldMk cId="886373055" sldId="259"/>
            <ac:spMk id="13" creationId="{C36959E6-0D7C-4560-8A75-E5E082ADC589}"/>
          </ac:spMkLst>
        </pc:spChg>
        <pc:spChg chg="add mod">
          <ac:chgData name="Jerry Tom" userId="7d9600d734b7e359" providerId="Windows Live" clId="Web-{612952F5-6409-4380-AE97-0BA5E26E6408}" dt="2019-01-18T04:08:50.991" v="166" actId="1076"/>
          <ac:spMkLst>
            <pc:docMk/>
            <pc:sldMk cId="886373055" sldId="259"/>
            <ac:spMk id="17" creationId="{A008BE22-E245-4B3A-8C29-810E6AD91F54}"/>
          </ac:spMkLst>
        </pc:spChg>
        <pc:spChg chg="add del mod">
          <ac:chgData name="Jerry Tom" userId="7d9600d734b7e359" providerId="Windows Live" clId="Web-{612952F5-6409-4380-AE97-0BA5E26E6408}" dt="2019-01-18T04:12:37.039" v="274"/>
          <ac:spMkLst>
            <pc:docMk/>
            <pc:sldMk cId="886373055" sldId="259"/>
            <ac:spMk id="18" creationId="{55FA441C-199A-4410-A63A-E8E7F8CA399A}"/>
          </ac:spMkLst>
        </pc:spChg>
        <pc:spChg chg="add mod">
          <ac:chgData name="Jerry Tom" userId="7d9600d734b7e359" providerId="Windows Live" clId="Web-{612952F5-6409-4380-AE97-0BA5E26E6408}" dt="2019-01-18T04:08:42.819" v="164" actId="1076"/>
          <ac:spMkLst>
            <pc:docMk/>
            <pc:sldMk cId="886373055" sldId="259"/>
            <ac:spMk id="19" creationId="{520AA12E-4738-488F-B9D6-52033BC664EF}"/>
          </ac:spMkLst>
        </pc:spChg>
        <pc:spChg chg="add mod">
          <ac:chgData name="Jerry Tom" userId="7d9600d734b7e359" providerId="Windows Live" clId="Web-{612952F5-6409-4380-AE97-0BA5E26E6408}" dt="2019-01-18T04:08:38.772" v="163" actId="1076"/>
          <ac:spMkLst>
            <pc:docMk/>
            <pc:sldMk cId="886373055" sldId="259"/>
            <ac:spMk id="20" creationId="{5DF82C18-4AF2-4461-A95D-D55463A1B689}"/>
          </ac:spMkLst>
        </pc:spChg>
        <pc:spChg chg="add mod">
          <ac:chgData name="Jerry Tom" userId="7d9600d734b7e359" providerId="Windows Live" clId="Web-{612952F5-6409-4380-AE97-0BA5E26E6408}" dt="2019-01-18T04:10:20.319" v="183" actId="1076"/>
          <ac:spMkLst>
            <pc:docMk/>
            <pc:sldMk cId="886373055" sldId="259"/>
            <ac:spMk id="21" creationId="{0AA13D18-C9C9-4CC8-A09D-76CFA4D5AC3A}"/>
          </ac:spMkLst>
        </pc:spChg>
        <pc:spChg chg="add mod">
          <ac:chgData name="Jerry Tom" userId="7d9600d734b7e359" providerId="Windows Live" clId="Web-{612952F5-6409-4380-AE97-0BA5E26E6408}" dt="2019-01-18T04:10:58.225" v="209" actId="20577"/>
          <ac:spMkLst>
            <pc:docMk/>
            <pc:sldMk cId="886373055" sldId="259"/>
            <ac:spMk id="22" creationId="{A4BDCD64-1C53-479D-A554-2C4B0F0C4B98}"/>
          </ac:spMkLst>
        </pc:spChg>
        <pc:spChg chg="add mod">
          <ac:chgData name="Jerry Tom" userId="7d9600d734b7e359" providerId="Windows Live" clId="Web-{612952F5-6409-4380-AE97-0BA5E26E6408}" dt="2019-01-18T04:12:02.554" v="246" actId="20577"/>
          <ac:spMkLst>
            <pc:docMk/>
            <pc:sldMk cId="886373055" sldId="259"/>
            <ac:spMk id="23" creationId="{FE9EA3F6-5F38-444F-BCF7-ABA12BDE9694}"/>
          </ac:spMkLst>
        </pc:spChg>
        <pc:spChg chg="add mod">
          <ac:chgData name="Jerry Tom" userId="7d9600d734b7e359" providerId="Windows Live" clId="Web-{612952F5-6409-4380-AE97-0BA5E26E6408}" dt="2019-01-18T04:12:20.757" v="270" actId="20577"/>
          <ac:spMkLst>
            <pc:docMk/>
            <pc:sldMk cId="886373055" sldId="259"/>
            <ac:spMk id="24" creationId="{97A90909-D2AA-4C48-85CA-50E1602ACEDE}"/>
          </ac:spMkLst>
        </pc:spChg>
        <pc:spChg chg="add mod">
          <ac:chgData name="Jerry Tom" userId="7d9600d734b7e359" providerId="Windows Live" clId="Web-{612952F5-6409-4380-AE97-0BA5E26E6408}" dt="2019-01-18T04:10:32.632" v="184" actId="1076"/>
          <ac:spMkLst>
            <pc:docMk/>
            <pc:sldMk cId="886373055" sldId="259"/>
            <ac:spMk id="25" creationId="{7B5B0968-86FA-4BA4-A1A6-9819E21C4F15}"/>
          </ac:spMkLst>
        </pc:spChg>
        <pc:grpChg chg="add">
          <ac:chgData name="Jerry Tom" userId="7d9600d734b7e359" providerId="Windows Live" clId="Web-{612952F5-6409-4380-AE97-0BA5E26E6408}" dt="2019-01-18T04:06:47.881" v="149"/>
          <ac:grpSpMkLst>
            <pc:docMk/>
            <pc:sldMk cId="886373055" sldId="259"/>
            <ac:grpSpMk id="11" creationId="{0F7E20FF-7DA6-46B7-AB0E-E6CBFDD07292}"/>
          </ac:grpSpMkLst>
        </pc:grpChg>
        <pc:grpChg chg="add del">
          <ac:chgData name="Jerry Tom" userId="7d9600d734b7e359" providerId="Windows Live" clId="Web-{612952F5-6409-4380-AE97-0BA5E26E6408}" dt="2019-01-18T04:06:47.709" v="148"/>
          <ac:grpSpMkLst>
            <pc:docMk/>
            <pc:sldMk cId="886373055" sldId="259"/>
            <ac:grpSpMk id="14" creationId="{AF001A23-2767-4A31-BD30-56112DE9527E}"/>
          </ac:grpSpMkLst>
        </pc:grpChg>
        <pc:picChg chg="add del">
          <ac:chgData name="Jerry Tom" userId="7d9600d734b7e359" providerId="Windows Live" clId="Web-{612952F5-6409-4380-AE97-0BA5E26E6408}" dt="2019-01-18T04:06:47.709" v="148"/>
          <ac:picMkLst>
            <pc:docMk/>
            <pc:sldMk cId="886373055" sldId="259"/>
            <ac:picMk id="7" creationId="{8105341E-32B3-4D4F-BC91-154CDC19D96E}"/>
          </ac:picMkLst>
        </pc:picChg>
        <pc:picChg chg="add mod modCrop">
          <ac:chgData name="Jerry Tom" userId="7d9600d734b7e359" providerId="Windows Live" clId="Web-{612952F5-6409-4380-AE97-0BA5E26E6408}" dt="2019-01-18T04:07:12.787" v="151"/>
          <ac:picMkLst>
            <pc:docMk/>
            <pc:sldMk cId="886373055" sldId="259"/>
            <ac:picMk id="8" creationId="{8105341E-32B3-4D4F-BC91-154CDC19D96E}"/>
          </ac:picMkLst>
        </pc:picChg>
        <pc:picChg chg="add del mod ord replId">
          <ac:chgData name="Jerry Tom" userId="7d9600d734b7e359" providerId="Windows Live" clId="Web-{612952F5-6409-4380-AE97-0BA5E26E6408}" dt="2019-01-18T04:06:47.881" v="149"/>
          <ac:picMkLst>
            <pc:docMk/>
            <pc:sldMk cId="886373055" sldId="259"/>
            <ac:picMk id="12" creationId="{8105341E-32B3-4D4F-BC91-154CDC19D96E}"/>
          </ac:picMkLst>
        </pc:picChg>
      </pc:sldChg>
      <pc:sldChg chg="addSp delSp modSp new">
        <pc:chgData name="Jerry Tom" userId="7d9600d734b7e359" providerId="Windows Live" clId="Web-{612952F5-6409-4380-AE97-0BA5E26E6408}" dt="2019-01-18T04:27:50.385" v="292" actId="1076"/>
        <pc:sldMkLst>
          <pc:docMk/>
          <pc:sldMk cId="1535945789" sldId="260"/>
        </pc:sldMkLst>
        <pc:spChg chg="del">
          <ac:chgData name="Jerry Tom" userId="7d9600d734b7e359" providerId="Windows Live" clId="Web-{612952F5-6409-4380-AE97-0BA5E26E6408}" dt="2019-01-18T04:25:57.885" v="277"/>
          <ac:spMkLst>
            <pc:docMk/>
            <pc:sldMk cId="1535945789" sldId="260"/>
            <ac:spMk id="2" creationId="{4C1238C6-60B9-4C87-9232-10A97244CF36}"/>
          </ac:spMkLst>
        </pc:spChg>
        <pc:spChg chg="del">
          <ac:chgData name="Jerry Tom" userId="7d9600d734b7e359" providerId="Windows Live" clId="Web-{612952F5-6409-4380-AE97-0BA5E26E6408}" dt="2019-01-18T04:13:30.288" v="276"/>
          <ac:spMkLst>
            <pc:docMk/>
            <pc:sldMk cId="1535945789" sldId="260"/>
            <ac:spMk id="3" creationId="{ED3BDD49-D300-4D14-AC84-D92FD805295B}"/>
          </ac:spMkLst>
        </pc:spChg>
        <pc:spChg chg="add mod">
          <ac:chgData name="Jerry Tom" userId="7d9600d734b7e359" providerId="Windows Live" clId="Web-{612952F5-6409-4380-AE97-0BA5E26E6408}" dt="2019-01-18T04:27:50.385" v="292" actId="1076"/>
          <ac:spMkLst>
            <pc:docMk/>
            <pc:sldMk cId="1535945789" sldId="260"/>
            <ac:spMk id="2958" creationId="{F403F984-E354-43A8-8776-73D66A638F5C}"/>
          </ac:spMkLst>
        </pc:spChg>
        <pc:graphicFrameChg chg="add mod ord modGraphic">
          <ac:chgData name="Jerry Tom" userId="7d9600d734b7e359" providerId="Windows Live" clId="Web-{612952F5-6409-4380-AE97-0BA5E26E6408}" dt="2019-01-18T04:26:25.244" v="283" actId="14100"/>
          <ac:graphicFrameMkLst>
            <pc:docMk/>
            <pc:sldMk cId="1535945789" sldId="260"/>
            <ac:graphicFrameMk id="4" creationId="{6134204D-1900-4219-8AE8-43D466BC63BC}"/>
          </ac:graphicFrameMkLst>
        </pc:graphicFrameChg>
      </pc:sldChg>
      <pc:sldChg chg="addSp delSp modSp new">
        <pc:chgData name="Jerry Tom" userId="7d9600d734b7e359" providerId="Windows Live" clId="Web-{612952F5-6409-4380-AE97-0BA5E26E6408}" dt="2019-01-18T04:33:49.918" v="348" actId="1076"/>
        <pc:sldMkLst>
          <pc:docMk/>
          <pc:sldMk cId="579425621" sldId="261"/>
        </pc:sldMkLst>
        <pc:spChg chg="mod">
          <ac:chgData name="Jerry Tom" userId="7d9600d734b7e359" providerId="Windows Live" clId="Web-{612952F5-6409-4380-AE97-0BA5E26E6408}" dt="2019-01-18T04:28:06.916" v="300" actId="1076"/>
          <ac:spMkLst>
            <pc:docMk/>
            <pc:sldMk cId="579425621" sldId="261"/>
            <ac:spMk id="2" creationId="{8CA54BA7-71BC-4933-A98B-B2CE0EADEC15}"/>
          </ac:spMkLst>
        </pc:spChg>
        <pc:spChg chg="del">
          <ac:chgData name="Jerry Tom" userId="7d9600d734b7e359" providerId="Windows Live" clId="Web-{612952F5-6409-4380-AE97-0BA5E26E6408}" dt="2019-01-18T04:28:44.182" v="301"/>
          <ac:spMkLst>
            <pc:docMk/>
            <pc:sldMk cId="579425621" sldId="261"/>
            <ac:spMk id="3" creationId="{D58031B6-A8C0-4A78-BB3F-D39754A83177}"/>
          </ac:spMkLst>
        </pc:spChg>
        <pc:spChg chg="add del mod">
          <ac:chgData name="Jerry Tom" userId="7d9600d734b7e359" providerId="Windows Live" clId="Web-{612952F5-6409-4380-AE97-0BA5E26E6408}" dt="2019-01-18T04:32:31.965" v="333"/>
          <ac:spMkLst>
            <pc:docMk/>
            <pc:sldMk cId="579425621" sldId="261"/>
            <ac:spMk id="7" creationId="{7B66050A-1D77-4CB7-B09F-5A5B2EA4A1AB}"/>
          </ac:spMkLst>
        </pc:spChg>
        <pc:spChg chg="add del mod">
          <ac:chgData name="Jerry Tom" userId="7d9600d734b7e359" providerId="Windows Live" clId="Web-{612952F5-6409-4380-AE97-0BA5E26E6408}" dt="2019-01-18T04:33:41.621" v="345"/>
          <ac:spMkLst>
            <pc:docMk/>
            <pc:sldMk cId="579425621" sldId="261"/>
            <ac:spMk id="11" creationId="{142362F4-FF0F-438D-B66F-296A62F0BA3A}"/>
          </ac:spMkLst>
        </pc:spChg>
        <pc:picChg chg="add del mod ord modCrop">
          <ac:chgData name="Jerry Tom" userId="7d9600d734b7e359" providerId="Windows Live" clId="Web-{612952F5-6409-4380-AE97-0BA5E26E6408}" dt="2019-01-18T04:31:04.761" v="331"/>
          <ac:picMkLst>
            <pc:docMk/>
            <pc:sldMk cId="579425621" sldId="261"/>
            <ac:picMk id="4" creationId="{3D669A06-DDAE-482E-9711-76C85B03E777}"/>
          </ac:picMkLst>
        </pc:picChg>
        <pc:picChg chg="add del mod ord modCrop">
          <ac:chgData name="Jerry Tom" userId="7d9600d734b7e359" providerId="Windows Live" clId="Web-{612952F5-6409-4380-AE97-0BA5E26E6408}" dt="2019-01-18T04:33:39.636" v="344"/>
          <ac:picMkLst>
            <pc:docMk/>
            <pc:sldMk cId="579425621" sldId="261"/>
            <ac:picMk id="8" creationId="{7EBA7922-425E-40B0-B7AB-3202A018AA99}"/>
          </ac:picMkLst>
        </pc:picChg>
        <pc:picChg chg="add mod ord">
          <ac:chgData name="Jerry Tom" userId="7d9600d734b7e359" providerId="Windows Live" clId="Web-{612952F5-6409-4380-AE97-0BA5E26E6408}" dt="2019-01-18T04:33:49.918" v="348" actId="1076"/>
          <ac:picMkLst>
            <pc:docMk/>
            <pc:sldMk cId="579425621" sldId="261"/>
            <ac:picMk id="12" creationId="{13144BC1-7B56-4DA8-8641-5B81A078F59C}"/>
          </ac:picMkLst>
        </pc:picChg>
      </pc:sldChg>
      <pc:sldChg chg="addSp delSp modSp new">
        <pc:chgData name="Jerry Tom" userId="7d9600d734b7e359" providerId="Windows Live" clId="Web-{612952F5-6409-4380-AE97-0BA5E26E6408}" dt="2019-01-18T04:35:04.184" v="384" actId="1076"/>
        <pc:sldMkLst>
          <pc:docMk/>
          <pc:sldMk cId="2114297576" sldId="262"/>
        </pc:sldMkLst>
        <pc:spChg chg="mod">
          <ac:chgData name="Jerry Tom" userId="7d9600d734b7e359" providerId="Windows Live" clId="Web-{612952F5-6409-4380-AE97-0BA5E26E6408}" dt="2019-01-18T04:34:07.652" v="363" actId="1076"/>
          <ac:spMkLst>
            <pc:docMk/>
            <pc:sldMk cId="2114297576" sldId="262"/>
            <ac:spMk id="2" creationId="{9A35EC6B-57C5-4DBC-A1FC-DB69975C6D18}"/>
          </ac:spMkLst>
        </pc:spChg>
        <pc:spChg chg="del">
          <ac:chgData name="Jerry Tom" userId="7d9600d734b7e359" providerId="Windows Live" clId="Web-{612952F5-6409-4380-AE97-0BA5E26E6408}" dt="2019-01-18T04:34:42.824" v="377"/>
          <ac:spMkLst>
            <pc:docMk/>
            <pc:sldMk cId="2114297576" sldId="262"/>
            <ac:spMk id="3" creationId="{00E17CE0-0C9C-43A9-BD0E-1B1C60B0E41B}"/>
          </ac:spMkLst>
        </pc:spChg>
        <pc:picChg chg="add mod ord modCrop">
          <ac:chgData name="Jerry Tom" userId="7d9600d734b7e359" providerId="Windows Live" clId="Web-{612952F5-6409-4380-AE97-0BA5E26E6408}" dt="2019-01-18T04:35:04.184" v="384" actId="1076"/>
          <ac:picMkLst>
            <pc:docMk/>
            <pc:sldMk cId="2114297576" sldId="262"/>
            <ac:picMk id="4" creationId="{832BD268-53B6-4788-8290-10C7F56F3E7F}"/>
          </ac:picMkLst>
        </pc:picChg>
      </pc:sldChg>
      <pc:sldChg chg="addSp delSp modSp new">
        <pc:chgData name="Jerry Tom" userId="7d9600d734b7e359" providerId="Windows Live" clId="Web-{612952F5-6409-4380-AE97-0BA5E26E6408}" dt="2019-01-18T04:39:01.622" v="422" actId="20577"/>
        <pc:sldMkLst>
          <pc:docMk/>
          <pc:sldMk cId="3176012498" sldId="263"/>
        </pc:sldMkLst>
        <pc:spChg chg="mod">
          <ac:chgData name="Jerry Tom" userId="7d9600d734b7e359" providerId="Windows Live" clId="Web-{612952F5-6409-4380-AE97-0BA5E26E6408}" dt="2019-01-18T04:39:01.622" v="422" actId="20577"/>
          <ac:spMkLst>
            <pc:docMk/>
            <pc:sldMk cId="3176012498" sldId="263"/>
            <ac:spMk id="2" creationId="{CB09D511-B7E2-48A9-8DE8-735D48A41F87}"/>
          </ac:spMkLst>
        </pc:spChg>
        <pc:spChg chg="del">
          <ac:chgData name="Jerry Tom" userId="7d9600d734b7e359" providerId="Windows Live" clId="Web-{612952F5-6409-4380-AE97-0BA5E26E6408}" dt="2019-01-18T04:30:12.854" v="323"/>
          <ac:spMkLst>
            <pc:docMk/>
            <pc:sldMk cId="3176012498" sldId="263"/>
            <ac:spMk id="3" creationId="{D43AAC64-7EE3-439C-9879-77AF98C35E03}"/>
          </ac:spMkLst>
        </pc:spChg>
        <pc:spChg chg="add del mod">
          <ac:chgData name="Jerry Tom" userId="7d9600d734b7e359" providerId="Windows Live" clId="Web-{612952F5-6409-4380-AE97-0BA5E26E6408}" dt="2019-01-18T04:35:47.512" v="385"/>
          <ac:spMkLst>
            <pc:docMk/>
            <pc:sldMk cId="3176012498" sldId="263"/>
            <ac:spMk id="7" creationId="{1BA51BF1-751D-4402-BC4A-B60C85D896EB}"/>
          </ac:spMkLst>
        </pc:spChg>
        <pc:picChg chg="add del mod ord modCrop">
          <ac:chgData name="Jerry Tom" userId="7d9600d734b7e359" providerId="Windows Live" clId="Web-{612952F5-6409-4380-AE97-0BA5E26E6408}" dt="2019-01-18T04:31:08.323" v="332"/>
          <ac:picMkLst>
            <pc:docMk/>
            <pc:sldMk cId="3176012498" sldId="263"/>
            <ac:picMk id="4" creationId="{F1C8EE78-5DDD-4C61-8520-364CA3225C2B}"/>
          </ac:picMkLst>
        </pc:picChg>
        <pc:picChg chg="add mod ord modCrop">
          <ac:chgData name="Jerry Tom" userId="7d9600d734b7e359" providerId="Windows Live" clId="Web-{612952F5-6409-4380-AE97-0BA5E26E6408}" dt="2019-01-18T04:36:33.762" v="396" actId="1076"/>
          <ac:picMkLst>
            <pc:docMk/>
            <pc:sldMk cId="3176012498" sldId="263"/>
            <ac:picMk id="8" creationId="{FCD0B390-60A4-42C1-9956-37958B730F0D}"/>
          </ac:picMkLst>
        </pc:picChg>
        <pc:picChg chg="add mod modCrop">
          <ac:chgData name="Jerry Tom" userId="7d9600d734b7e359" providerId="Windows Live" clId="Web-{612952F5-6409-4380-AE97-0BA5E26E6408}" dt="2019-01-18T04:37:54.481" v="413"/>
          <ac:picMkLst>
            <pc:docMk/>
            <pc:sldMk cId="3176012498" sldId="263"/>
            <ac:picMk id="10" creationId="{8452343E-8D5F-4E8F-BFE0-A23C9BA2AF3C}"/>
          </ac:picMkLst>
        </pc:picChg>
      </pc:sldChg>
      <pc:sldChg chg="new">
        <pc:chgData name="Jerry Tom" userId="7d9600d734b7e359" providerId="Windows Live" clId="Web-{612952F5-6409-4380-AE97-0BA5E26E6408}" dt="2019-01-18T04:38:22.887" v="414"/>
        <pc:sldMkLst>
          <pc:docMk/>
          <pc:sldMk cId="27624023" sldId="264"/>
        </pc:sldMkLst>
      </pc:sldChg>
      <pc:sldChg chg="modSp new">
        <pc:chgData name="Jerry Tom" userId="7d9600d734b7e359" providerId="Windows Live" clId="Web-{612952F5-6409-4380-AE97-0BA5E26E6408}" dt="2019-01-18T04:39:51.247" v="435" actId="1076"/>
        <pc:sldMkLst>
          <pc:docMk/>
          <pc:sldMk cId="1287081175" sldId="265"/>
        </pc:sldMkLst>
        <pc:spChg chg="mod">
          <ac:chgData name="Jerry Tom" userId="7d9600d734b7e359" providerId="Windows Live" clId="Web-{612952F5-6409-4380-AE97-0BA5E26E6408}" dt="2019-01-18T04:39:51.247" v="435" actId="1076"/>
          <ac:spMkLst>
            <pc:docMk/>
            <pc:sldMk cId="1287081175" sldId="265"/>
            <ac:spMk id="2" creationId="{9EDE235A-BBA1-44A3-8153-18A7BBA08B7D}"/>
          </ac:spMkLst>
        </pc:spChg>
      </pc:sldChg>
    </pc:docChg>
  </pc:docChgLst>
  <pc:docChgLst>
    <pc:chgData name="Jerry Tom" userId="7d9600d734b7e359" providerId="Windows Live" clId="Web-{4AA52346-B54D-4BF3-84B8-8CD52B7AB0A7}"/>
    <pc:docChg chg="addSld delSld modSld">
      <pc:chgData name="Jerry Tom" userId="7d9600d734b7e359" providerId="Windows Live" clId="Web-{4AA52346-B54D-4BF3-84B8-8CD52B7AB0A7}" dt="2019-01-18T03:53:22.023" v="44" actId="14100"/>
      <pc:docMkLst>
        <pc:docMk/>
      </pc:docMkLst>
      <pc:sldChg chg="modSp">
        <pc:chgData name="Jerry Tom" userId="7d9600d734b7e359" providerId="Windows Live" clId="Web-{4AA52346-B54D-4BF3-84B8-8CD52B7AB0A7}" dt="2019-01-18T03:49:04.428" v="34" actId="20577"/>
        <pc:sldMkLst>
          <pc:docMk/>
          <pc:sldMk cId="3879346322" sldId="256"/>
        </pc:sldMkLst>
        <pc:spChg chg="mod">
          <ac:chgData name="Jerry Tom" userId="7d9600d734b7e359" providerId="Windows Live" clId="Web-{4AA52346-B54D-4BF3-84B8-8CD52B7AB0A7}" dt="2019-01-18T03:48:36.241" v="11" actId="20577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Jerry Tom" userId="7d9600d734b7e359" providerId="Windows Live" clId="Web-{4AA52346-B54D-4BF3-84B8-8CD52B7AB0A7}" dt="2019-01-18T03:49:04.428" v="34" actId="20577"/>
          <ac:spMkLst>
            <pc:docMk/>
            <pc:sldMk cId="3879346322" sldId="256"/>
            <ac:spMk id="3" creationId="{00000000-0000-0000-0000-000000000000}"/>
          </ac:spMkLst>
        </pc:spChg>
      </pc:sldChg>
      <pc:sldChg chg="new del">
        <pc:chgData name="Jerry Tom" userId="7d9600d734b7e359" providerId="Windows Live" clId="Web-{4AA52346-B54D-4BF3-84B8-8CD52B7AB0A7}" dt="2019-01-18T03:49:27.881" v="38"/>
        <pc:sldMkLst>
          <pc:docMk/>
          <pc:sldMk cId="1351022909" sldId="257"/>
        </pc:sldMkLst>
      </pc:sldChg>
      <pc:sldChg chg="addSp delSp modSp new">
        <pc:chgData name="Jerry Tom" userId="7d9600d734b7e359" providerId="Windows Live" clId="Web-{4AA52346-B54D-4BF3-84B8-8CD52B7AB0A7}" dt="2019-01-18T03:53:22.023" v="44" actId="14100"/>
        <pc:sldMkLst>
          <pc:docMk/>
          <pc:sldMk cId="861825330" sldId="258"/>
        </pc:sldMkLst>
        <pc:spChg chg="del">
          <ac:chgData name="Jerry Tom" userId="7d9600d734b7e359" providerId="Windows Live" clId="Web-{4AA52346-B54D-4BF3-84B8-8CD52B7AB0A7}" dt="2019-01-18T03:52:50.023" v="39"/>
          <ac:spMkLst>
            <pc:docMk/>
            <pc:sldMk cId="861825330" sldId="258"/>
            <ac:spMk id="2" creationId="{5F1A24C5-48EC-4E35-A7EB-5C6409A2C61A}"/>
          </ac:spMkLst>
        </pc:spChg>
        <pc:spChg chg="del">
          <ac:chgData name="Jerry Tom" userId="7d9600d734b7e359" providerId="Windows Live" clId="Web-{4AA52346-B54D-4BF3-84B8-8CD52B7AB0A7}" dt="2019-01-18T03:52:56.132" v="40"/>
          <ac:spMkLst>
            <pc:docMk/>
            <pc:sldMk cId="861825330" sldId="258"/>
            <ac:spMk id="3" creationId="{169F5155-874B-43EC-81C4-17795A8C9E0B}"/>
          </ac:spMkLst>
        </pc:spChg>
        <pc:spChg chg="add del mod">
          <ac:chgData name="Jerry Tom" userId="7d9600d734b7e359" providerId="Windows Live" clId="Web-{4AA52346-B54D-4BF3-84B8-8CD52B7AB0A7}" dt="2019-01-18T03:53:11.757" v="42"/>
          <ac:spMkLst>
            <pc:docMk/>
            <pc:sldMk cId="861825330" sldId="258"/>
            <ac:spMk id="13" creationId="{4DDBFB02-1A49-46F3-92BE-E1492F93983A}"/>
          </ac:spMkLst>
        </pc:spChg>
        <pc:graphicFrameChg chg="add del mod ord modGraphic">
          <ac:chgData name="Jerry Tom" userId="7d9600d734b7e359" providerId="Windows Live" clId="Web-{4AA52346-B54D-4BF3-84B8-8CD52B7AB0A7}" dt="2019-01-18T03:53:00.085" v="41"/>
          <ac:graphicFrameMkLst>
            <pc:docMk/>
            <pc:sldMk cId="861825330" sldId="258"/>
            <ac:graphicFrameMk id="4" creationId="{F0F020B9-F720-49F6-80E7-42568CC755BE}"/>
          </ac:graphicFrameMkLst>
        </pc:graphicFrameChg>
        <pc:picChg chg="add mod ord">
          <ac:chgData name="Jerry Tom" userId="7d9600d734b7e359" providerId="Windows Live" clId="Web-{4AA52346-B54D-4BF3-84B8-8CD52B7AB0A7}" dt="2019-01-18T03:53:22.023" v="44" actId="14100"/>
          <ac:picMkLst>
            <pc:docMk/>
            <pc:sldMk cId="861825330" sldId="258"/>
            <ac:picMk id="14" creationId="{1A107E6D-0F06-4220-8425-9FDFC697C41E}"/>
          </ac:picMkLst>
        </pc:picChg>
      </pc:sldChg>
    </pc:docChg>
  </pc:docChgLst>
  <pc:docChgLst>
    <pc:chgData name="Jerry Tom" userId="7d9600d734b7e359" providerId="Windows Live" clId="Web-{492BAEF0-20DE-4FC5-855E-974734529686}"/>
    <pc:docChg chg="addSld delSld modSld sldOrd">
      <pc:chgData name="Jerry Tom" userId="7d9600d734b7e359" providerId="Windows Live" clId="Web-{492BAEF0-20DE-4FC5-855E-974734529686}" dt="2019-01-18T08:36:50.417" v="156" actId="1076"/>
      <pc:docMkLst>
        <pc:docMk/>
      </pc:docMkLst>
      <pc:sldChg chg="addSp delSp modSp">
        <pc:chgData name="Jerry Tom" userId="7d9600d734b7e359" providerId="Windows Live" clId="Web-{492BAEF0-20DE-4FC5-855E-974734529686}" dt="2019-01-18T08:29:57.461" v="93" actId="14100"/>
        <pc:sldMkLst>
          <pc:docMk/>
          <pc:sldMk cId="2114297576" sldId="262"/>
        </pc:sldMkLst>
        <pc:spChg chg="mod">
          <ac:chgData name="Jerry Tom" userId="7d9600d734b7e359" providerId="Windows Live" clId="Web-{492BAEF0-20DE-4FC5-855E-974734529686}" dt="2019-01-18T08:29:51.476" v="90" actId="20577"/>
          <ac:spMkLst>
            <pc:docMk/>
            <pc:sldMk cId="2114297576" sldId="262"/>
            <ac:spMk id="2" creationId="{9A35EC6B-57C5-4DBC-A1FC-DB69975C6D18}"/>
          </ac:spMkLst>
        </pc:spChg>
        <pc:spChg chg="add del mod">
          <ac:chgData name="Jerry Tom" userId="7d9600d734b7e359" providerId="Windows Live" clId="Web-{492BAEF0-20DE-4FC5-855E-974734529686}" dt="2019-01-18T08:29:21.210" v="80"/>
          <ac:spMkLst>
            <pc:docMk/>
            <pc:sldMk cId="2114297576" sldId="262"/>
            <ac:spMk id="5" creationId="{E47B6CED-72A3-4C2C-845C-CCE54915A05F}"/>
          </ac:spMkLst>
        </pc:spChg>
        <pc:picChg chg="del">
          <ac:chgData name="Jerry Tom" userId="7d9600d734b7e359" providerId="Windows Live" clId="Web-{492BAEF0-20DE-4FC5-855E-974734529686}" dt="2019-01-18T08:29:18.664" v="79"/>
          <ac:picMkLst>
            <pc:docMk/>
            <pc:sldMk cId="2114297576" sldId="262"/>
            <ac:picMk id="4" creationId="{832BD268-53B6-4788-8290-10C7F56F3E7F}"/>
          </ac:picMkLst>
        </pc:picChg>
        <pc:picChg chg="add mod ord">
          <ac:chgData name="Jerry Tom" userId="7d9600d734b7e359" providerId="Windows Live" clId="Web-{492BAEF0-20DE-4FC5-855E-974734529686}" dt="2019-01-18T08:29:57.461" v="93" actId="14100"/>
          <ac:picMkLst>
            <pc:docMk/>
            <pc:sldMk cId="2114297576" sldId="262"/>
            <ac:picMk id="6" creationId="{3560DC17-C948-4101-9064-9D0F00CDB649}"/>
          </ac:picMkLst>
        </pc:picChg>
      </pc:sldChg>
      <pc:sldChg chg="addSp delSp modSp">
        <pc:chgData name="Jerry Tom" userId="7d9600d734b7e359" providerId="Windows Live" clId="Web-{492BAEF0-20DE-4FC5-855E-974734529686}" dt="2019-01-18T08:31:27.414" v="110" actId="14100"/>
        <pc:sldMkLst>
          <pc:docMk/>
          <pc:sldMk cId="3176012498" sldId="263"/>
        </pc:sldMkLst>
        <pc:spChg chg="mod">
          <ac:chgData name="Jerry Tom" userId="7d9600d734b7e359" providerId="Windows Live" clId="Web-{492BAEF0-20DE-4FC5-855E-974734529686}" dt="2019-01-18T08:30:21.930" v="102" actId="20577"/>
          <ac:spMkLst>
            <pc:docMk/>
            <pc:sldMk cId="3176012498" sldId="263"/>
            <ac:spMk id="2" creationId="{CB09D511-B7E2-48A9-8DE8-735D48A41F87}"/>
          </ac:spMkLst>
        </pc:spChg>
        <pc:spChg chg="add del mod">
          <ac:chgData name="Jerry Tom" userId="7d9600d734b7e359" providerId="Windows Live" clId="Web-{492BAEF0-20DE-4FC5-855E-974734529686}" dt="2019-01-18T08:31:09.227" v="105"/>
          <ac:spMkLst>
            <pc:docMk/>
            <pc:sldMk cId="3176012498" sldId="263"/>
            <ac:spMk id="4" creationId="{8F7BC673-BF5C-4EAD-A4D9-B077610B4189}"/>
          </ac:spMkLst>
        </pc:spChg>
        <pc:picChg chg="add mod ord">
          <ac:chgData name="Jerry Tom" userId="7d9600d734b7e359" providerId="Windows Live" clId="Web-{492BAEF0-20DE-4FC5-855E-974734529686}" dt="2019-01-18T08:31:27.414" v="110" actId="14100"/>
          <ac:picMkLst>
            <pc:docMk/>
            <pc:sldMk cId="3176012498" sldId="263"/>
            <ac:picMk id="3" creationId="{9EBCCC3C-BE29-4621-B850-6B67BBBA7F3D}"/>
          </ac:picMkLst>
        </pc:picChg>
        <pc:picChg chg="del">
          <ac:chgData name="Jerry Tom" userId="7d9600d734b7e359" providerId="Windows Live" clId="Web-{492BAEF0-20DE-4FC5-855E-974734529686}" dt="2019-01-18T06:51:20.123" v="0"/>
          <ac:picMkLst>
            <pc:docMk/>
            <pc:sldMk cId="3176012498" sldId="263"/>
            <ac:picMk id="8" creationId="{FCD0B390-60A4-42C1-9956-37958B730F0D}"/>
          </ac:picMkLst>
        </pc:picChg>
        <pc:picChg chg="del">
          <ac:chgData name="Jerry Tom" userId="7d9600d734b7e359" providerId="Windows Live" clId="Web-{492BAEF0-20DE-4FC5-855E-974734529686}" dt="2019-01-18T06:51:20.826" v="1"/>
          <ac:picMkLst>
            <pc:docMk/>
            <pc:sldMk cId="3176012498" sldId="263"/>
            <ac:picMk id="10" creationId="{8452343E-8D5F-4E8F-BFE0-A23C9BA2AF3C}"/>
          </ac:picMkLst>
        </pc:picChg>
      </pc:sldChg>
      <pc:sldChg chg="modSp del">
        <pc:chgData name="Jerry Tom" userId="7d9600d734b7e359" providerId="Windows Live" clId="Web-{492BAEF0-20DE-4FC5-855E-974734529686}" dt="2019-01-18T08:32:30.884" v="116"/>
        <pc:sldMkLst>
          <pc:docMk/>
          <pc:sldMk cId="27624023" sldId="264"/>
        </pc:sldMkLst>
        <pc:spChg chg="mod">
          <ac:chgData name="Jerry Tom" userId="7d9600d734b7e359" providerId="Windows Live" clId="Web-{492BAEF0-20DE-4FC5-855E-974734529686}" dt="2019-01-18T08:31:34.477" v="113" actId="20577"/>
          <ac:spMkLst>
            <pc:docMk/>
            <pc:sldMk cId="27624023" sldId="264"/>
            <ac:spMk id="2" creationId="{83F7F786-8ED4-4CE0-90EE-A6679BBBA226}"/>
          </ac:spMkLst>
        </pc:spChg>
      </pc:sldChg>
      <pc:sldChg chg="addSp delSp modSp">
        <pc:chgData name="Jerry Tom" userId="7d9600d734b7e359" providerId="Windows Live" clId="Web-{492BAEF0-20DE-4FC5-855E-974734529686}" dt="2019-01-18T08:36:50.417" v="156" actId="1076"/>
        <pc:sldMkLst>
          <pc:docMk/>
          <pc:sldMk cId="1287081175" sldId="265"/>
        </pc:sldMkLst>
        <pc:spChg chg="del">
          <ac:chgData name="Jerry Tom" userId="7d9600d734b7e359" providerId="Windows Live" clId="Web-{492BAEF0-20DE-4FC5-855E-974734529686}" dt="2019-01-18T08:36:22.323" v="149"/>
          <ac:spMkLst>
            <pc:docMk/>
            <pc:sldMk cId="1287081175" sldId="265"/>
            <ac:spMk id="3" creationId="{DFCFA6D2-A3D7-4D90-AB4B-9FD0543AB881}"/>
          </ac:spMkLst>
        </pc:spChg>
        <pc:spChg chg="add del mod">
          <ac:chgData name="Jerry Tom" userId="7d9600d734b7e359" providerId="Windows Live" clId="Web-{492BAEF0-20DE-4FC5-855E-974734529686}" dt="2019-01-18T08:36:33.276" v="151"/>
          <ac:spMkLst>
            <pc:docMk/>
            <pc:sldMk cId="1287081175" sldId="265"/>
            <ac:spMk id="7" creationId="{31EE31FA-CC61-4B14-A521-B3835A97E846}"/>
          </ac:spMkLst>
        </pc:spChg>
        <pc:picChg chg="add del mod ord">
          <ac:chgData name="Jerry Tom" userId="7d9600d734b7e359" providerId="Windows Live" clId="Web-{492BAEF0-20DE-4FC5-855E-974734529686}" dt="2019-01-18T08:36:26.791" v="150"/>
          <ac:picMkLst>
            <pc:docMk/>
            <pc:sldMk cId="1287081175" sldId="265"/>
            <ac:picMk id="4" creationId="{3A5C9DF4-83E7-4A22-BBA5-60B0E48F40A7}"/>
          </ac:picMkLst>
        </pc:picChg>
        <pc:picChg chg="add mod ord modCrop">
          <ac:chgData name="Jerry Tom" userId="7d9600d734b7e359" providerId="Windows Live" clId="Web-{492BAEF0-20DE-4FC5-855E-974734529686}" dt="2019-01-18T08:36:50.417" v="156" actId="1076"/>
          <ac:picMkLst>
            <pc:docMk/>
            <pc:sldMk cId="1287081175" sldId="265"/>
            <ac:picMk id="8" creationId="{05DDB45A-A0D2-451C-ACBD-C21E0E604217}"/>
          </ac:picMkLst>
        </pc:picChg>
      </pc:sldChg>
      <pc:sldChg chg="modSp new del ord">
        <pc:chgData name="Jerry Tom" userId="7d9600d734b7e359" providerId="Windows Live" clId="Web-{492BAEF0-20DE-4FC5-855E-974734529686}" dt="2019-01-18T08:32:24.462" v="115"/>
        <pc:sldMkLst>
          <pc:docMk/>
          <pc:sldMk cId="3787584190" sldId="266"/>
        </pc:sldMkLst>
        <pc:spChg chg="mod">
          <ac:chgData name="Jerry Tom" userId="7d9600d734b7e359" providerId="Windows Live" clId="Web-{492BAEF0-20DE-4FC5-855E-974734529686}" dt="2019-01-18T06:52:02.311" v="30" actId="1076"/>
          <ac:spMkLst>
            <pc:docMk/>
            <pc:sldMk cId="3787584190" sldId="266"/>
            <ac:spMk id="2" creationId="{7164264C-28CD-4516-8030-468F392C207C}"/>
          </ac:spMkLst>
        </pc:spChg>
      </pc:sldChg>
      <pc:sldChg chg="addSp delSp modSp new">
        <pc:chgData name="Jerry Tom" userId="7d9600d734b7e359" providerId="Windows Live" clId="Web-{492BAEF0-20DE-4FC5-855E-974734529686}" dt="2019-01-18T08:35:11.135" v="146" actId="20577"/>
        <pc:sldMkLst>
          <pc:docMk/>
          <pc:sldMk cId="3308486814" sldId="267"/>
        </pc:sldMkLst>
        <pc:spChg chg="mod">
          <ac:chgData name="Jerry Tom" userId="7d9600d734b7e359" providerId="Windows Live" clId="Web-{492BAEF0-20DE-4FC5-855E-974734529686}" dt="2019-01-18T08:35:11.135" v="146" actId="20577"/>
          <ac:spMkLst>
            <pc:docMk/>
            <pc:sldMk cId="3308486814" sldId="267"/>
            <ac:spMk id="2" creationId="{532040A4-11DF-4D45-9C15-4E1941AAEF76}"/>
          </ac:spMkLst>
        </pc:spChg>
        <pc:spChg chg="del">
          <ac:chgData name="Jerry Tom" userId="7d9600d734b7e359" providerId="Windows Live" clId="Web-{492BAEF0-20DE-4FC5-855E-974734529686}" dt="2019-01-18T08:34:29.884" v="132"/>
          <ac:spMkLst>
            <pc:docMk/>
            <pc:sldMk cId="3308486814" sldId="267"/>
            <ac:spMk id="3" creationId="{9961EE81-DFAD-449A-BADB-089E2D095E3E}"/>
          </ac:spMkLst>
        </pc:spChg>
        <pc:picChg chg="add mod ord modCrop">
          <ac:chgData name="Jerry Tom" userId="7d9600d734b7e359" providerId="Windows Live" clId="Web-{492BAEF0-20DE-4FC5-855E-974734529686}" dt="2019-01-18T08:34:49.947" v="139" actId="14100"/>
          <ac:picMkLst>
            <pc:docMk/>
            <pc:sldMk cId="3308486814" sldId="267"/>
            <ac:picMk id="4" creationId="{ECE01E5A-66C1-424E-86F4-D19253692D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>
                <a:latin typeface="Rockwell Condensed"/>
              </a:rPr>
              <a:t>Sompo GROUP 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 : Xuan Anh</a:t>
            </a:r>
            <a:endParaRPr lang="vi-VN" dirty="0"/>
          </a:p>
          <a:p>
            <a:r>
              <a:rPr lang="en-US" dirty="0"/>
              <a:t>              Thanh Tam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4BA7-71BC-4933-A98B-B2CE0EAD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" y="-266006"/>
            <a:ext cx="12186248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Login page</a:t>
            </a: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144BC1-7B56-4DA8-8641-5B81A078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22" y="1294014"/>
            <a:ext cx="7924584" cy="52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EC6B-57C5-4DBC-A1FC-DB69975C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" y="-306123"/>
            <a:ext cx="11920267" cy="1609344"/>
          </a:xfrm>
        </p:spPr>
        <p:txBody>
          <a:bodyPr>
            <a:normAutofit/>
          </a:bodyPr>
          <a:lstStyle/>
          <a:p>
            <a:pPr algn="ctr"/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Client</a:t>
            </a:r>
            <a:r>
              <a:rPr lang="vi-VN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Maintenance</a:t>
            </a:r>
            <a:r>
              <a:rPr lang="vi-VN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Submenu</a:t>
            </a:r>
            <a:endParaRPr lang="en-US" sz="4800" b="1" dirty="0">
              <a:latin typeface="Times New Roman"/>
              <a:cs typeface="Times New Roman"/>
            </a:endParaRP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8AAEA1-BC1D-432C-887D-7BFBE3CE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60" y="928087"/>
            <a:ext cx="7881452" cy="57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9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EBCCC3C-BE29-4621-B850-6B67BBBA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790" y="1239089"/>
            <a:ext cx="7839651" cy="5380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D8A940-B40F-4F74-A763-5E02D4528DC8}"/>
              </a:ext>
            </a:extLst>
          </p:cNvPr>
          <p:cNvSpPr txBox="1">
            <a:spLocks/>
          </p:cNvSpPr>
          <p:nvPr/>
        </p:nvSpPr>
        <p:spPr>
          <a:xfrm>
            <a:off x="63432" y="-119217"/>
            <a:ext cx="11920267" cy="991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Client</a:t>
            </a:r>
            <a:r>
              <a:rPr lang="vi-VN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Maintenance</a:t>
            </a:r>
            <a:r>
              <a:rPr lang="vi-VN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Submenu</a:t>
            </a:r>
            <a:endParaRPr lang="en-US" sz="4400" b="1">
              <a:latin typeface="Times New Roman"/>
              <a:cs typeface="Times New Roman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8FA7890-E91D-4162-83C2-0D450C0B9A36}"/>
              </a:ext>
            </a:extLst>
          </p:cNvPr>
          <p:cNvSpPr txBox="1"/>
          <p:nvPr/>
        </p:nvSpPr>
        <p:spPr>
          <a:xfrm>
            <a:off x="2217947" y="71338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Times New Roman"/>
                <a:cs typeface="Times New Roman"/>
              </a:rPr>
              <a:t>-  </a:t>
            </a:r>
            <a:r>
              <a:rPr lang="vi-VN" sz="2400" err="1">
                <a:latin typeface="Times New Roman"/>
                <a:cs typeface="Times New Roman"/>
              </a:rPr>
              <a:t>Create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client</a:t>
            </a:r>
            <a:r>
              <a:rPr lang="vi-VN" sz="24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01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CE01E5A-66C1-424E-86F4-D19253692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769"/>
          <a:stretch/>
        </p:blipFill>
        <p:spPr>
          <a:xfrm>
            <a:off x="930681" y="2777434"/>
            <a:ext cx="10742546" cy="30374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859825-39E7-45AA-83CA-AE2B0A9C6B04}"/>
              </a:ext>
            </a:extLst>
          </p:cNvPr>
          <p:cNvSpPr txBox="1">
            <a:spLocks/>
          </p:cNvSpPr>
          <p:nvPr/>
        </p:nvSpPr>
        <p:spPr>
          <a:xfrm>
            <a:off x="192828" y="-248613"/>
            <a:ext cx="1192026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Client</a:t>
            </a:r>
            <a:r>
              <a:rPr lang="vi-VN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Maintenance</a:t>
            </a:r>
            <a:r>
              <a:rPr lang="vi-VN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Submenu</a:t>
            </a:r>
            <a:endParaRPr lang="en-US" sz="4800" b="1">
              <a:latin typeface="Times New Roman"/>
              <a:cs typeface="Times New Roman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0589158-2BA1-47D8-BA23-AED31BD36D0E}"/>
              </a:ext>
            </a:extLst>
          </p:cNvPr>
          <p:cNvSpPr txBox="1"/>
          <p:nvPr/>
        </p:nvSpPr>
        <p:spPr>
          <a:xfrm>
            <a:off x="406400" y="166228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Times New Roman"/>
                <a:cs typeface="Times New Roman"/>
              </a:rPr>
              <a:t>-  </a:t>
            </a:r>
            <a:r>
              <a:rPr lang="vi-VN" sz="2400" err="1">
                <a:latin typeface="Times New Roman"/>
                <a:cs typeface="Times New Roman"/>
              </a:rPr>
              <a:t>Modify</a:t>
            </a:r>
            <a:r>
              <a:rPr lang="vi-VN" sz="2400">
                <a:latin typeface="Times New Roman"/>
                <a:cs typeface="Times New Roman"/>
              </a:rPr>
              <a:t> </a:t>
            </a:r>
            <a:r>
              <a:rPr lang="vi-VN" sz="2400" err="1">
                <a:latin typeface="Times New Roman"/>
                <a:cs typeface="Times New Roman"/>
              </a:rPr>
              <a:t>client</a:t>
            </a:r>
            <a:r>
              <a:rPr lang="vi-VN" sz="24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8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35A-BBA1-44A3-8153-18A7BBA0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49" y="-144494"/>
            <a:ext cx="10058400" cy="1609344"/>
          </a:xfrm>
        </p:spPr>
        <p:txBody>
          <a:bodyPr/>
          <a:lstStyle/>
          <a:p>
            <a:pPr algn="ctr"/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Search</a:t>
            </a:r>
            <a:r>
              <a:rPr lang="vi-VN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Client</a:t>
            </a:r>
            <a:r>
              <a:rPr lang="vi-VN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vi-VN" sz="48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Scroll</a:t>
            </a:r>
            <a:endParaRPr lang="en-US" sz="4800" dirty="0">
              <a:latin typeface="Times New Roman"/>
              <a:cs typeface="Times New Roman"/>
            </a:endParaRPr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5DDB45A-A0D2-451C-ACBD-C21E0E60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816"/>
          <a:stretch/>
        </p:blipFill>
        <p:spPr>
          <a:xfrm>
            <a:off x="950623" y="1460050"/>
            <a:ext cx="10339979" cy="53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84F1-F5C1-45EA-89D7-8312F69C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35" y="-314239"/>
            <a:ext cx="10058400" cy="1609344"/>
          </a:xfrm>
        </p:spPr>
        <p:txBody>
          <a:bodyPr/>
          <a:lstStyle/>
          <a:p>
            <a:pPr algn="ctr"/>
            <a:r>
              <a:rPr lang="en-US"/>
              <a:t>Batch extract client ifno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D694F9-53BC-4E25-9CCC-1D45F770D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948" y="892376"/>
            <a:ext cx="8258972" cy="56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3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D127-5F07-44CB-B23B-5CC8704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4CC5-00CC-461D-BFC6-F3E34647D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241-E027-4E34-AE18-B6BEF6B4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 for your attention</a:t>
            </a:r>
            <a:endParaRPr lang="en-US" sz="6000" dirty="0">
              <a:latin typeface="Rockwell Condense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1766-DA44-4A21-BA68-857086564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B824E7-3287-49CF-AE33-D616E61E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1" y="-104839"/>
            <a:ext cx="12042475" cy="1609344"/>
          </a:xfrm>
        </p:spPr>
        <p:txBody>
          <a:bodyPr/>
          <a:lstStyle/>
          <a:p>
            <a:r>
              <a:rPr lang="vi-VN" sz="4400">
                <a:solidFill>
                  <a:srgbClr val="000000"/>
                </a:solidFill>
                <a:latin typeface="Arial"/>
                <a:cs typeface="Arial"/>
              </a:rPr>
              <a:t>JAVA </a:t>
            </a:r>
            <a:r>
              <a:rPr lang="vi-VN" sz="4400" err="1">
                <a:solidFill>
                  <a:srgbClr val="000000"/>
                </a:solidFill>
                <a:latin typeface="Arial"/>
                <a:cs typeface="Arial"/>
              </a:rPr>
              <a:t>fresher</a:t>
            </a:r>
            <a:r>
              <a:rPr lang="vi-VN" sz="4400">
                <a:solidFill>
                  <a:srgbClr val="000000"/>
                </a:solidFill>
                <a:latin typeface="Arial"/>
                <a:cs typeface="Arial"/>
              </a:rPr>
              <a:t>: Project </a:t>
            </a:r>
            <a:r>
              <a:rPr lang="vi-VN" sz="4400" err="1">
                <a:solidFill>
                  <a:srgbClr val="000000"/>
                </a:solidFill>
                <a:latin typeface="Arial"/>
                <a:cs typeface="Arial"/>
              </a:rPr>
              <a:t>Assignment</a:t>
            </a:r>
            <a:endParaRPr lang="vi-VN" sz="4400">
              <a:latin typeface="Arial"/>
              <a:cs typeface="Arial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8F0D2B-FFB3-4A21-9831-BBD3AA9A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09" y="1401275"/>
            <a:ext cx="4754880" cy="640080"/>
          </a:xfrm>
        </p:spPr>
        <p:txBody>
          <a:bodyPr/>
          <a:lstStyle/>
          <a:p>
            <a:r>
              <a:rPr lang="vi-VN" sz="3200" err="1">
                <a:latin typeface="Times New Roman"/>
                <a:cs typeface="Times New Roman"/>
              </a:rPr>
              <a:t>Table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of</a:t>
            </a:r>
            <a:r>
              <a:rPr lang="vi-VN" sz="3200">
                <a:latin typeface="Times New Roman"/>
                <a:cs typeface="Times New Roman"/>
              </a:rPr>
              <a:t> </a:t>
            </a:r>
            <a:r>
              <a:rPr lang="vi-VN" sz="3200" err="1">
                <a:latin typeface="Times New Roman"/>
                <a:cs typeface="Times New Roman"/>
              </a:rPr>
              <a:t>contents</a:t>
            </a:r>
            <a:endParaRPr lang="vi-VN" sz="3200">
              <a:latin typeface="Times New Roman"/>
              <a:cs typeface="Times New Roman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9B68BD7-758C-4E95-999C-D8621CC7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357" y="2182483"/>
            <a:ext cx="10189521" cy="42796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1.   </a:t>
            </a:r>
            <a:r>
              <a:rPr lang="vi-VN" sz="2400" b="1" dirty="0" err="1">
                <a:latin typeface="Times New Roman"/>
                <a:cs typeface="Times New Roman" panose="02020603050405020304" pitchFamily="18" charset="0"/>
              </a:rPr>
              <a:t>Structure</a:t>
            </a:r>
            <a:endParaRPr lang="vi-VN" sz="2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2.   </a:t>
            </a:r>
            <a:r>
              <a:rPr lang="vi-VN" sz="2400" b="1" dirty="0" err="1">
                <a:latin typeface="Times New Roman"/>
                <a:cs typeface="Times New Roman" panose="02020603050405020304" pitchFamily="18" charset="0"/>
              </a:rPr>
              <a:t>Bussiness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/>
                <a:cs typeface="Times New Roman" panose="02020603050405020304" pitchFamily="18" charset="0"/>
              </a:rPr>
              <a:t>Flowchart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/>
                <a:cs typeface="Times New Roman" panose="02020603050405020304" pitchFamily="18" charset="0"/>
              </a:rPr>
              <a:t>Diagram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vi-VN" sz="2400" b="1">
                <a:latin typeface="Times New Roman"/>
                <a:cs typeface="Times New Roman" panose="02020603050405020304" pitchFamily="18" charset="0"/>
              </a:rPr>
              <a:t>3.  Use 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Case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 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Diagram</a:t>
            </a:r>
          </a:p>
          <a:p>
            <a:pPr marL="0" indent="0">
              <a:buNone/>
            </a:pPr>
            <a:r>
              <a:rPr lang="vi-VN" sz="2400" b="1">
                <a:latin typeface="Times New Roman"/>
                <a:cs typeface="Times New Roman" panose="02020603050405020304" pitchFamily="18" charset="0"/>
              </a:rPr>
              <a:t>4.   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Database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Diagram</a:t>
            </a:r>
          </a:p>
          <a:p>
            <a:pPr marL="0" indent="0">
              <a:buNone/>
            </a:pPr>
            <a:r>
              <a:rPr lang="vi-VN" sz="2400" b="1">
                <a:latin typeface="Times New Roman"/>
                <a:cs typeface="Times New Roman" panose="02020603050405020304" pitchFamily="18" charset="0"/>
              </a:rPr>
              <a:t>5.  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Login 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page</a:t>
            </a:r>
          </a:p>
          <a:p>
            <a:pPr marL="0" indent="0">
              <a:buNone/>
            </a:pPr>
            <a:r>
              <a:rPr lang="vi-VN" sz="2400" b="1">
                <a:latin typeface="Times New Roman"/>
                <a:cs typeface="Times New Roman" panose="02020603050405020304" pitchFamily="18" charset="0"/>
              </a:rPr>
              <a:t>6.  Client 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Maintenance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Submenu</a:t>
            </a:r>
            <a:endParaRPr lang="vi-VN" sz="24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har char="v"/>
            </a:pPr>
            <a:r>
              <a:rPr lang="vi-VN" dirty="0" err="1">
                <a:latin typeface="Times New Roman"/>
                <a:cs typeface="Times New Roman"/>
              </a:rPr>
              <a:t>Create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Client</a:t>
            </a:r>
          </a:p>
          <a:p>
            <a:pPr marL="457200" indent="-457200">
              <a:buChar char="v"/>
            </a:pPr>
            <a:r>
              <a:rPr lang="vi-VN" dirty="0" err="1">
                <a:latin typeface="Times New Roman"/>
                <a:cs typeface="Times New Roman"/>
              </a:rPr>
              <a:t>Modify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Client</a:t>
            </a:r>
          </a:p>
          <a:p>
            <a:pPr marL="457200" indent="-457200">
              <a:buChar char="v"/>
            </a:pPr>
            <a:r>
              <a:rPr lang="vi-VN" dirty="0" err="1">
                <a:latin typeface="Times New Roman"/>
                <a:cs typeface="Times New Roman"/>
              </a:rPr>
              <a:t>Inquire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Client</a:t>
            </a:r>
          </a:p>
          <a:p>
            <a:pPr marL="457200" indent="-457200">
              <a:buChar char="v"/>
            </a:pPr>
            <a:r>
              <a:rPr lang="vi-VN" dirty="0" err="1">
                <a:latin typeface="Times New Roman"/>
                <a:cs typeface="Times New Roman"/>
              </a:rPr>
              <a:t>Delete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Client</a:t>
            </a:r>
            <a:endParaRPr lang="vi-VN" dirty="0" err="1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b="1">
                <a:latin typeface="Times New Roman"/>
                <a:cs typeface="Times New Roman"/>
              </a:rPr>
              <a:t>7.  </a:t>
            </a:r>
            <a:r>
              <a:rPr lang="vi-VN" sz="2400" b="1" dirty="0">
                <a:latin typeface="Times New Roman"/>
                <a:cs typeface="Times New Roman"/>
              </a:rPr>
              <a:t>Search </a:t>
            </a:r>
            <a:r>
              <a:rPr lang="vi-VN" sz="2400" b="1" err="1">
                <a:latin typeface="Times New Roman"/>
                <a:cs typeface="Times New Roman"/>
              </a:rPr>
              <a:t>Client</a:t>
            </a:r>
            <a:r>
              <a:rPr lang="vi-VN" sz="2400" b="1" dirty="0">
                <a:latin typeface="Times New Roman"/>
                <a:cs typeface="Times New Roman"/>
              </a:rPr>
              <a:t> </a:t>
            </a:r>
            <a:r>
              <a:rPr lang="vi-VN" sz="2400" b="1" err="1">
                <a:latin typeface="Times New Roman"/>
                <a:cs typeface="Times New Roman"/>
              </a:rPr>
              <a:t>Scroll</a:t>
            </a:r>
          </a:p>
          <a:p>
            <a:pPr marL="0" indent="0">
              <a:buNone/>
            </a:pPr>
            <a:r>
              <a:rPr lang="vi-VN" sz="2400" b="1">
                <a:latin typeface="Times New Roman"/>
                <a:cs typeface="Times New Roman" panose="02020603050405020304" pitchFamily="18" charset="0"/>
              </a:rPr>
              <a:t>8.   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Batch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 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extract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client</a:t>
            </a:r>
            <a:r>
              <a:rPr lang="vi-VN" sz="2400" b="1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734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0659-14B5-442E-9CF8-D2841E0E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26" y="140503"/>
            <a:ext cx="10058400" cy="1609344"/>
          </a:xfrm>
        </p:spPr>
        <p:txBody>
          <a:bodyPr/>
          <a:lstStyle/>
          <a:p>
            <a:pPr algn="ctr"/>
            <a:r>
              <a:rPr lang="en-US" dirty="0">
                <a:latin typeface="Rockwell Condensed"/>
              </a:rPr>
              <a:t>Tool IDE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9A8194-8F08-45F5-8550-E7734972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39" t="30000" r="47202" b="59235"/>
          <a:stretch/>
        </p:blipFill>
        <p:spPr>
          <a:xfrm>
            <a:off x="1032249" y="2725705"/>
            <a:ext cx="5137616" cy="283320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D4FBE5-E6D6-4252-B39A-8FCA2A563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9" t="38816" r="51579" b="28289"/>
          <a:stretch/>
        </p:blipFill>
        <p:spPr>
          <a:xfrm>
            <a:off x="6882859" y="1988752"/>
            <a:ext cx="4964429" cy="35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89BC-8292-45A8-B6EC-3277E3DC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71" y="21146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Spring MVC workflow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DFB917-B311-483C-B618-D3A4643D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t="39161" r="47727" b="28723"/>
          <a:stretch/>
        </p:blipFill>
        <p:spPr>
          <a:xfrm>
            <a:off x="548058" y="1897616"/>
            <a:ext cx="10626020" cy="49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9598C6-6C39-4322-BD42-7535320F37B0}"/>
              </a:ext>
            </a:extLst>
          </p:cNvPr>
          <p:cNvSpPr/>
          <p:nvPr/>
        </p:nvSpPr>
        <p:spPr>
          <a:xfrm>
            <a:off x="4304021" y="19207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8C27361-ECC2-413F-8B14-F95A2D0BBCA0}"/>
              </a:ext>
            </a:extLst>
          </p:cNvPr>
          <p:cNvSpPr/>
          <p:nvPr/>
        </p:nvSpPr>
        <p:spPr>
          <a:xfrm>
            <a:off x="4304020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BFEF3F4-04FA-42D7-B7B3-98914D6EF8C5}"/>
              </a:ext>
            </a:extLst>
          </p:cNvPr>
          <p:cNvSpPr/>
          <p:nvPr/>
        </p:nvSpPr>
        <p:spPr>
          <a:xfrm>
            <a:off x="4304020" y="49196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8214EA5-1EC3-43D2-AD85-79BA50E09A18}"/>
              </a:ext>
            </a:extLst>
          </p:cNvPr>
          <p:cNvSpPr/>
          <p:nvPr/>
        </p:nvSpPr>
        <p:spPr>
          <a:xfrm>
            <a:off x="4304020" y="59642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7F7F8-2906-4469-9C65-23F002E72287}"/>
              </a:ext>
            </a:extLst>
          </p:cNvPr>
          <p:cNvSpPr txBox="1"/>
          <p:nvPr/>
        </p:nvSpPr>
        <p:spPr>
          <a:xfrm>
            <a:off x="5633884" y="1983657"/>
            <a:ext cx="57051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Controller classes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7DB6D7-E0BB-4412-88A2-80C6C37C3945}"/>
              </a:ext>
            </a:extLst>
          </p:cNvPr>
          <p:cNvSpPr txBox="1"/>
          <p:nvPr/>
        </p:nvSpPr>
        <p:spPr>
          <a:xfrm>
            <a:off x="5633883" y="3249560"/>
            <a:ext cx="57051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DAO implementation classes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A3112-0D02-4421-AA29-7A8ABE918F3D}"/>
              </a:ext>
            </a:extLst>
          </p:cNvPr>
          <p:cNvSpPr txBox="1"/>
          <p:nvPr/>
        </p:nvSpPr>
        <p:spPr>
          <a:xfrm>
            <a:off x="5633884" y="4921043"/>
            <a:ext cx="57051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Model or Entity Bean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16A9A-6975-4789-94DC-DBA992370F00}"/>
              </a:ext>
            </a:extLst>
          </p:cNvPr>
          <p:cNvSpPr txBox="1"/>
          <p:nvPr/>
        </p:nvSpPr>
        <p:spPr>
          <a:xfrm>
            <a:off x="5683044" y="5990302"/>
            <a:ext cx="57051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Validation classes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CB2211-11DF-421E-9E6C-235A2117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974" y="-133061"/>
            <a:ext cx="7766809" cy="1609344"/>
          </a:xfrm>
        </p:spPr>
        <p:txBody>
          <a:bodyPr/>
          <a:lstStyle/>
          <a:p>
            <a:pPr algn="ctr"/>
            <a:r>
              <a:rPr lang="vi-VN" sz="4400" b="1" err="1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endParaRPr lang="vi-VN" b="1" err="1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9569314-C9BC-4D4D-A0AC-66A0F7AC5C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" t="14854" r="76483" b="43766"/>
          <a:stretch/>
        </p:blipFill>
        <p:spPr>
          <a:xfrm>
            <a:off x="4916" y="-3441"/>
            <a:ext cx="4744635" cy="68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105341E-32B3-4D4F-BC91-154CDC19D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02" b="-176"/>
          <a:stretch/>
        </p:blipFill>
        <p:spPr>
          <a:xfrm>
            <a:off x="688230" y="640080"/>
            <a:ext cx="3393150" cy="5597914"/>
          </a:xfrm>
          <a:prstGeom prst="rect">
            <a:avLst/>
          </a:prstGeom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88935DA-3402-4A3D-9639-EE9F739ADBE9}"/>
              </a:ext>
            </a:extLst>
          </p:cNvPr>
          <p:cNvSpPr txBox="1"/>
          <p:nvPr/>
        </p:nvSpPr>
        <p:spPr>
          <a:xfrm>
            <a:off x="5277464" y="2524432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CSS 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08BE22-E245-4B3A-8C29-810E6AD91F54}"/>
              </a:ext>
            </a:extLst>
          </p:cNvPr>
          <p:cNvSpPr/>
          <p:nvPr/>
        </p:nvSpPr>
        <p:spPr>
          <a:xfrm>
            <a:off x="4082796" y="5878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0AA12E-4738-488F-B9D6-52033BC664EF}"/>
              </a:ext>
            </a:extLst>
          </p:cNvPr>
          <p:cNvSpPr/>
          <p:nvPr/>
        </p:nvSpPr>
        <p:spPr>
          <a:xfrm>
            <a:off x="4082795" y="44771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F82C18-4AF2-4461-A95D-D55463A1B689}"/>
              </a:ext>
            </a:extLst>
          </p:cNvPr>
          <p:cNvSpPr/>
          <p:nvPr/>
        </p:nvSpPr>
        <p:spPr>
          <a:xfrm>
            <a:off x="4082795" y="53251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AA13D18-C9C9-4CC8-A09D-76CFA4D5AC3A}"/>
              </a:ext>
            </a:extLst>
          </p:cNvPr>
          <p:cNvSpPr/>
          <p:nvPr/>
        </p:nvSpPr>
        <p:spPr>
          <a:xfrm>
            <a:off x="4082795" y="2400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DCD64-1C53-479D-A554-2C4B0F0C4B98}"/>
              </a:ext>
            </a:extLst>
          </p:cNvPr>
          <p:cNvSpPr txBox="1"/>
          <p:nvPr/>
        </p:nvSpPr>
        <p:spPr>
          <a:xfrm>
            <a:off x="5277463" y="450271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View pagers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9EA3F6-5F38-444F-BCF7-ABA12BDE9694}"/>
              </a:ext>
            </a:extLst>
          </p:cNvPr>
          <p:cNvSpPr txBox="1"/>
          <p:nvPr/>
        </p:nvSpPr>
        <p:spPr>
          <a:xfrm>
            <a:off x="5277463" y="5350750"/>
            <a:ext cx="598875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Deployment Descriptor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0909-D2AA-4C48-85CA-50E1602ACEDE}"/>
              </a:ext>
            </a:extLst>
          </p:cNvPr>
          <p:cNvSpPr txBox="1"/>
          <p:nvPr/>
        </p:nvSpPr>
        <p:spPr>
          <a:xfrm>
            <a:off x="5277463" y="5917927"/>
            <a:ext cx="505742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Maven Dependencies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B5B0968-86FA-4BA4-A1A6-9819E21C4F15}"/>
              </a:ext>
            </a:extLst>
          </p:cNvPr>
          <p:cNvSpPr/>
          <p:nvPr/>
        </p:nvSpPr>
        <p:spPr>
          <a:xfrm>
            <a:off x="3326696" y="1841090"/>
            <a:ext cx="511866" cy="15289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3A5AB2F-F629-4D6E-A814-F8A4F619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52" y="-133061"/>
            <a:ext cx="7526920" cy="1609344"/>
          </a:xfrm>
        </p:spPr>
        <p:txBody>
          <a:bodyPr/>
          <a:lstStyle/>
          <a:p>
            <a:pPr algn="ctr"/>
            <a:r>
              <a:rPr lang="vi-VN" sz="4400" b="1" err="1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endParaRPr lang="vi-VN" b="1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37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êu đề 1">
            <a:extLst>
              <a:ext uri="{FF2B5EF4-FFF2-40B4-BE49-F238E27FC236}">
                <a16:creationId xmlns:a16="http://schemas.microsoft.com/office/drawing/2014/main" id="{6D7AF557-2812-48A4-B627-7CE5EF11A5C0}"/>
              </a:ext>
            </a:extLst>
          </p:cNvPr>
          <p:cNvSpPr>
            <a:spLocks noGrp="1"/>
          </p:cNvSpPr>
          <p:nvPr/>
        </p:nvSpPr>
        <p:spPr>
          <a:xfrm>
            <a:off x="-90209" y="-71609"/>
            <a:ext cx="1204247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 b="1" err="1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lang="vi-VN" sz="4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sz="4400" b="1" err="1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r>
              <a:rPr lang="vi-VN" sz="4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sz="4400" b="1" err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lang="vi-VN" sz="44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22CCF47-1008-479F-935D-B87AAB22A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8" t="32234" r="25152" b="19543"/>
          <a:stretch/>
        </p:blipFill>
        <p:spPr>
          <a:xfrm>
            <a:off x="2180303" y="1102689"/>
            <a:ext cx="7731864" cy="58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A840-2153-41ED-B69A-8840C45D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87" y="-36340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bussiness</a:t>
            </a:r>
            <a:endParaRPr lang="en-US" sz="4800">
              <a:latin typeface="Rockwell Condensed"/>
            </a:endParaRPr>
          </a:p>
        </p:txBody>
      </p:sp>
      <p:pic>
        <p:nvPicPr>
          <p:cNvPr id="5" name="Picture 5" descr="A map of a computer&#10;&#10;Description generated with high confidence">
            <a:extLst>
              <a:ext uri="{FF2B5EF4-FFF2-40B4-BE49-F238E27FC236}">
                <a16:creationId xmlns:a16="http://schemas.microsoft.com/office/drawing/2014/main" id="{A2C2A8A2-7913-4C60-A58D-65B2909DE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98" t="18432" r="8769" b="8898"/>
          <a:stretch/>
        </p:blipFill>
        <p:spPr>
          <a:xfrm>
            <a:off x="2064390" y="706015"/>
            <a:ext cx="8497329" cy="61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BE05-70BE-440C-A705-76850F1B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980" y="-23423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Database diagram</a:t>
            </a:r>
            <a:endParaRPr lang="en-US" sz="4800">
              <a:latin typeface="Rockwell Condensed"/>
            </a:endParaRP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621360C-1CE5-4F52-A66B-CC63C3722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907" y="830924"/>
            <a:ext cx="5459009" cy="61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Sompo GROUP 1</vt:lpstr>
      <vt:lpstr>JAVA fresher: Project Assignment</vt:lpstr>
      <vt:lpstr>Tool IDE</vt:lpstr>
      <vt:lpstr>Spring MVC workflow</vt:lpstr>
      <vt:lpstr>structure</vt:lpstr>
      <vt:lpstr>structure</vt:lpstr>
      <vt:lpstr>PowerPoint Presentation</vt:lpstr>
      <vt:lpstr>bussiness</vt:lpstr>
      <vt:lpstr>Database diagram</vt:lpstr>
      <vt:lpstr>Login page</vt:lpstr>
      <vt:lpstr>Client Maintenance Submenu</vt:lpstr>
      <vt:lpstr>PowerPoint Presentation</vt:lpstr>
      <vt:lpstr>PowerPoint Presentation</vt:lpstr>
      <vt:lpstr>Search Client Scroll</vt:lpstr>
      <vt:lpstr>Batch extract client ifno</vt:lpstr>
      <vt:lpstr>Question and answer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265</cp:revision>
  <dcterms:created xsi:type="dcterms:W3CDTF">2014-09-12T02:14:24Z</dcterms:created>
  <dcterms:modified xsi:type="dcterms:W3CDTF">2019-01-24T09:39:13Z</dcterms:modified>
</cp:coreProperties>
</file>