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22" r:id="rId4"/>
  </p:sldMasterIdLst>
  <p:notesMasterIdLst>
    <p:notesMasterId r:id="rId67"/>
  </p:notesMasterIdLst>
  <p:handoutMasterIdLst>
    <p:handoutMasterId r:id="rId68"/>
  </p:handoutMasterIdLst>
  <p:sldIdLst>
    <p:sldId id="257" r:id="rId5"/>
    <p:sldId id="302" r:id="rId6"/>
    <p:sldId id="375" r:id="rId7"/>
    <p:sldId id="374"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66" r:id="rId27"/>
    <p:sldId id="322" r:id="rId28"/>
    <p:sldId id="355" r:id="rId29"/>
    <p:sldId id="370" r:id="rId30"/>
    <p:sldId id="369" r:id="rId31"/>
    <p:sldId id="373" r:id="rId32"/>
    <p:sldId id="344" r:id="rId33"/>
    <p:sldId id="348" r:id="rId34"/>
    <p:sldId id="349" r:id="rId35"/>
    <p:sldId id="350" r:id="rId36"/>
    <p:sldId id="351" r:id="rId37"/>
    <p:sldId id="372" r:id="rId38"/>
    <p:sldId id="354" r:id="rId39"/>
    <p:sldId id="390" r:id="rId40"/>
    <p:sldId id="388" r:id="rId41"/>
    <p:sldId id="359" r:id="rId42"/>
    <p:sldId id="325" r:id="rId43"/>
    <p:sldId id="326" r:id="rId44"/>
    <p:sldId id="386" r:id="rId45"/>
    <p:sldId id="387" r:id="rId46"/>
    <p:sldId id="377" r:id="rId47"/>
    <p:sldId id="383" r:id="rId48"/>
    <p:sldId id="378" r:id="rId49"/>
    <p:sldId id="381" r:id="rId50"/>
    <p:sldId id="379" r:id="rId51"/>
    <p:sldId id="380" r:id="rId52"/>
    <p:sldId id="382" r:id="rId53"/>
    <p:sldId id="393" r:id="rId54"/>
    <p:sldId id="394" r:id="rId55"/>
    <p:sldId id="384" r:id="rId56"/>
    <p:sldId id="385" r:id="rId57"/>
    <p:sldId id="337" r:id="rId58"/>
    <p:sldId id="298" r:id="rId59"/>
    <p:sldId id="299" r:id="rId60"/>
    <p:sldId id="340" r:id="rId61"/>
    <p:sldId id="389" r:id="rId62"/>
    <p:sldId id="395" r:id="rId63"/>
    <p:sldId id="396" r:id="rId64"/>
    <p:sldId id="376" r:id="rId65"/>
    <p:sldId id="341" r:id="rId66"/>
  </p:sldIdLst>
  <p:sldSz cx="12192000" cy="6858000"/>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86347" autoAdjust="0"/>
  </p:normalViewPr>
  <p:slideViewPr>
    <p:cSldViewPr snapToGrid="0">
      <p:cViewPr varScale="1">
        <p:scale>
          <a:sx n="76" d="100"/>
          <a:sy n="76" d="100"/>
        </p:scale>
        <p:origin x="398" y="58"/>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DA4B6-D7AA-4E00-BF58-1AB87DC3DD2D}" type="doc">
      <dgm:prSet loTypeId="urn:microsoft.com/office/officeart/2005/8/layout/cycle6" loCatId="cycle" qsTypeId="urn:microsoft.com/office/officeart/2005/8/quickstyle/simple1" qsCatId="simple" csTypeId="urn:microsoft.com/office/officeart/2005/8/colors/accent1_1" csCatId="accent1" phldr="1"/>
      <dgm:spPr/>
      <dgm:t>
        <a:bodyPr/>
        <a:lstStyle/>
        <a:p>
          <a:endParaRPr lang="en-US"/>
        </a:p>
      </dgm:t>
    </dgm:pt>
    <dgm:pt modelId="{CFF76E5E-DDD5-46CF-8B89-12107B618F30}">
      <dgm:prSet/>
      <dgm:spPr/>
      <dgm:t>
        <a:bodyPr/>
        <a:lstStyle/>
        <a:p>
          <a:pPr rtl="0"/>
          <a:r>
            <a:rPr lang="en-US" dirty="0"/>
            <a:t>Add</a:t>
          </a:r>
        </a:p>
      </dgm:t>
    </dgm:pt>
    <dgm:pt modelId="{0FE13ED3-196A-4D33-ADF5-B4ABB0C5374B}" type="parTrans" cxnId="{DA522DB2-68F3-46A6-BE19-C41DEEA6CB83}">
      <dgm:prSet/>
      <dgm:spPr/>
      <dgm:t>
        <a:bodyPr/>
        <a:lstStyle/>
        <a:p>
          <a:endParaRPr lang="en-US"/>
        </a:p>
      </dgm:t>
    </dgm:pt>
    <dgm:pt modelId="{B984A6D8-977E-4B40-A625-8712C7DA8B66}" type="sibTrans" cxnId="{DA522DB2-68F3-46A6-BE19-C41DEEA6CB83}">
      <dgm:prSet/>
      <dgm:spPr/>
      <dgm:t>
        <a:bodyPr/>
        <a:lstStyle/>
        <a:p>
          <a:endParaRPr lang="en-US"/>
        </a:p>
      </dgm:t>
    </dgm:pt>
    <dgm:pt modelId="{3D0CC578-7F48-4D6F-9942-9CD73A9ED0D9}">
      <dgm:prSet/>
      <dgm:spPr/>
      <dgm:t>
        <a:bodyPr/>
        <a:lstStyle/>
        <a:p>
          <a:pPr rtl="0"/>
          <a:r>
            <a:rPr lang="en-US" dirty="0"/>
            <a:t>branch</a:t>
          </a:r>
        </a:p>
      </dgm:t>
    </dgm:pt>
    <dgm:pt modelId="{32934E0F-5D17-4C9A-BC1D-2DCCD31E2B56}" type="parTrans" cxnId="{3BFCE2A3-9943-4F3A-B6C6-FF59E8B65760}">
      <dgm:prSet/>
      <dgm:spPr/>
      <dgm:t>
        <a:bodyPr/>
        <a:lstStyle/>
        <a:p>
          <a:endParaRPr lang="en-US"/>
        </a:p>
      </dgm:t>
    </dgm:pt>
    <dgm:pt modelId="{91EAF014-A3C2-4C09-9040-1EE618E6EC05}" type="sibTrans" cxnId="{3BFCE2A3-9943-4F3A-B6C6-FF59E8B65760}">
      <dgm:prSet/>
      <dgm:spPr/>
      <dgm:t>
        <a:bodyPr/>
        <a:lstStyle/>
        <a:p>
          <a:endParaRPr lang="en-US"/>
        </a:p>
      </dgm:t>
    </dgm:pt>
    <dgm:pt modelId="{D657566A-4A2D-46D5-A8BE-C41F47026316}">
      <dgm:prSet/>
      <dgm:spPr/>
      <dgm:t>
        <a:bodyPr/>
        <a:lstStyle/>
        <a:p>
          <a:pPr rtl="0"/>
          <a:r>
            <a:rPr lang="en-US" dirty="0"/>
            <a:t>checkout</a:t>
          </a:r>
        </a:p>
      </dgm:t>
    </dgm:pt>
    <dgm:pt modelId="{4190D48D-BC14-41DF-B020-EB8D23CBE969}" type="parTrans" cxnId="{EA95AA25-F0F5-44DD-B1B5-D12EC7887DAB}">
      <dgm:prSet/>
      <dgm:spPr/>
      <dgm:t>
        <a:bodyPr/>
        <a:lstStyle/>
        <a:p>
          <a:endParaRPr lang="en-US"/>
        </a:p>
      </dgm:t>
    </dgm:pt>
    <dgm:pt modelId="{E3F63375-CB79-416E-A028-EFC76B5FB8F3}" type="sibTrans" cxnId="{EA95AA25-F0F5-44DD-B1B5-D12EC7887DAB}">
      <dgm:prSet/>
      <dgm:spPr/>
      <dgm:t>
        <a:bodyPr/>
        <a:lstStyle/>
        <a:p>
          <a:endParaRPr lang="en-US"/>
        </a:p>
      </dgm:t>
    </dgm:pt>
    <dgm:pt modelId="{33DC6EDE-F125-4B54-A73C-2022CF45F99A}">
      <dgm:prSet/>
      <dgm:spPr/>
      <dgm:t>
        <a:bodyPr/>
        <a:lstStyle/>
        <a:p>
          <a:pPr rtl="0"/>
          <a:r>
            <a:rPr lang="en-US" dirty="0"/>
            <a:t>clone</a:t>
          </a:r>
        </a:p>
      </dgm:t>
    </dgm:pt>
    <dgm:pt modelId="{2C47ADF2-68F5-4EE6-86DC-82774B566116}" type="parTrans" cxnId="{D2112447-703A-4768-80A7-8AB35153FD78}">
      <dgm:prSet/>
      <dgm:spPr/>
      <dgm:t>
        <a:bodyPr/>
        <a:lstStyle/>
        <a:p>
          <a:endParaRPr lang="en-US"/>
        </a:p>
      </dgm:t>
    </dgm:pt>
    <dgm:pt modelId="{ABF2D866-013B-4F3D-8988-43218FB9C2D4}" type="sibTrans" cxnId="{D2112447-703A-4768-80A7-8AB35153FD78}">
      <dgm:prSet/>
      <dgm:spPr/>
      <dgm:t>
        <a:bodyPr/>
        <a:lstStyle/>
        <a:p>
          <a:endParaRPr lang="en-US"/>
        </a:p>
      </dgm:t>
    </dgm:pt>
    <dgm:pt modelId="{F5013960-492B-4CE6-8718-5BC546FE0214}">
      <dgm:prSet/>
      <dgm:spPr/>
      <dgm:t>
        <a:bodyPr/>
        <a:lstStyle/>
        <a:p>
          <a:pPr rtl="0"/>
          <a:r>
            <a:rPr lang="en-US" dirty="0"/>
            <a:t>commit</a:t>
          </a:r>
        </a:p>
      </dgm:t>
    </dgm:pt>
    <dgm:pt modelId="{59C45233-CEB0-4F69-BA6A-48733928FC8B}" type="parTrans" cxnId="{9D7C606D-B10E-4B82-8839-22032EAD1A85}">
      <dgm:prSet/>
      <dgm:spPr/>
      <dgm:t>
        <a:bodyPr/>
        <a:lstStyle/>
        <a:p>
          <a:endParaRPr lang="en-US"/>
        </a:p>
      </dgm:t>
    </dgm:pt>
    <dgm:pt modelId="{A41EE0B3-5646-46E6-882B-289BED6EBC0E}" type="sibTrans" cxnId="{9D7C606D-B10E-4B82-8839-22032EAD1A85}">
      <dgm:prSet/>
      <dgm:spPr/>
      <dgm:t>
        <a:bodyPr/>
        <a:lstStyle/>
        <a:p>
          <a:endParaRPr lang="en-US"/>
        </a:p>
      </dgm:t>
    </dgm:pt>
    <dgm:pt modelId="{A9B897D5-23BC-487C-96DF-41E77ADEE58C}">
      <dgm:prSet/>
      <dgm:spPr/>
      <dgm:t>
        <a:bodyPr/>
        <a:lstStyle/>
        <a:p>
          <a:pPr rtl="0"/>
          <a:r>
            <a:rPr lang="en-US" dirty="0"/>
            <a:t>diff</a:t>
          </a:r>
        </a:p>
      </dgm:t>
    </dgm:pt>
    <dgm:pt modelId="{BE8E8472-31B0-4403-9117-5941B53A725B}" type="parTrans" cxnId="{A7688FEA-28C2-4BD3-BB70-0919337E57D0}">
      <dgm:prSet/>
      <dgm:spPr/>
      <dgm:t>
        <a:bodyPr/>
        <a:lstStyle/>
        <a:p>
          <a:endParaRPr lang="en-US"/>
        </a:p>
      </dgm:t>
    </dgm:pt>
    <dgm:pt modelId="{3327F15F-720D-41E9-8D00-D378EEAAF099}" type="sibTrans" cxnId="{A7688FEA-28C2-4BD3-BB70-0919337E57D0}">
      <dgm:prSet/>
      <dgm:spPr/>
      <dgm:t>
        <a:bodyPr/>
        <a:lstStyle/>
        <a:p>
          <a:endParaRPr lang="en-US"/>
        </a:p>
      </dgm:t>
    </dgm:pt>
    <dgm:pt modelId="{89B9093D-73D1-4C45-8D45-DC0374811D9A}">
      <dgm:prSet/>
      <dgm:spPr/>
      <dgm:t>
        <a:bodyPr/>
        <a:lstStyle/>
        <a:p>
          <a:pPr rtl="0"/>
          <a:r>
            <a:rPr lang="en-US" dirty="0"/>
            <a:t>init</a:t>
          </a:r>
        </a:p>
      </dgm:t>
    </dgm:pt>
    <dgm:pt modelId="{52F90BE1-E134-415C-A418-0788F548A4EA}" type="parTrans" cxnId="{0DBE3C18-DB11-4386-AD21-3D4C97D78EB7}">
      <dgm:prSet/>
      <dgm:spPr/>
      <dgm:t>
        <a:bodyPr/>
        <a:lstStyle/>
        <a:p>
          <a:endParaRPr lang="en-US"/>
        </a:p>
      </dgm:t>
    </dgm:pt>
    <dgm:pt modelId="{171F3BE9-670C-4C3D-8268-A111D2FF6381}" type="sibTrans" cxnId="{0DBE3C18-DB11-4386-AD21-3D4C97D78EB7}">
      <dgm:prSet/>
      <dgm:spPr/>
      <dgm:t>
        <a:bodyPr/>
        <a:lstStyle/>
        <a:p>
          <a:endParaRPr lang="en-US"/>
        </a:p>
      </dgm:t>
    </dgm:pt>
    <dgm:pt modelId="{7CDEBFF1-121E-441C-BE3C-7CB907C42819}">
      <dgm:prSet/>
      <dgm:spPr/>
      <dgm:t>
        <a:bodyPr/>
        <a:lstStyle/>
        <a:p>
          <a:pPr rtl="0"/>
          <a:r>
            <a:rPr lang="en-US" dirty="0"/>
            <a:t>log</a:t>
          </a:r>
        </a:p>
      </dgm:t>
    </dgm:pt>
    <dgm:pt modelId="{CFA4D427-0D99-4790-A71D-B35A0DD13E66}" type="parTrans" cxnId="{7B6DAC1E-9F2C-4E33-A9FD-D9F3BD6A648A}">
      <dgm:prSet/>
      <dgm:spPr/>
      <dgm:t>
        <a:bodyPr/>
        <a:lstStyle/>
        <a:p>
          <a:endParaRPr lang="en-US"/>
        </a:p>
      </dgm:t>
    </dgm:pt>
    <dgm:pt modelId="{AE5139C8-9BC4-4E8A-9E93-F78E33898C24}" type="sibTrans" cxnId="{7B6DAC1E-9F2C-4E33-A9FD-D9F3BD6A648A}">
      <dgm:prSet/>
      <dgm:spPr/>
      <dgm:t>
        <a:bodyPr/>
        <a:lstStyle/>
        <a:p>
          <a:endParaRPr lang="en-US"/>
        </a:p>
      </dgm:t>
    </dgm:pt>
    <dgm:pt modelId="{C17AAD33-7513-4428-A617-4F3495219794}">
      <dgm:prSet/>
      <dgm:spPr/>
      <dgm:t>
        <a:bodyPr/>
        <a:lstStyle/>
        <a:p>
          <a:pPr rtl="0"/>
          <a:r>
            <a:rPr lang="en-US" dirty="0"/>
            <a:t>merge</a:t>
          </a:r>
        </a:p>
      </dgm:t>
    </dgm:pt>
    <dgm:pt modelId="{3E58A712-350D-47FB-BDBB-0046CC62A487}" type="parTrans" cxnId="{2E6B3055-78C8-4DE9-A515-CC9351B62C03}">
      <dgm:prSet/>
      <dgm:spPr/>
      <dgm:t>
        <a:bodyPr/>
        <a:lstStyle/>
        <a:p>
          <a:endParaRPr lang="en-US"/>
        </a:p>
      </dgm:t>
    </dgm:pt>
    <dgm:pt modelId="{A3D9E3CD-A2FB-4D28-AA73-AC841AF03C61}" type="sibTrans" cxnId="{2E6B3055-78C8-4DE9-A515-CC9351B62C03}">
      <dgm:prSet/>
      <dgm:spPr/>
      <dgm:t>
        <a:bodyPr/>
        <a:lstStyle/>
        <a:p>
          <a:endParaRPr lang="en-US"/>
        </a:p>
      </dgm:t>
    </dgm:pt>
    <dgm:pt modelId="{FB868072-4E16-49D5-A9E9-40FB47EA07EF}">
      <dgm:prSet/>
      <dgm:spPr/>
      <dgm:t>
        <a:bodyPr/>
        <a:lstStyle/>
        <a:p>
          <a:pPr rtl="0"/>
          <a:r>
            <a:rPr lang="en-US" dirty="0"/>
            <a:t>pull</a:t>
          </a:r>
        </a:p>
      </dgm:t>
    </dgm:pt>
    <dgm:pt modelId="{8FB25EEA-7B26-417A-A22F-4860854E28A3}" type="parTrans" cxnId="{A3AAB81F-A4D1-4171-AA12-B036BC310162}">
      <dgm:prSet/>
      <dgm:spPr/>
      <dgm:t>
        <a:bodyPr/>
        <a:lstStyle/>
        <a:p>
          <a:endParaRPr lang="en-US"/>
        </a:p>
      </dgm:t>
    </dgm:pt>
    <dgm:pt modelId="{DAFE8DB4-FCAC-4AEB-954D-804DD61AC46E}" type="sibTrans" cxnId="{A3AAB81F-A4D1-4171-AA12-B036BC310162}">
      <dgm:prSet/>
      <dgm:spPr/>
      <dgm:t>
        <a:bodyPr/>
        <a:lstStyle/>
        <a:p>
          <a:endParaRPr lang="en-US"/>
        </a:p>
      </dgm:t>
    </dgm:pt>
    <dgm:pt modelId="{B579A7A0-A198-48EA-B629-6144EB1F24B4}">
      <dgm:prSet/>
      <dgm:spPr/>
      <dgm:t>
        <a:bodyPr/>
        <a:lstStyle/>
        <a:p>
          <a:pPr rtl="0"/>
          <a:r>
            <a:rPr lang="en-US" dirty="0"/>
            <a:t>push</a:t>
          </a:r>
        </a:p>
      </dgm:t>
    </dgm:pt>
    <dgm:pt modelId="{AC2BBF87-A683-4377-A19C-98CA2D44EA5C}" type="parTrans" cxnId="{89A7C86B-B30C-4075-AD3E-DC2505AA83AC}">
      <dgm:prSet/>
      <dgm:spPr/>
      <dgm:t>
        <a:bodyPr/>
        <a:lstStyle/>
        <a:p>
          <a:endParaRPr lang="en-US"/>
        </a:p>
      </dgm:t>
    </dgm:pt>
    <dgm:pt modelId="{BC1915CF-0D19-47E8-A040-A15B7D0CF180}" type="sibTrans" cxnId="{89A7C86B-B30C-4075-AD3E-DC2505AA83AC}">
      <dgm:prSet/>
      <dgm:spPr/>
      <dgm:t>
        <a:bodyPr/>
        <a:lstStyle/>
        <a:p>
          <a:endParaRPr lang="en-US"/>
        </a:p>
      </dgm:t>
    </dgm:pt>
    <dgm:pt modelId="{1229A64E-FDA1-40F5-894C-73046FF89057}">
      <dgm:prSet/>
      <dgm:spPr/>
      <dgm:t>
        <a:bodyPr/>
        <a:lstStyle/>
        <a:p>
          <a:pPr rtl="0"/>
          <a:r>
            <a:rPr lang="en-US" dirty="0"/>
            <a:t>status</a:t>
          </a:r>
        </a:p>
      </dgm:t>
    </dgm:pt>
    <dgm:pt modelId="{0B58B46C-1E67-4E1A-9B84-66E4B6118BAD}" type="parTrans" cxnId="{91CB817E-F01A-4664-B7E6-48FC91A915F3}">
      <dgm:prSet/>
      <dgm:spPr/>
      <dgm:t>
        <a:bodyPr/>
        <a:lstStyle/>
        <a:p>
          <a:endParaRPr lang="en-US"/>
        </a:p>
      </dgm:t>
    </dgm:pt>
    <dgm:pt modelId="{9EA842EC-4976-4631-9D7C-23100DA4AA07}" type="sibTrans" cxnId="{91CB817E-F01A-4664-B7E6-48FC91A915F3}">
      <dgm:prSet/>
      <dgm:spPr/>
      <dgm:t>
        <a:bodyPr/>
        <a:lstStyle/>
        <a:p>
          <a:endParaRPr lang="en-US"/>
        </a:p>
      </dgm:t>
    </dgm:pt>
    <dgm:pt modelId="{DA1D3C5F-2BF6-4DA2-A97D-CFB1B355A147}">
      <dgm:prSet/>
      <dgm:spPr/>
      <dgm:t>
        <a:bodyPr/>
        <a:lstStyle/>
        <a:p>
          <a:pPr rtl="0"/>
          <a:r>
            <a:rPr lang="en-US" dirty="0" err="1"/>
            <a:t>rm</a:t>
          </a:r>
          <a:endParaRPr lang="en-US" dirty="0"/>
        </a:p>
      </dgm:t>
    </dgm:pt>
    <dgm:pt modelId="{1E0848F4-3E95-41E9-BD79-E4B2202BB48C}" type="parTrans" cxnId="{3B574D11-630B-4E4C-97EF-65F3BDA2EE65}">
      <dgm:prSet/>
      <dgm:spPr/>
      <dgm:t>
        <a:bodyPr/>
        <a:lstStyle/>
        <a:p>
          <a:endParaRPr lang="en-US"/>
        </a:p>
      </dgm:t>
    </dgm:pt>
    <dgm:pt modelId="{0AE9C3A6-44EC-403A-88F6-B905E11D7B84}" type="sibTrans" cxnId="{3B574D11-630B-4E4C-97EF-65F3BDA2EE65}">
      <dgm:prSet/>
      <dgm:spPr/>
      <dgm:t>
        <a:bodyPr/>
        <a:lstStyle/>
        <a:p>
          <a:endParaRPr lang="en-US"/>
        </a:p>
      </dgm:t>
    </dgm:pt>
    <dgm:pt modelId="{A0C7A432-1309-4CA3-B7DA-2A48878942FC}">
      <dgm:prSet/>
      <dgm:spPr/>
      <dgm:t>
        <a:bodyPr/>
        <a:lstStyle/>
        <a:p>
          <a:pPr rtl="0"/>
          <a:r>
            <a:rPr lang="en-US" dirty="0" err="1"/>
            <a:t>mv</a:t>
          </a:r>
          <a:endParaRPr lang="en-US" dirty="0"/>
        </a:p>
      </dgm:t>
    </dgm:pt>
    <dgm:pt modelId="{AD655AD2-728C-46B2-BB7E-A2A6398D247D}" type="parTrans" cxnId="{71573867-EEA0-41F3-8C7F-193B0A91CE5A}">
      <dgm:prSet/>
      <dgm:spPr/>
      <dgm:t>
        <a:bodyPr/>
        <a:lstStyle/>
        <a:p>
          <a:endParaRPr lang="en-US"/>
        </a:p>
      </dgm:t>
    </dgm:pt>
    <dgm:pt modelId="{8AFF8906-F340-420B-90F8-816CB9F05435}" type="sibTrans" cxnId="{71573867-EEA0-41F3-8C7F-193B0A91CE5A}">
      <dgm:prSet/>
      <dgm:spPr/>
      <dgm:t>
        <a:bodyPr/>
        <a:lstStyle/>
        <a:p>
          <a:endParaRPr lang="en-US"/>
        </a:p>
      </dgm:t>
    </dgm:pt>
    <dgm:pt modelId="{19D703BE-8F90-46F1-BCC1-17752C2AB9EC}" type="pres">
      <dgm:prSet presAssocID="{08FDA4B6-D7AA-4E00-BF58-1AB87DC3DD2D}" presName="cycle" presStyleCnt="0">
        <dgm:presLayoutVars>
          <dgm:dir/>
          <dgm:resizeHandles val="exact"/>
        </dgm:presLayoutVars>
      </dgm:prSet>
      <dgm:spPr/>
    </dgm:pt>
    <dgm:pt modelId="{F24C4F2C-A037-42D4-8141-B0FEA4A82A41}" type="pres">
      <dgm:prSet presAssocID="{CFF76E5E-DDD5-46CF-8B89-12107B618F30}" presName="node" presStyleLbl="node1" presStyleIdx="0" presStyleCnt="14">
        <dgm:presLayoutVars>
          <dgm:bulletEnabled val="1"/>
        </dgm:presLayoutVars>
      </dgm:prSet>
      <dgm:spPr/>
    </dgm:pt>
    <dgm:pt modelId="{C8786863-7FC1-418B-A3B3-BDB29BC6E764}" type="pres">
      <dgm:prSet presAssocID="{CFF76E5E-DDD5-46CF-8B89-12107B618F30}" presName="spNode" presStyleCnt="0"/>
      <dgm:spPr/>
    </dgm:pt>
    <dgm:pt modelId="{FE0B7A4D-E2AB-4C28-95AD-CC37DD622174}" type="pres">
      <dgm:prSet presAssocID="{B984A6D8-977E-4B40-A625-8712C7DA8B66}" presName="sibTrans" presStyleLbl="sibTrans1D1" presStyleIdx="0" presStyleCnt="14"/>
      <dgm:spPr/>
    </dgm:pt>
    <dgm:pt modelId="{1B9269A1-D3AF-4FF4-920A-072167E0A472}" type="pres">
      <dgm:prSet presAssocID="{DA1D3C5F-2BF6-4DA2-A97D-CFB1B355A147}" presName="node" presStyleLbl="node1" presStyleIdx="1" presStyleCnt="14">
        <dgm:presLayoutVars>
          <dgm:bulletEnabled val="1"/>
        </dgm:presLayoutVars>
      </dgm:prSet>
      <dgm:spPr/>
    </dgm:pt>
    <dgm:pt modelId="{C573373B-B062-4720-BE19-33D36ED47F6E}" type="pres">
      <dgm:prSet presAssocID="{DA1D3C5F-2BF6-4DA2-A97D-CFB1B355A147}" presName="spNode" presStyleCnt="0"/>
      <dgm:spPr/>
    </dgm:pt>
    <dgm:pt modelId="{B73CAE63-2403-4B2B-97ED-DAB20E6830C4}" type="pres">
      <dgm:prSet presAssocID="{0AE9C3A6-44EC-403A-88F6-B905E11D7B84}" presName="sibTrans" presStyleLbl="sibTrans1D1" presStyleIdx="1" presStyleCnt="14"/>
      <dgm:spPr/>
    </dgm:pt>
    <dgm:pt modelId="{07C8F707-FC69-41CF-BA75-1F3F3BD5EC8A}" type="pres">
      <dgm:prSet presAssocID="{A0C7A432-1309-4CA3-B7DA-2A48878942FC}" presName="node" presStyleLbl="node1" presStyleIdx="2" presStyleCnt="14">
        <dgm:presLayoutVars>
          <dgm:bulletEnabled val="1"/>
        </dgm:presLayoutVars>
      </dgm:prSet>
      <dgm:spPr/>
    </dgm:pt>
    <dgm:pt modelId="{1BF3F33F-DCC5-42DD-9918-F5EEB4F4EF5C}" type="pres">
      <dgm:prSet presAssocID="{A0C7A432-1309-4CA3-B7DA-2A48878942FC}" presName="spNode" presStyleCnt="0"/>
      <dgm:spPr/>
    </dgm:pt>
    <dgm:pt modelId="{EB1BF5C4-3B55-4750-8FF6-7BD08F612B98}" type="pres">
      <dgm:prSet presAssocID="{8AFF8906-F340-420B-90F8-816CB9F05435}" presName="sibTrans" presStyleLbl="sibTrans1D1" presStyleIdx="2" presStyleCnt="14"/>
      <dgm:spPr/>
    </dgm:pt>
    <dgm:pt modelId="{D1BAEC37-6D8C-4F2C-85D3-28C36590B1E9}" type="pres">
      <dgm:prSet presAssocID="{3D0CC578-7F48-4D6F-9942-9CD73A9ED0D9}" presName="node" presStyleLbl="node1" presStyleIdx="3" presStyleCnt="14">
        <dgm:presLayoutVars>
          <dgm:bulletEnabled val="1"/>
        </dgm:presLayoutVars>
      </dgm:prSet>
      <dgm:spPr/>
    </dgm:pt>
    <dgm:pt modelId="{84819205-1828-4B3B-AFCF-0A91F8069786}" type="pres">
      <dgm:prSet presAssocID="{3D0CC578-7F48-4D6F-9942-9CD73A9ED0D9}" presName="spNode" presStyleCnt="0"/>
      <dgm:spPr/>
    </dgm:pt>
    <dgm:pt modelId="{EE9D06F2-68B2-4C18-BEE3-2923133FEDBB}" type="pres">
      <dgm:prSet presAssocID="{91EAF014-A3C2-4C09-9040-1EE618E6EC05}" presName="sibTrans" presStyleLbl="sibTrans1D1" presStyleIdx="3" presStyleCnt="14"/>
      <dgm:spPr/>
    </dgm:pt>
    <dgm:pt modelId="{A4ED4080-E668-4ED7-B78D-9B33B9244A15}" type="pres">
      <dgm:prSet presAssocID="{D657566A-4A2D-46D5-A8BE-C41F47026316}" presName="node" presStyleLbl="node1" presStyleIdx="4" presStyleCnt="14">
        <dgm:presLayoutVars>
          <dgm:bulletEnabled val="1"/>
        </dgm:presLayoutVars>
      </dgm:prSet>
      <dgm:spPr/>
    </dgm:pt>
    <dgm:pt modelId="{8B29D717-BEA7-4AF6-B081-4E96E76D76C0}" type="pres">
      <dgm:prSet presAssocID="{D657566A-4A2D-46D5-A8BE-C41F47026316}" presName="spNode" presStyleCnt="0"/>
      <dgm:spPr/>
    </dgm:pt>
    <dgm:pt modelId="{BFF5B4B0-28CC-44D5-853D-4A598C3B5DAA}" type="pres">
      <dgm:prSet presAssocID="{E3F63375-CB79-416E-A028-EFC76B5FB8F3}" presName="sibTrans" presStyleLbl="sibTrans1D1" presStyleIdx="4" presStyleCnt="14"/>
      <dgm:spPr/>
    </dgm:pt>
    <dgm:pt modelId="{36D88B9D-0114-4381-847D-C8BA67993324}" type="pres">
      <dgm:prSet presAssocID="{33DC6EDE-F125-4B54-A73C-2022CF45F99A}" presName="node" presStyleLbl="node1" presStyleIdx="5" presStyleCnt="14">
        <dgm:presLayoutVars>
          <dgm:bulletEnabled val="1"/>
        </dgm:presLayoutVars>
      </dgm:prSet>
      <dgm:spPr/>
    </dgm:pt>
    <dgm:pt modelId="{1E3513AA-20E5-4309-82AA-175FB026127C}" type="pres">
      <dgm:prSet presAssocID="{33DC6EDE-F125-4B54-A73C-2022CF45F99A}" presName="spNode" presStyleCnt="0"/>
      <dgm:spPr/>
    </dgm:pt>
    <dgm:pt modelId="{D1FC202E-D2D5-4C7E-B235-F563190FB40B}" type="pres">
      <dgm:prSet presAssocID="{ABF2D866-013B-4F3D-8988-43218FB9C2D4}" presName="sibTrans" presStyleLbl="sibTrans1D1" presStyleIdx="5" presStyleCnt="14"/>
      <dgm:spPr/>
    </dgm:pt>
    <dgm:pt modelId="{CF0E4AB7-A858-43CF-859E-01EB9CE7345B}" type="pres">
      <dgm:prSet presAssocID="{F5013960-492B-4CE6-8718-5BC546FE0214}" presName="node" presStyleLbl="node1" presStyleIdx="6" presStyleCnt="14">
        <dgm:presLayoutVars>
          <dgm:bulletEnabled val="1"/>
        </dgm:presLayoutVars>
      </dgm:prSet>
      <dgm:spPr/>
    </dgm:pt>
    <dgm:pt modelId="{60D02534-DEF4-44C7-B0D0-5D97CA225A2B}" type="pres">
      <dgm:prSet presAssocID="{F5013960-492B-4CE6-8718-5BC546FE0214}" presName="spNode" presStyleCnt="0"/>
      <dgm:spPr/>
    </dgm:pt>
    <dgm:pt modelId="{795AF8E4-F790-40DC-86DE-C9A029C89536}" type="pres">
      <dgm:prSet presAssocID="{A41EE0B3-5646-46E6-882B-289BED6EBC0E}" presName="sibTrans" presStyleLbl="sibTrans1D1" presStyleIdx="6" presStyleCnt="14"/>
      <dgm:spPr/>
    </dgm:pt>
    <dgm:pt modelId="{24B65096-3224-4D67-B0D4-A4F2B99951A3}" type="pres">
      <dgm:prSet presAssocID="{A9B897D5-23BC-487C-96DF-41E77ADEE58C}" presName="node" presStyleLbl="node1" presStyleIdx="7" presStyleCnt="14">
        <dgm:presLayoutVars>
          <dgm:bulletEnabled val="1"/>
        </dgm:presLayoutVars>
      </dgm:prSet>
      <dgm:spPr/>
    </dgm:pt>
    <dgm:pt modelId="{61340109-5E3A-43B4-9FDB-DA9C6C61FFDD}" type="pres">
      <dgm:prSet presAssocID="{A9B897D5-23BC-487C-96DF-41E77ADEE58C}" presName="spNode" presStyleCnt="0"/>
      <dgm:spPr/>
    </dgm:pt>
    <dgm:pt modelId="{A2DA7127-D14B-4E3E-B1F6-46F61B8264DC}" type="pres">
      <dgm:prSet presAssocID="{3327F15F-720D-41E9-8D00-D378EEAAF099}" presName="sibTrans" presStyleLbl="sibTrans1D1" presStyleIdx="7" presStyleCnt="14"/>
      <dgm:spPr/>
    </dgm:pt>
    <dgm:pt modelId="{F4E52FDB-0E1F-47D9-B7B8-4C9DE9C9F3E5}" type="pres">
      <dgm:prSet presAssocID="{89B9093D-73D1-4C45-8D45-DC0374811D9A}" presName="node" presStyleLbl="node1" presStyleIdx="8" presStyleCnt="14">
        <dgm:presLayoutVars>
          <dgm:bulletEnabled val="1"/>
        </dgm:presLayoutVars>
      </dgm:prSet>
      <dgm:spPr/>
    </dgm:pt>
    <dgm:pt modelId="{C796326C-368D-4EE2-ABAB-F1C1DA6237F2}" type="pres">
      <dgm:prSet presAssocID="{89B9093D-73D1-4C45-8D45-DC0374811D9A}" presName="spNode" presStyleCnt="0"/>
      <dgm:spPr/>
    </dgm:pt>
    <dgm:pt modelId="{AE1092C1-ACF8-4C7F-B1DD-A109DC1378EE}" type="pres">
      <dgm:prSet presAssocID="{171F3BE9-670C-4C3D-8268-A111D2FF6381}" presName="sibTrans" presStyleLbl="sibTrans1D1" presStyleIdx="8" presStyleCnt="14"/>
      <dgm:spPr/>
    </dgm:pt>
    <dgm:pt modelId="{44C2DD37-10BD-4DEA-A250-E5CBC9093039}" type="pres">
      <dgm:prSet presAssocID="{7CDEBFF1-121E-441C-BE3C-7CB907C42819}" presName="node" presStyleLbl="node1" presStyleIdx="9" presStyleCnt="14">
        <dgm:presLayoutVars>
          <dgm:bulletEnabled val="1"/>
        </dgm:presLayoutVars>
      </dgm:prSet>
      <dgm:spPr/>
    </dgm:pt>
    <dgm:pt modelId="{09FC002E-7891-4000-A355-E5D45ED1CD61}" type="pres">
      <dgm:prSet presAssocID="{7CDEBFF1-121E-441C-BE3C-7CB907C42819}" presName="spNode" presStyleCnt="0"/>
      <dgm:spPr/>
    </dgm:pt>
    <dgm:pt modelId="{7DA42696-BE10-4FFA-A2EC-13C81642BC1A}" type="pres">
      <dgm:prSet presAssocID="{AE5139C8-9BC4-4E8A-9E93-F78E33898C24}" presName="sibTrans" presStyleLbl="sibTrans1D1" presStyleIdx="9" presStyleCnt="14"/>
      <dgm:spPr/>
    </dgm:pt>
    <dgm:pt modelId="{B71A6449-3E7B-46E6-8843-2CF29A60D15D}" type="pres">
      <dgm:prSet presAssocID="{C17AAD33-7513-4428-A617-4F3495219794}" presName="node" presStyleLbl="node1" presStyleIdx="10" presStyleCnt="14">
        <dgm:presLayoutVars>
          <dgm:bulletEnabled val="1"/>
        </dgm:presLayoutVars>
      </dgm:prSet>
      <dgm:spPr/>
    </dgm:pt>
    <dgm:pt modelId="{A5D4B00D-7EBB-4C9E-9905-9C1443F4C82A}" type="pres">
      <dgm:prSet presAssocID="{C17AAD33-7513-4428-A617-4F3495219794}" presName="spNode" presStyleCnt="0"/>
      <dgm:spPr/>
    </dgm:pt>
    <dgm:pt modelId="{E1930803-288E-45E8-BA07-A9AF78BFC307}" type="pres">
      <dgm:prSet presAssocID="{A3D9E3CD-A2FB-4D28-AA73-AC841AF03C61}" presName="sibTrans" presStyleLbl="sibTrans1D1" presStyleIdx="10" presStyleCnt="14"/>
      <dgm:spPr/>
    </dgm:pt>
    <dgm:pt modelId="{01CBBFAF-FE6A-40F1-990D-DE757749C74B}" type="pres">
      <dgm:prSet presAssocID="{FB868072-4E16-49D5-A9E9-40FB47EA07EF}" presName="node" presStyleLbl="node1" presStyleIdx="11" presStyleCnt="14">
        <dgm:presLayoutVars>
          <dgm:bulletEnabled val="1"/>
        </dgm:presLayoutVars>
      </dgm:prSet>
      <dgm:spPr/>
    </dgm:pt>
    <dgm:pt modelId="{74C81984-380F-4865-A1E8-8EDA1FDCEC9B}" type="pres">
      <dgm:prSet presAssocID="{FB868072-4E16-49D5-A9E9-40FB47EA07EF}" presName="spNode" presStyleCnt="0"/>
      <dgm:spPr/>
    </dgm:pt>
    <dgm:pt modelId="{83CF2594-E185-48D6-94CD-8A2B3545F70F}" type="pres">
      <dgm:prSet presAssocID="{DAFE8DB4-FCAC-4AEB-954D-804DD61AC46E}" presName="sibTrans" presStyleLbl="sibTrans1D1" presStyleIdx="11" presStyleCnt="14"/>
      <dgm:spPr/>
    </dgm:pt>
    <dgm:pt modelId="{99845BE8-A205-4FD3-A8A6-913B65A3FAA6}" type="pres">
      <dgm:prSet presAssocID="{B579A7A0-A198-48EA-B629-6144EB1F24B4}" presName="node" presStyleLbl="node1" presStyleIdx="12" presStyleCnt="14">
        <dgm:presLayoutVars>
          <dgm:bulletEnabled val="1"/>
        </dgm:presLayoutVars>
      </dgm:prSet>
      <dgm:spPr/>
    </dgm:pt>
    <dgm:pt modelId="{8DDE1CAE-12BF-43BE-8D9B-79592ABFCC5F}" type="pres">
      <dgm:prSet presAssocID="{B579A7A0-A198-48EA-B629-6144EB1F24B4}" presName="spNode" presStyleCnt="0"/>
      <dgm:spPr/>
    </dgm:pt>
    <dgm:pt modelId="{1C49AF69-26C1-4DAC-8120-6B0BA008EEA8}" type="pres">
      <dgm:prSet presAssocID="{BC1915CF-0D19-47E8-A040-A15B7D0CF180}" presName="sibTrans" presStyleLbl="sibTrans1D1" presStyleIdx="12" presStyleCnt="14"/>
      <dgm:spPr/>
    </dgm:pt>
    <dgm:pt modelId="{40201557-FA28-4939-8519-C3E00B37EC7C}" type="pres">
      <dgm:prSet presAssocID="{1229A64E-FDA1-40F5-894C-73046FF89057}" presName="node" presStyleLbl="node1" presStyleIdx="13" presStyleCnt="14">
        <dgm:presLayoutVars>
          <dgm:bulletEnabled val="1"/>
        </dgm:presLayoutVars>
      </dgm:prSet>
      <dgm:spPr/>
    </dgm:pt>
    <dgm:pt modelId="{2F71B6B9-E9E8-4F20-848C-DBE513A549B4}" type="pres">
      <dgm:prSet presAssocID="{1229A64E-FDA1-40F5-894C-73046FF89057}" presName="spNode" presStyleCnt="0"/>
      <dgm:spPr/>
    </dgm:pt>
    <dgm:pt modelId="{B6EE42A7-FF09-404B-B8B1-A31B0D287AB8}" type="pres">
      <dgm:prSet presAssocID="{9EA842EC-4976-4631-9D7C-23100DA4AA07}" presName="sibTrans" presStyleLbl="sibTrans1D1" presStyleIdx="13" presStyleCnt="14"/>
      <dgm:spPr/>
    </dgm:pt>
  </dgm:ptLst>
  <dgm:cxnLst>
    <dgm:cxn modelId="{995FC310-C858-493E-BEF0-7673DC5A5027}" type="presOf" srcId="{A41EE0B3-5646-46E6-882B-289BED6EBC0E}" destId="{795AF8E4-F790-40DC-86DE-C9A029C89536}" srcOrd="0" destOrd="0" presId="urn:microsoft.com/office/officeart/2005/8/layout/cycle6"/>
    <dgm:cxn modelId="{3B574D11-630B-4E4C-97EF-65F3BDA2EE65}" srcId="{08FDA4B6-D7AA-4E00-BF58-1AB87DC3DD2D}" destId="{DA1D3C5F-2BF6-4DA2-A97D-CFB1B355A147}" srcOrd="1" destOrd="0" parTransId="{1E0848F4-3E95-41E9-BD79-E4B2202BB48C}" sibTransId="{0AE9C3A6-44EC-403A-88F6-B905E11D7B84}"/>
    <dgm:cxn modelId="{66EDDB11-DA0F-40E8-B138-7BFCF7A196DF}" type="presOf" srcId="{E3F63375-CB79-416E-A028-EFC76B5FB8F3}" destId="{BFF5B4B0-28CC-44D5-853D-4A598C3B5DAA}" srcOrd="0" destOrd="0" presId="urn:microsoft.com/office/officeart/2005/8/layout/cycle6"/>
    <dgm:cxn modelId="{F8C55514-F1FD-49F9-9B54-461257B59887}" type="presOf" srcId="{ABF2D866-013B-4F3D-8988-43218FB9C2D4}" destId="{D1FC202E-D2D5-4C7E-B235-F563190FB40B}" srcOrd="0" destOrd="0" presId="urn:microsoft.com/office/officeart/2005/8/layout/cycle6"/>
    <dgm:cxn modelId="{4364CF14-DD3A-453D-8C44-2B06FE33020A}" type="presOf" srcId="{8AFF8906-F340-420B-90F8-816CB9F05435}" destId="{EB1BF5C4-3B55-4750-8FF6-7BD08F612B98}" srcOrd="0" destOrd="0" presId="urn:microsoft.com/office/officeart/2005/8/layout/cycle6"/>
    <dgm:cxn modelId="{0DBE3C18-DB11-4386-AD21-3D4C97D78EB7}" srcId="{08FDA4B6-D7AA-4E00-BF58-1AB87DC3DD2D}" destId="{89B9093D-73D1-4C45-8D45-DC0374811D9A}" srcOrd="8" destOrd="0" parTransId="{52F90BE1-E134-415C-A418-0788F548A4EA}" sibTransId="{171F3BE9-670C-4C3D-8268-A111D2FF6381}"/>
    <dgm:cxn modelId="{7B6DAC1E-9F2C-4E33-A9FD-D9F3BD6A648A}" srcId="{08FDA4B6-D7AA-4E00-BF58-1AB87DC3DD2D}" destId="{7CDEBFF1-121E-441C-BE3C-7CB907C42819}" srcOrd="9" destOrd="0" parTransId="{CFA4D427-0D99-4790-A71D-B35A0DD13E66}" sibTransId="{AE5139C8-9BC4-4E8A-9E93-F78E33898C24}"/>
    <dgm:cxn modelId="{A3AAB81F-A4D1-4171-AA12-B036BC310162}" srcId="{08FDA4B6-D7AA-4E00-BF58-1AB87DC3DD2D}" destId="{FB868072-4E16-49D5-A9E9-40FB47EA07EF}" srcOrd="11" destOrd="0" parTransId="{8FB25EEA-7B26-417A-A22F-4860854E28A3}" sibTransId="{DAFE8DB4-FCAC-4AEB-954D-804DD61AC46E}"/>
    <dgm:cxn modelId="{EA95AA25-F0F5-44DD-B1B5-D12EC7887DAB}" srcId="{08FDA4B6-D7AA-4E00-BF58-1AB87DC3DD2D}" destId="{D657566A-4A2D-46D5-A8BE-C41F47026316}" srcOrd="4" destOrd="0" parTransId="{4190D48D-BC14-41DF-B020-EB8D23CBE969}" sibTransId="{E3F63375-CB79-416E-A028-EFC76B5FB8F3}"/>
    <dgm:cxn modelId="{B2B7CE27-CF9D-43D5-9344-8DAEA6579807}" type="presOf" srcId="{C17AAD33-7513-4428-A617-4F3495219794}" destId="{B71A6449-3E7B-46E6-8843-2CF29A60D15D}" srcOrd="0" destOrd="0" presId="urn:microsoft.com/office/officeart/2005/8/layout/cycle6"/>
    <dgm:cxn modelId="{ECA1842A-2817-4109-A5B9-D20494448BC2}" type="presOf" srcId="{7CDEBFF1-121E-441C-BE3C-7CB907C42819}" destId="{44C2DD37-10BD-4DEA-A250-E5CBC9093039}" srcOrd="0" destOrd="0" presId="urn:microsoft.com/office/officeart/2005/8/layout/cycle6"/>
    <dgm:cxn modelId="{BC30CB2C-2C88-4735-8646-2AA121DC127E}" type="presOf" srcId="{171F3BE9-670C-4C3D-8268-A111D2FF6381}" destId="{AE1092C1-ACF8-4C7F-B1DD-A109DC1378EE}" srcOrd="0" destOrd="0" presId="urn:microsoft.com/office/officeart/2005/8/layout/cycle6"/>
    <dgm:cxn modelId="{6A431E31-0270-494A-840F-E573382982CB}" type="presOf" srcId="{A9B897D5-23BC-487C-96DF-41E77ADEE58C}" destId="{24B65096-3224-4D67-B0D4-A4F2B99951A3}" srcOrd="0" destOrd="0" presId="urn:microsoft.com/office/officeart/2005/8/layout/cycle6"/>
    <dgm:cxn modelId="{0E32C960-2B24-4C73-8540-7333D4DA88A7}" type="presOf" srcId="{FB868072-4E16-49D5-A9E9-40FB47EA07EF}" destId="{01CBBFAF-FE6A-40F1-990D-DE757749C74B}" srcOrd="0" destOrd="0" presId="urn:microsoft.com/office/officeart/2005/8/layout/cycle6"/>
    <dgm:cxn modelId="{E6F89C44-A255-4A9B-A655-D8B844401F9D}" type="presOf" srcId="{0AE9C3A6-44EC-403A-88F6-B905E11D7B84}" destId="{B73CAE63-2403-4B2B-97ED-DAB20E6830C4}" srcOrd="0" destOrd="0" presId="urn:microsoft.com/office/officeart/2005/8/layout/cycle6"/>
    <dgm:cxn modelId="{9C5C1366-FC61-42DF-A3ED-7B6D50D51ED9}" type="presOf" srcId="{A3D9E3CD-A2FB-4D28-AA73-AC841AF03C61}" destId="{E1930803-288E-45E8-BA07-A9AF78BFC307}" srcOrd="0" destOrd="0" presId="urn:microsoft.com/office/officeart/2005/8/layout/cycle6"/>
    <dgm:cxn modelId="{D2112447-703A-4768-80A7-8AB35153FD78}" srcId="{08FDA4B6-D7AA-4E00-BF58-1AB87DC3DD2D}" destId="{33DC6EDE-F125-4B54-A73C-2022CF45F99A}" srcOrd="5" destOrd="0" parTransId="{2C47ADF2-68F5-4EE6-86DC-82774B566116}" sibTransId="{ABF2D866-013B-4F3D-8988-43218FB9C2D4}"/>
    <dgm:cxn modelId="{71573867-EEA0-41F3-8C7F-193B0A91CE5A}" srcId="{08FDA4B6-D7AA-4E00-BF58-1AB87DC3DD2D}" destId="{A0C7A432-1309-4CA3-B7DA-2A48878942FC}" srcOrd="2" destOrd="0" parTransId="{AD655AD2-728C-46B2-BB7E-A2A6398D247D}" sibTransId="{8AFF8906-F340-420B-90F8-816CB9F05435}"/>
    <dgm:cxn modelId="{43975468-1C00-4658-A253-AFAAEBF0523F}" type="presOf" srcId="{D657566A-4A2D-46D5-A8BE-C41F47026316}" destId="{A4ED4080-E668-4ED7-B78D-9B33B9244A15}" srcOrd="0" destOrd="0" presId="urn:microsoft.com/office/officeart/2005/8/layout/cycle6"/>
    <dgm:cxn modelId="{EC19974A-029A-461D-B235-553D66F3B80F}" type="presOf" srcId="{1229A64E-FDA1-40F5-894C-73046FF89057}" destId="{40201557-FA28-4939-8519-C3E00B37EC7C}" srcOrd="0" destOrd="0" presId="urn:microsoft.com/office/officeart/2005/8/layout/cycle6"/>
    <dgm:cxn modelId="{89A7C86B-B30C-4075-AD3E-DC2505AA83AC}" srcId="{08FDA4B6-D7AA-4E00-BF58-1AB87DC3DD2D}" destId="{B579A7A0-A198-48EA-B629-6144EB1F24B4}" srcOrd="12" destOrd="0" parTransId="{AC2BBF87-A683-4377-A19C-98CA2D44EA5C}" sibTransId="{BC1915CF-0D19-47E8-A040-A15B7D0CF180}"/>
    <dgm:cxn modelId="{9D7C606D-B10E-4B82-8839-22032EAD1A85}" srcId="{08FDA4B6-D7AA-4E00-BF58-1AB87DC3DD2D}" destId="{F5013960-492B-4CE6-8718-5BC546FE0214}" srcOrd="6" destOrd="0" parTransId="{59C45233-CEB0-4F69-BA6A-48733928FC8B}" sibTransId="{A41EE0B3-5646-46E6-882B-289BED6EBC0E}"/>
    <dgm:cxn modelId="{14EF5F4F-7F57-4233-92D4-B3F5BFC0C010}" type="presOf" srcId="{08FDA4B6-D7AA-4E00-BF58-1AB87DC3DD2D}" destId="{19D703BE-8F90-46F1-BCC1-17752C2AB9EC}" srcOrd="0" destOrd="0" presId="urn:microsoft.com/office/officeart/2005/8/layout/cycle6"/>
    <dgm:cxn modelId="{D13F8A6F-81E6-4C6E-B5C1-05B9530FF0FC}" type="presOf" srcId="{BC1915CF-0D19-47E8-A040-A15B7D0CF180}" destId="{1C49AF69-26C1-4DAC-8120-6B0BA008EEA8}" srcOrd="0" destOrd="0" presId="urn:microsoft.com/office/officeart/2005/8/layout/cycle6"/>
    <dgm:cxn modelId="{2E6B3055-78C8-4DE9-A515-CC9351B62C03}" srcId="{08FDA4B6-D7AA-4E00-BF58-1AB87DC3DD2D}" destId="{C17AAD33-7513-4428-A617-4F3495219794}" srcOrd="10" destOrd="0" parTransId="{3E58A712-350D-47FB-BDBB-0046CC62A487}" sibTransId="{A3D9E3CD-A2FB-4D28-AA73-AC841AF03C61}"/>
    <dgm:cxn modelId="{B690785A-5A60-42CF-8A61-B00507EBF468}" type="presOf" srcId="{F5013960-492B-4CE6-8718-5BC546FE0214}" destId="{CF0E4AB7-A858-43CF-859E-01EB9CE7345B}" srcOrd="0" destOrd="0" presId="urn:microsoft.com/office/officeart/2005/8/layout/cycle6"/>
    <dgm:cxn modelId="{91CB817E-F01A-4664-B7E6-48FC91A915F3}" srcId="{08FDA4B6-D7AA-4E00-BF58-1AB87DC3DD2D}" destId="{1229A64E-FDA1-40F5-894C-73046FF89057}" srcOrd="13" destOrd="0" parTransId="{0B58B46C-1E67-4E1A-9B84-66E4B6118BAD}" sibTransId="{9EA842EC-4976-4631-9D7C-23100DA4AA07}"/>
    <dgm:cxn modelId="{1A743B86-0AFA-4689-97FA-1637F0068DAA}" type="presOf" srcId="{89B9093D-73D1-4C45-8D45-DC0374811D9A}" destId="{F4E52FDB-0E1F-47D9-B7B8-4C9DE9C9F3E5}" srcOrd="0" destOrd="0" presId="urn:microsoft.com/office/officeart/2005/8/layout/cycle6"/>
    <dgm:cxn modelId="{0AD98095-0271-4A3C-969C-BBC3ED89691A}" type="presOf" srcId="{3327F15F-720D-41E9-8D00-D378EEAAF099}" destId="{A2DA7127-D14B-4E3E-B1F6-46F61B8264DC}" srcOrd="0" destOrd="0" presId="urn:microsoft.com/office/officeart/2005/8/layout/cycle6"/>
    <dgm:cxn modelId="{A9D9FD99-E85A-4B3E-920F-B70BA43294A6}" type="presOf" srcId="{B984A6D8-977E-4B40-A625-8712C7DA8B66}" destId="{FE0B7A4D-E2AB-4C28-95AD-CC37DD622174}" srcOrd="0" destOrd="0" presId="urn:microsoft.com/office/officeart/2005/8/layout/cycle6"/>
    <dgm:cxn modelId="{ABBAA69C-1BBC-4B84-9EA6-7ECBA18FCE36}" type="presOf" srcId="{3D0CC578-7F48-4D6F-9942-9CD73A9ED0D9}" destId="{D1BAEC37-6D8C-4F2C-85D3-28C36590B1E9}" srcOrd="0" destOrd="0" presId="urn:microsoft.com/office/officeart/2005/8/layout/cycle6"/>
    <dgm:cxn modelId="{3BFCE2A3-9943-4F3A-B6C6-FF59E8B65760}" srcId="{08FDA4B6-D7AA-4E00-BF58-1AB87DC3DD2D}" destId="{3D0CC578-7F48-4D6F-9942-9CD73A9ED0D9}" srcOrd="3" destOrd="0" parTransId="{32934E0F-5D17-4C9A-BC1D-2DCCD31E2B56}" sibTransId="{91EAF014-A3C2-4C09-9040-1EE618E6EC05}"/>
    <dgm:cxn modelId="{217DBDAA-B210-4318-B884-2F043D851BFA}" type="presOf" srcId="{AE5139C8-9BC4-4E8A-9E93-F78E33898C24}" destId="{7DA42696-BE10-4FFA-A2EC-13C81642BC1A}" srcOrd="0" destOrd="0" presId="urn:microsoft.com/office/officeart/2005/8/layout/cycle6"/>
    <dgm:cxn modelId="{DA522DB2-68F3-46A6-BE19-C41DEEA6CB83}" srcId="{08FDA4B6-D7AA-4E00-BF58-1AB87DC3DD2D}" destId="{CFF76E5E-DDD5-46CF-8B89-12107B618F30}" srcOrd="0" destOrd="0" parTransId="{0FE13ED3-196A-4D33-ADF5-B4ABB0C5374B}" sibTransId="{B984A6D8-977E-4B40-A625-8712C7DA8B66}"/>
    <dgm:cxn modelId="{6FB223B7-88BF-4CBF-A4E4-727613889051}" type="presOf" srcId="{33DC6EDE-F125-4B54-A73C-2022CF45F99A}" destId="{36D88B9D-0114-4381-847D-C8BA67993324}" srcOrd="0" destOrd="0" presId="urn:microsoft.com/office/officeart/2005/8/layout/cycle6"/>
    <dgm:cxn modelId="{3C7D1BCD-3078-466B-BDA7-230EDC93838D}" type="presOf" srcId="{DAFE8DB4-FCAC-4AEB-954D-804DD61AC46E}" destId="{83CF2594-E185-48D6-94CD-8A2B3545F70F}" srcOrd="0" destOrd="0" presId="urn:microsoft.com/office/officeart/2005/8/layout/cycle6"/>
    <dgm:cxn modelId="{C527BACF-3327-4627-A825-A70A8340E703}" type="presOf" srcId="{9EA842EC-4976-4631-9D7C-23100DA4AA07}" destId="{B6EE42A7-FF09-404B-B8B1-A31B0D287AB8}" srcOrd="0" destOrd="0" presId="urn:microsoft.com/office/officeart/2005/8/layout/cycle6"/>
    <dgm:cxn modelId="{0A14FBCF-3BC6-499C-9409-F9A5D16ADCF2}" type="presOf" srcId="{B579A7A0-A198-48EA-B629-6144EB1F24B4}" destId="{99845BE8-A205-4FD3-A8A6-913B65A3FAA6}" srcOrd="0" destOrd="0" presId="urn:microsoft.com/office/officeart/2005/8/layout/cycle6"/>
    <dgm:cxn modelId="{967040E2-6C0F-4B1F-8FA1-EF8FE3B18237}" type="presOf" srcId="{91EAF014-A3C2-4C09-9040-1EE618E6EC05}" destId="{EE9D06F2-68B2-4C18-BEE3-2923133FEDBB}" srcOrd="0" destOrd="0" presId="urn:microsoft.com/office/officeart/2005/8/layout/cycle6"/>
    <dgm:cxn modelId="{A7688FEA-28C2-4BD3-BB70-0919337E57D0}" srcId="{08FDA4B6-D7AA-4E00-BF58-1AB87DC3DD2D}" destId="{A9B897D5-23BC-487C-96DF-41E77ADEE58C}" srcOrd="7" destOrd="0" parTransId="{BE8E8472-31B0-4403-9117-5941B53A725B}" sibTransId="{3327F15F-720D-41E9-8D00-D378EEAAF099}"/>
    <dgm:cxn modelId="{771D9DED-7E9C-4A5D-B3DD-F711FB4F313C}" type="presOf" srcId="{A0C7A432-1309-4CA3-B7DA-2A48878942FC}" destId="{07C8F707-FC69-41CF-BA75-1F3F3BD5EC8A}" srcOrd="0" destOrd="0" presId="urn:microsoft.com/office/officeart/2005/8/layout/cycle6"/>
    <dgm:cxn modelId="{F05979FA-9554-4116-BF1F-7B3CA4E18202}" type="presOf" srcId="{DA1D3C5F-2BF6-4DA2-A97D-CFB1B355A147}" destId="{1B9269A1-D3AF-4FF4-920A-072167E0A472}" srcOrd="0" destOrd="0" presId="urn:microsoft.com/office/officeart/2005/8/layout/cycle6"/>
    <dgm:cxn modelId="{66CF1FFC-E065-4A74-9363-85817114CF2C}" type="presOf" srcId="{CFF76E5E-DDD5-46CF-8B89-12107B618F30}" destId="{F24C4F2C-A037-42D4-8141-B0FEA4A82A41}" srcOrd="0" destOrd="0" presId="urn:microsoft.com/office/officeart/2005/8/layout/cycle6"/>
    <dgm:cxn modelId="{375D229D-D61F-41FD-AD26-C7660578A14B}" type="presParOf" srcId="{19D703BE-8F90-46F1-BCC1-17752C2AB9EC}" destId="{F24C4F2C-A037-42D4-8141-B0FEA4A82A41}" srcOrd="0" destOrd="0" presId="urn:microsoft.com/office/officeart/2005/8/layout/cycle6"/>
    <dgm:cxn modelId="{636CDC02-556D-4130-8400-6CBB38B74A3C}" type="presParOf" srcId="{19D703BE-8F90-46F1-BCC1-17752C2AB9EC}" destId="{C8786863-7FC1-418B-A3B3-BDB29BC6E764}" srcOrd="1" destOrd="0" presId="urn:microsoft.com/office/officeart/2005/8/layout/cycle6"/>
    <dgm:cxn modelId="{44AB40AF-F190-4964-A367-23A976D5CB71}" type="presParOf" srcId="{19D703BE-8F90-46F1-BCC1-17752C2AB9EC}" destId="{FE0B7A4D-E2AB-4C28-95AD-CC37DD622174}" srcOrd="2" destOrd="0" presId="urn:microsoft.com/office/officeart/2005/8/layout/cycle6"/>
    <dgm:cxn modelId="{ABACC3D2-250E-468C-AF21-EEC093E6CFD5}" type="presParOf" srcId="{19D703BE-8F90-46F1-BCC1-17752C2AB9EC}" destId="{1B9269A1-D3AF-4FF4-920A-072167E0A472}" srcOrd="3" destOrd="0" presId="urn:microsoft.com/office/officeart/2005/8/layout/cycle6"/>
    <dgm:cxn modelId="{81871D0F-AD5A-47A6-8792-851BF5F65599}" type="presParOf" srcId="{19D703BE-8F90-46F1-BCC1-17752C2AB9EC}" destId="{C573373B-B062-4720-BE19-33D36ED47F6E}" srcOrd="4" destOrd="0" presId="urn:microsoft.com/office/officeart/2005/8/layout/cycle6"/>
    <dgm:cxn modelId="{929D9CA5-BBD4-4D56-BB01-07CAE3652736}" type="presParOf" srcId="{19D703BE-8F90-46F1-BCC1-17752C2AB9EC}" destId="{B73CAE63-2403-4B2B-97ED-DAB20E6830C4}" srcOrd="5" destOrd="0" presId="urn:microsoft.com/office/officeart/2005/8/layout/cycle6"/>
    <dgm:cxn modelId="{0BA2BDC8-8824-4AD9-A532-3EBE4D81D2C4}" type="presParOf" srcId="{19D703BE-8F90-46F1-BCC1-17752C2AB9EC}" destId="{07C8F707-FC69-41CF-BA75-1F3F3BD5EC8A}" srcOrd="6" destOrd="0" presId="urn:microsoft.com/office/officeart/2005/8/layout/cycle6"/>
    <dgm:cxn modelId="{33471072-A5D2-4028-B872-E9E2913B5182}" type="presParOf" srcId="{19D703BE-8F90-46F1-BCC1-17752C2AB9EC}" destId="{1BF3F33F-DCC5-42DD-9918-F5EEB4F4EF5C}" srcOrd="7" destOrd="0" presId="urn:microsoft.com/office/officeart/2005/8/layout/cycle6"/>
    <dgm:cxn modelId="{7DB7882B-B726-4B19-BD72-03915E4FD27A}" type="presParOf" srcId="{19D703BE-8F90-46F1-BCC1-17752C2AB9EC}" destId="{EB1BF5C4-3B55-4750-8FF6-7BD08F612B98}" srcOrd="8" destOrd="0" presId="urn:microsoft.com/office/officeart/2005/8/layout/cycle6"/>
    <dgm:cxn modelId="{CE2BB607-FA38-4A53-8431-EE4C3F3E1EF4}" type="presParOf" srcId="{19D703BE-8F90-46F1-BCC1-17752C2AB9EC}" destId="{D1BAEC37-6D8C-4F2C-85D3-28C36590B1E9}" srcOrd="9" destOrd="0" presId="urn:microsoft.com/office/officeart/2005/8/layout/cycle6"/>
    <dgm:cxn modelId="{D51087EE-5E07-4E30-88D9-C74CCA8E5AEB}" type="presParOf" srcId="{19D703BE-8F90-46F1-BCC1-17752C2AB9EC}" destId="{84819205-1828-4B3B-AFCF-0A91F8069786}" srcOrd="10" destOrd="0" presId="urn:microsoft.com/office/officeart/2005/8/layout/cycle6"/>
    <dgm:cxn modelId="{A5E32FF7-B20D-4D9A-811B-B041E6442516}" type="presParOf" srcId="{19D703BE-8F90-46F1-BCC1-17752C2AB9EC}" destId="{EE9D06F2-68B2-4C18-BEE3-2923133FEDBB}" srcOrd="11" destOrd="0" presId="urn:microsoft.com/office/officeart/2005/8/layout/cycle6"/>
    <dgm:cxn modelId="{B2D24D7A-FEBC-49D6-96C5-F5D3EDDD1AD3}" type="presParOf" srcId="{19D703BE-8F90-46F1-BCC1-17752C2AB9EC}" destId="{A4ED4080-E668-4ED7-B78D-9B33B9244A15}" srcOrd="12" destOrd="0" presId="urn:microsoft.com/office/officeart/2005/8/layout/cycle6"/>
    <dgm:cxn modelId="{80D548F3-23C9-4E96-8430-B5FDE6AB5C5B}" type="presParOf" srcId="{19D703BE-8F90-46F1-BCC1-17752C2AB9EC}" destId="{8B29D717-BEA7-4AF6-B081-4E96E76D76C0}" srcOrd="13" destOrd="0" presId="urn:microsoft.com/office/officeart/2005/8/layout/cycle6"/>
    <dgm:cxn modelId="{04D01403-815B-49D2-9FFF-BCB93A267181}" type="presParOf" srcId="{19D703BE-8F90-46F1-BCC1-17752C2AB9EC}" destId="{BFF5B4B0-28CC-44D5-853D-4A598C3B5DAA}" srcOrd="14" destOrd="0" presId="urn:microsoft.com/office/officeart/2005/8/layout/cycle6"/>
    <dgm:cxn modelId="{E55405A2-696E-48EE-882E-A0E22878A448}" type="presParOf" srcId="{19D703BE-8F90-46F1-BCC1-17752C2AB9EC}" destId="{36D88B9D-0114-4381-847D-C8BA67993324}" srcOrd="15" destOrd="0" presId="urn:microsoft.com/office/officeart/2005/8/layout/cycle6"/>
    <dgm:cxn modelId="{90652D84-4040-4B9C-890A-84C44E060B31}" type="presParOf" srcId="{19D703BE-8F90-46F1-BCC1-17752C2AB9EC}" destId="{1E3513AA-20E5-4309-82AA-175FB026127C}" srcOrd="16" destOrd="0" presId="urn:microsoft.com/office/officeart/2005/8/layout/cycle6"/>
    <dgm:cxn modelId="{BBEFC503-8BFC-4944-B48E-628E66916843}" type="presParOf" srcId="{19D703BE-8F90-46F1-BCC1-17752C2AB9EC}" destId="{D1FC202E-D2D5-4C7E-B235-F563190FB40B}" srcOrd="17" destOrd="0" presId="urn:microsoft.com/office/officeart/2005/8/layout/cycle6"/>
    <dgm:cxn modelId="{A4B0ABE8-7011-4726-A42F-B9C9C18A923B}" type="presParOf" srcId="{19D703BE-8F90-46F1-BCC1-17752C2AB9EC}" destId="{CF0E4AB7-A858-43CF-859E-01EB9CE7345B}" srcOrd="18" destOrd="0" presId="urn:microsoft.com/office/officeart/2005/8/layout/cycle6"/>
    <dgm:cxn modelId="{A4A68D59-36D6-4AB6-A1F2-A87B906B3204}" type="presParOf" srcId="{19D703BE-8F90-46F1-BCC1-17752C2AB9EC}" destId="{60D02534-DEF4-44C7-B0D0-5D97CA225A2B}" srcOrd="19" destOrd="0" presId="urn:microsoft.com/office/officeart/2005/8/layout/cycle6"/>
    <dgm:cxn modelId="{BA9B0896-B430-4B00-882E-A7903B239076}" type="presParOf" srcId="{19D703BE-8F90-46F1-BCC1-17752C2AB9EC}" destId="{795AF8E4-F790-40DC-86DE-C9A029C89536}" srcOrd="20" destOrd="0" presId="urn:microsoft.com/office/officeart/2005/8/layout/cycle6"/>
    <dgm:cxn modelId="{53933039-74E1-484D-A4F7-15A24F77B0DD}" type="presParOf" srcId="{19D703BE-8F90-46F1-BCC1-17752C2AB9EC}" destId="{24B65096-3224-4D67-B0D4-A4F2B99951A3}" srcOrd="21" destOrd="0" presId="urn:microsoft.com/office/officeart/2005/8/layout/cycle6"/>
    <dgm:cxn modelId="{7EE46E79-270B-475D-9974-B6C29BE3C813}" type="presParOf" srcId="{19D703BE-8F90-46F1-BCC1-17752C2AB9EC}" destId="{61340109-5E3A-43B4-9FDB-DA9C6C61FFDD}" srcOrd="22" destOrd="0" presId="urn:microsoft.com/office/officeart/2005/8/layout/cycle6"/>
    <dgm:cxn modelId="{93600998-7B5F-41C2-9C9F-C3560746D8BB}" type="presParOf" srcId="{19D703BE-8F90-46F1-BCC1-17752C2AB9EC}" destId="{A2DA7127-D14B-4E3E-B1F6-46F61B8264DC}" srcOrd="23" destOrd="0" presId="urn:microsoft.com/office/officeart/2005/8/layout/cycle6"/>
    <dgm:cxn modelId="{1C7B5163-87CF-4019-BE8D-CD079EACBC8A}" type="presParOf" srcId="{19D703BE-8F90-46F1-BCC1-17752C2AB9EC}" destId="{F4E52FDB-0E1F-47D9-B7B8-4C9DE9C9F3E5}" srcOrd="24" destOrd="0" presId="urn:microsoft.com/office/officeart/2005/8/layout/cycle6"/>
    <dgm:cxn modelId="{AE7FBDE2-6ECB-4881-A07E-938E2738256E}" type="presParOf" srcId="{19D703BE-8F90-46F1-BCC1-17752C2AB9EC}" destId="{C796326C-368D-4EE2-ABAB-F1C1DA6237F2}" srcOrd="25" destOrd="0" presId="urn:microsoft.com/office/officeart/2005/8/layout/cycle6"/>
    <dgm:cxn modelId="{F659FD19-D8F7-4295-8227-7B08B26F6576}" type="presParOf" srcId="{19D703BE-8F90-46F1-BCC1-17752C2AB9EC}" destId="{AE1092C1-ACF8-4C7F-B1DD-A109DC1378EE}" srcOrd="26" destOrd="0" presId="urn:microsoft.com/office/officeart/2005/8/layout/cycle6"/>
    <dgm:cxn modelId="{456EE8A9-6EE8-466C-89BF-9A748624B369}" type="presParOf" srcId="{19D703BE-8F90-46F1-BCC1-17752C2AB9EC}" destId="{44C2DD37-10BD-4DEA-A250-E5CBC9093039}" srcOrd="27" destOrd="0" presId="urn:microsoft.com/office/officeart/2005/8/layout/cycle6"/>
    <dgm:cxn modelId="{E24DCAB0-BDC5-4EC7-9BF7-94D00603A446}" type="presParOf" srcId="{19D703BE-8F90-46F1-BCC1-17752C2AB9EC}" destId="{09FC002E-7891-4000-A355-E5D45ED1CD61}" srcOrd="28" destOrd="0" presId="urn:microsoft.com/office/officeart/2005/8/layout/cycle6"/>
    <dgm:cxn modelId="{F1ED105F-D0D5-4DDB-A9B1-F961523356BB}" type="presParOf" srcId="{19D703BE-8F90-46F1-BCC1-17752C2AB9EC}" destId="{7DA42696-BE10-4FFA-A2EC-13C81642BC1A}" srcOrd="29" destOrd="0" presId="urn:microsoft.com/office/officeart/2005/8/layout/cycle6"/>
    <dgm:cxn modelId="{1D610FFD-2550-46C0-A575-833618EDA79A}" type="presParOf" srcId="{19D703BE-8F90-46F1-BCC1-17752C2AB9EC}" destId="{B71A6449-3E7B-46E6-8843-2CF29A60D15D}" srcOrd="30" destOrd="0" presId="urn:microsoft.com/office/officeart/2005/8/layout/cycle6"/>
    <dgm:cxn modelId="{34F50853-A10B-4BE9-9792-AB5E8746C24D}" type="presParOf" srcId="{19D703BE-8F90-46F1-BCC1-17752C2AB9EC}" destId="{A5D4B00D-7EBB-4C9E-9905-9C1443F4C82A}" srcOrd="31" destOrd="0" presId="urn:microsoft.com/office/officeart/2005/8/layout/cycle6"/>
    <dgm:cxn modelId="{146F8152-FA05-490B-89F4-31FAA31F22BC}" type="presParOf" srcId="{19D703BE-8F90-46F1-BCC1-17752C2AB9EC}" destId="{E1930803-288E-45E8-BA07-A9AF78BFC307}" srcOrd="32" destOrd="0" presId="urn:microsoft.com/office/officeart/2005/8/layout/cycle6"/>
    <dgm:cxn modelId="{AB6FE0BA-A847-438A-AA1F-AF6D80895657}" type="presParOf" srcId="{19D703BE-8F90-46F1-BCC1-17752C2AB9EC}" destId="{01CBBFAF-FE6A-40F1-990D-DE757749C74B}" srcOrd="33" destOrd="0" presId="urn:microsoft.com/office/officeart/2005/8/layout/cycle6"/>
    <dgm:cxn modelId="{05FB5F69-D85A-4C2D-8F86-FC679C35CD98}" type="presParOf" srcId="{19D703BE-8F90-46F1-BCC1-17752C2AB9EC}" destId="{74C81984-380F-4865-A1E8-8EDA1FDCEC9B}" srcOrd="34" destOrd="0" presId="urn:microsoft.com/office/officeart/2005/8/layout/cycle6"/>
    <dgm:cxn modelId="{41A16592-461B-4CF5-B643-E1DBDCBEE13B}" type="presParOf" srcId="{19D703BE-8F90-46F1-BCC1-17752C2AB9EC}" destId="{83CF2594-E185-48D6-94CD-8A2B3545F70F}" srcOrd="35" destOrd="0" presId="urn:microsoft.com/office/officeart/2005/8/layout/cycle6"/>
    <dgm:cxn modelId="{32195022-2E07-4164-9F0A-A6436E41B4F0}" type="presParOf" srcId="{19D703BE-8F90-46F1-BCC1-17752C2AB9EC}" destId="{99845BE8-A205-4FD3-A8A6-913B65A3FAA6}" srcOrd="36" destOrd="0" presId="urn:microsoft.com/office/officeart/2005/8/layout/cycle6"/>
    <dgm:cxn modelId="{5BD02654-BFEC-4783-8D86-17F5B4AAF143}" type="presParOf" srcId="{19D703BE-8F90-46F1-BCC1-17752C2AB9EC}" destId="{8DDE1CAE-12BF-43BE-8D9B-79592ABFCC5F}" srcOrd="37" destOrd="0" presId="urn:microsoft.com/office/officeart/2005/8/layout/cycle6"/>
    <dgm:cxn modelId="{44036A64-BF7C-4CF4-8666-DF8976A3252E}" type="presParOf" srcId="{19D703BE-8F90-46F1-BCC1-17752C2AB9EC}" destId="{1C49AF69-26C1-4DAC-8120-6B0BA008EEA8}" srcOrd="38" destOrd="0" presId="urn:microsoft.com/office/officeart/2005/8/layout/cycle6"/>
    <dgm:cxn modelId="{E79FC1F9-0773-4BB6-9037-7636F44F4EFA}" type="presParOf" srcId="{19D703BE-8F90-46F1-BCC1-17752C2AB9EC}" destId="{40201557-FA28-4939-8519-C3E00B37EC7C}" srcOrd="39" destOrd="0" presId="urn:microsoft.com/office/officeart/2005/8/layout/cycle6"/>
    <dgm:cxn modelId="{C95A8591-4D3E-438F-9C91-19E151960822}" type="presParOf" srcId="{19D703BE-8F90-46F1-BCC1-17752C2AB9EC}" destId="{2F71B6B9-E9E8-4F20-848C-DBE513A549B4}" srcOrd="40" destOrd="0" presId="urn:microsoft.com/office/officeart/2005/8/layout/cycle6"/>
    <dgm:cxn modelId="{6A62492F-F9E5-4AE0-AF96-24F8D581D7A9}" type="presParOf" srcId="{19D703BE-8F90-46F1-BCC1-17752C2AB9EC}" destId="{B6EE42A7-FF09-404B-B8B1-A31B0D287AB8}" srcOrd="4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1844F-24D5-40FB-8410-1EE09D6BA70A}"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5CC326CB-798B-440D-BC87-4E73419A6CAF}">
      <dgm:prSet phldrT="[Text]" custT="1"/>
      <dgm:spPr>
        <a:solidFill>
          <a:schemeClr val="accent6">
            <a:lumMod val="90000"/>
          </a:schemeClr>
        </a:solidFill>
      </dgm:spPr>
      <dgm:t>
        <a:bodyPr/>
        <a:lstStyle/>
        <a:p>
          <a:r>
            <a:rPr lang="en-US" sz="2000" dirty="0"/>
            <a:t>Default Branch</a:t>
          </a:r>
        </a:p>
      </dgm:t>
    </dgm:pt>
    <dgm:pt modelId="{5EECA390-AD9C-424A-8C14-E711C2FB75B4}" type="parTrans" cxnId="{2E8CDE3B-1767-4583-92C3-98A6657554DB}">
      <dgm:prSet/>
      <dgm:spPr/>
      <dgm:t>
        <a:bodyPr/>
        <a:lstStyle/>
        <a:p>
          <a:endParaRPr lang="en-US"/>
        </a:p>
      </dgm:t>
    </dgm:pt>
    <dgm:pt modelId="{F78D2C19-3558-4048-8EB1-2252E07D2039}" type="sibTrans" cxnId="{2E8CDE3B-1767-4583-92C3-98A6657554DB}">
      <dgm:prSet/>
      <dgm:spPr/>
      <dgm:t>
        <a:bodyPr/>
        <a:lstStyle/>
        <a:p>
          <a:endParaRPr lang="en-US"/>
        </a:p>
      </dgm:t>
    </dgm:pt>
    <dgm:pt modelId="{1D32E559-38E4-4D50-A632-05C451F29C46}">
      <dgm:prSet phldrT="[Text]" custT="1"/>
      <dgm:spPr/>
      <dgm:t>
        <a:bodyPr/>
        <a:lstStyle/>
        <a:p>
          <a:r>
            <a:rPr lang="en-US" sz="2000" dirty="0"/>
            <a:t>master</a:t>
          </a:r>
        </a:p>
      </dgm:t>
    </dgm:pt>
    <dgm:pt modelId="{C5A95E5D-445D-412A-B063-14C844442194}" type="parTrans" cxnId="{F69031B0-0F71-4960-BBD5-5793CF68BA92}">
      <dgm:prSet/>
      <dgm:spPr/>
      <dgm:t>
        <a:bodyPr/>
        <a:lstStyle/>
        <a:p>
          <a:endParaRPr lang="en-US"/>
        </a:p>
      </dgm:t>
    </dgm:pt>
    <dgm:pt modelId="{AF98B9DD-0528-431A-9BF7-EA3EB4F84E62}" type="sibTrans" cxnId="{F69031B0-0F71-4960-BBD5-5793CF68BA92}">
      <dgm:prSet/>
      <dgm:spPr/>
      <dgm:t>
        <a:bodyPr/>
        <a:lstStyle/>
        <a:p>
          <a:endParaRPr lang="en-US"/>
        </a:p>
      </dgm:t>
    </dgm:pt>
    <dgm:pt modelId="{91B482A4-8039-4061-8608-9F36015262DA}">
      <dgm:prSet phldrT="[Text]" custT="1"/>
      <dgm:spPr>
        <a:solidFill>
          <a:schemeClr val="tx2">
            <a:lumMod val="40000"/>
            <a:lumOff val="60000"/>
          </a:schemeClr>
        </a:solidFill>
      </dgm:spPr>
      <dgm:t>
        <a:bodyPr/>
        <a:lstStyle/>
        <a:p>
          <a:r>
            <a:rPr lang="en-US" sz="2000" dirty="0"/>
            <a:t>Create new branch</a:t>
          </a:r>
        </a:p>
      </dgm:t>
    </dgm:pt>
    <dgm:pt modelId="{1A6E5AA4-264E-4CF6-BA33-69D0AC3CD405}" type="parTrans" cxnId="{6F49A9F7-0B09-4861-9771-68303787F582}">
      <dgm:prSet/>
      <dgm:spPr/>
      <dgm:t>
        <a:bodyPr/>
        <a:lstStyle/>
        <a:p>
          <a:endParaRPr lang="en-US"/>
        </a:p>
      </dgm:t>
    </dgm:pt>
    <dgm:pt modelId="{AE8C1C55-AAFD-441D-BCEE-7886F3878436}" type="sibTrans" cxnId="{6F49A9F7-0B09-4861-9771-68303787F582}">
      <dgm:prSet/>
      <dgm:spPr/>
      <dgm:t>
        <a:bodyPr/>
        <a:lstStyle/>
        <a:p>
          <a:endParaRPr lang="en-US"/>
        </a:p>
      </dgm:t>
    </dgm:pt>
    <dgm:pt modelId="{9B748019-BF7B-4547-AC34-DA52D46B09B4}">
      <dgm:prSet phldrT="[Text]" custT="1"/>
      <dgm:spPr/>
      <dgm:t>
        <a:bodyPr/>
        <a:lstStyle/>
        <a:p>
          <a:r>
            <a:rPr lang="en-US" sz="2000" dirty="0" err="1"/>
            <a:t>git</a:t>
          </a:r>
          <a:r>
            <a:rPr lang="en-US" sz="2000" dirty="0"/>
            <a:t> branch develop-v1</a:t>
          </a:r>
        </a:p>
      </dgm:t>
    </dgm:pt>
    <dgm:pt modelId="{25616935-3B9F-49D6-88B0-5CFBF1FC2FAB}" type="parTrans" cxnId="{7FD86D37-7B17-4A62-A804-780EEDE1EA4F}">
      <dgm:prSet/>
      <dgm:spPr/>
      <dgm:t>
        <a:bodyPr/>
        <a:lstStyle/>
        <a:p>
          <a:endParaRPr lang="en-US"/>
        </a:p>
      </dgm:t>
    </dgm:pt>
    <dgm:pt modelId="{61882A85-6910-47A8-9BF3-F3AB216E9DA9}" type="sibTrans" cxnId="{7FD86D37-7B17-4A62-A804-780EEDE1EA4F}">
      <dgm:prSet/>
      <dgm:spPr/>
      <dgm:t>
        <a:bodyPr/>
        <a:lstStyle/>
        <a:p>
          <a:endParaRPr lang="en-US"/>
        </a:p>
      </dgm:t>
    </dgm:pt>
    <dgm:pt modelId="{A216C1E5-B74D-49A6-B358-7C059C265171}">
      <dgm:prSet phldrT="[Text]" custT="1"/>
      <dgm:spPr>
        <a:solidFill>
          <a:srgbClr val="7030A0"/>
        </a:solidFill>
      </dgm:spPr>
      <dgm:t>
        <a:bodyPr/>
        <a:lstStyle/>
        <a:p>
          <a:r>
            <a:rPr lang="en-US" sz="2000" dirty="0"/>
            <a:t>Create and switch to new branch</a:t>
          </a:r>
        </a:p>
      </dgm:t>
    </dgm:pt>
    <dgm:pt modelId="{24A7A24F-EA56-4B8E-A78A-AA1ECC8E6909}" type="parTrans" cxnId="{580758E5-09EB-4D29-8B58-0D8182B21D9B}">
      <dgm:prSet/>
      <dgm:spPr/>
      <dgm:t>
        <a:bodyPr/>
        <a:lstStyle/>
        <a:p>
          <a:endParaRPr lang="en-US"/>
        </a:p>
      </dgm:t>
    </dgm:pt>
    <dgm:pt modelId="{BB6F25E9-8D6C-496D-B965-37CA9D61CEB8}" type="sibTrans" cxnId="{580758E5-09EB-4D29-8B58-0D8182B21D9B}">
      <dgm:prSet/>
      <dgm:spPr/>
      <dgm:t>
        <a:bodyPr/>
        <a:lstStyle/>
        <a:p>
          <a:endParaRPr lang="en-US"/>
        </a:p>
      </dgm:t>
    </dgm:pt>
    <dgm:pt modelId="{3E80B29F-C21C-4CD3-9C7D-623DF74D450D}">
      <dgm:prSet phldrT="[Text]" custT="1"/>
      <dgm:spPr/>
      <dgm:t>
        <a:bodyPr/>
        <a:lstStyle/>
        <a:p>
          <a:r>
            <a:rPr lang="en-US" sz="2000" dirty="0" err="1"/>
            <a:t>git</a:t>
          </a:r>
          <a:r>
            <a:rPr lang="en-US" sz="2000" dirty="0"/>
            <a:t> checkout –b develop-v3</a:t>
          </a:r>
        </a:p>
      </dgm:t>
    </dgm:pt>
    <dgm:pt modelId="{6CC07DB9-37DC-4A36-8E7C-1EC06973F04C}" type="parTrans" cxnId="{0E70A0AC-B5E5-40E1-999C-6217A0739F3A}">
      <dgm:prSet/>
      <dgm:spPr/>
      <dgm:t>
        <a:bodyPr/>
        <a:lstStyle/>
        <a:p>
          <a:endParaRPr lang="en-US"/>
        </a:p>
      </dgm:t>
    </dgm:pt>
    <dgm:pt modelId="{FA2FAFFD-B2E7-4C48-8772-54B3961B1748}" type="sibTrans" cxnId="{0E70A0AC-B5E5-40E1-999C-6217A0739F3A}">
      <dgm:prSet/>
      <dgm:spPr/>
      <dgm:t>
        <a:bodyPr/>
        <a:lstStyle/>
        <a:p>
          <a:endParaRPr lang="en-US"/>
        </a:p>
      </dgm:t>
    </dgm:pt>
    <dgm:pt modelId="{CA249389-A65C-4396-A519-4FBD8E77D970}">
      <dgm:prSet phldrT="[Text]" custT="1"/>
      <dgm:spPr>
        <a:solidFill>
          <a:schemeClr val="tx2"/>
        </a:solidFill>
      </dgm:spPr>
      <dgm:t>
        <a:bodyPr/>
        <a:lstStyle/>
        <a:p>
          <a:r>
            <a:rPr lang="en-US" sz="2000" dirty="0"/>
            <a:t>Switch to branch and merge existing branch as well</a:t>
          </a:r>
        </a:p>
      </dgm:t>
    </dgm:pt>
    <dgm:pt modelId="{EDF32229-3117-4C1E-9730-A4A3948782AC}" type="parTrans" cxnId="{62596C8C-CB4D-4D1F-BB4F-8F0085EBAB9D}">
      <dgm:prSet/>
      <dgm:spPr/>
      <dgm:t>
        <a:bodyPr/>
        <a:lstStyle/>
        <a:p>
          <a:endParaRPr lang="en-US"/>
        </a:p>
      </dgm:t>
    </dgm:pt>
    <dgm:pt modelId="{E6DB88CF-F2A5-4AAC-810A-08B5B2DC361A}" type="sibTrans" cxnId="{62596C8C-CB4D-4D1F-BB4F-8F0085EBAB9D}">
      <dgm:prSet/>
      <dgm:spPr/>
      <dgm:t>
        <a:bodyPr/>
        <a:lstStyle/>
        <a:p>
          <a:endParaRPr lang="en-US"/>
        </a:p>
      </dgm:t>
    </dgm:pt>
    <dgm:pt modelId="{F685714F-909C-4EBC-B756-80372DFBCE1A}">
      <dgm:prSet phldrT="[Text]" custT="1"/>
      <dgm:spPr/>
      <dgm:t>
        <a:bodyPr anchor="ctr" anchorCtr="0"/>
        <a:lstStyle/>
        <a:p>
          <a:r>
            <a:rPr lang="en-US" sz="2000" dirty="0" err="1"/>
            <a:t>git</a:t>
          </a:r>
          <a:r>
            <a:rPr lang="en-US" sz="2000" dirty="0"/>
            <a:t> merge develop-v3 master</a:t>
          </a:r>
        </a:p>
      </dgm:t>
    </dgm:pt>
    <dgm:pt modelId="{8F259AF8-AAE7-458B-984A-713EE05470EB}" type="parTrans" cxnId="{726FAD5B-AD71-484F-B235-F0159DA7D112}">
      <dgm:prSet/>
      <dgm:spPr/>
      <dgm:t>
        <a:bodyPr/>
        <a:lstStyle/>
        <a:p>
          <a:endParaRPr lang="en-US"/>
        </a:p>
      </dgm:t>
    </dgm:pt>
    <dgm:pt modelId="{6EDF318D-087A-44F5-8A3B-D1A94CABF251}" type="sibTrans" cxnId="{726FAD5B-AD71-484F-B235-F0159DA7D112}">
      <dgm:prSet/>
      <dgm:spPr/>
      <dgm:t>
        <a:bodyPr/>
        <a:lstStyle/>
        <a:p>
          <a:endParaRPr lang="en-US"/>
        </a:p>
      </dgm:t>
    </dgm:pt>
    <dgm:pt modelId="{81D2F9D0-83D8-4C68-9AB9-65CE35478199}" type="pres">
      <dgm:prSet presAssocID="{3541844F-24D5-40FB-8410-1EE09D6BA70A}" presName="linear" presStyleCnt="0">
        <dgm:presLayoutVars>
          <dgm:animLvl val="lvl"/>
          <dgm:resizeHandles val="exact"/>
        </dgm:presLayoutVars>
      </dgm:prSet>
      <dgm:spPr/>
    </dgm:pt>
    <dgm:pt modelId="{CB8C150C-840E-4360-93EE-4B1074D26FDC}" type="pres">
      <dgm:prSet presAssocID="{5CC326CB-798B-440D-BC87-4E73419A6CAF}" presName="parentText" presStyleLbl="node1" presStyleIdx="0" presStyleCnt="4" custScaleY="38646" custLinFactNeighborX="-1361" custLinFactNeighborY="-25638">
        <dgm:presLayoutVars>
          <dgm:chMax val="0"/>
          <dgm:bulletEnabled val="1"/>
        </dgm:presLayoutVars>
      </dgm:prSet>
      <dgm:spPr/>
    </dgm:pt>
    <dgm:pt modelId="{9E3FD34A-A6A8-42A2-A202-CC2E9E007748}" type="pres">
      <dgm:prSet presAssocID="{5CC326CB-798B-440D-BC87-4E73419A6CAF}" presName="childText" presStyleLbl="revTx" presStyleIdx="0" presStyleCnt="4" custScaleY="62728" custLinFactNeighborY="11589">
        <dgm:presLayoutVars>
          <dgm:bulletEnabled val="1"/>
        </dgm:presLayoutVars>
      </dgm:prSet>
      <dgm:spPr/>
    </dgm:pt>
    <dgm:pt modelId="{7AFAB572-09BB-4DFD-85A3-730C14B4D3F8}" type="pres">
      <dgm:prSet presAssocID="{91B482A4-8039-4061-8608-9F36015262DA}" presName="parentText" presStyleLbl="node1" presStyleIdx="1" presStyleCnt="4" custScaleY="41120" custLinFactNeighborY="11046">
        <dgm:presLayoutVars>
          <dgm:chMax val="0"/>
          <dgm:bulletEnabled val="1"/>
        </dgm:presLayoutVars>
      </dgm:prSet>
      <dgm:spPr/>
    </dgm:pt>
    <dgm:pt modelId="{3DED1B57-FAF5-427B-8320-FF41E590C6E3}" type="pres">
      <dgm:prSet presAssocID="{91B482A4-8039-4061-8608-9F36015262DA}" presName="childText" presStyleLbl="revTx" presStyleIdx="1" presStyleCnt="4" custLinFactNeighborY="31657">
        <dgm:presLayoutVars>
          <dgm:bulletEnabled val="1"/>
        </dgm:presLayoutVars>
      </dgm:prSet>
      <dgm:spPr/>
    </dgm:pt>
    <dgm:pt modelId="{D2C02857-BAA5-4C4E-9F25-32E2FF9F8D7D}" type="pres">
      <dgm:prSet presAssocID="{A216C1E5-B74D-49A6-B358-7C059C265171}" presName="parentText" presStyleLbl="node1" presStyleIdx="2" presStyleCnt="4" custScaleY="43496" custLinFactNeighborX="-272" custLinFactNeighborY="-944">
        <dgm:presLayoutVars>
          <dgm:chMax val="0"/>
          <dgm:bulletEnabled val="1"/>
        </dgm:presLayoutVars>
      </dgm:prSet>
      <dgm:spPr/>
    </dgm:pt>
    <dgm:pt modelId="{909D76E8-A78A-4277-B048-5BD7B1AD16C4}" type="pres">
      <dgm:prSet presAssocID="{A216C1E5-B74D-49A6-B358-7C059C265171}" presName="childText" presStyleLbl="revTx" presStyleIdx="2" presStyleCnt="4" custLinFactNeighborX="-408" custLinFactNeighborY="19361">
        <dgm:presLayoutVars>
          <dgm:bulletEnabled val="1"/>
        </dgm:presLayoutVars>
      </dgm:prSet>
      <dgm:spPr/>
    </dgm:pt>
    <dgm:pt modelId="{7E1F81D9-555D-44B3-8F79-F2A5F11E540A}" type="pres">
      <dgm:prSet presAssocID="{CA249389-A65C-4396-A519-4FBD8E77D970}" presName="parentText" presStyleLbl="node1" presStyleIdx="3" presStyleCnt="4" custScaleY="45601" custLinFactNeighborX="408" custLinFactNeighborY="-4767">
        <dgm:presLayoutVars>
          <dgm:chMax val="0"/>
          <dgm:bulletEnabled val="1"/>
        </dgm:presLayoutVars>
      </dgm:prSet>
      <dgm:spPr/>
    </dgm:pt>
    <dgm:pt modelId="{0B1B1A5C-B86D-4177-82EF-88BFC9ACA2C4}" type="pres">
      <dgm:prSet presAssocID="{CA249389-A65C-4396-A519-4FBD8E77D970}" presName="childText" presStyleLbl="revTx" presStyleIdx="3" presStyleCnt="4" custScaleY="88965" custLinFactNeighborX="-136" custLinFactNeighborY="17299">
        <dgm:presLayoutVars>
          <dgm:bulletEnabled val="1"/>
        </dgm:presLayoutVars>
      </dgm:prSet>
      <dgm:spPr/>
    </dgm:pt>
  </dgm:ptLst>
  <dgm:cxnLst>
    <dgm:cxn modelId="{7FD86D37-7B17-4A62-A804-780EEDE1EA4F}" srcId="{91B482A4-8039-4061-8608-9F36015262DA}" destId="{9B748019-BF7B-4547-AC34-DA52D46B09B4}" srcOrd="0" destOrd="0" parTransId="{25616935-3B9F-49D6-88B0-5CFBF1FC2FAB}" sibTransId="{61882A85-6910-47A8-9BF3-F3AB216E9DA9}"/>
    <dgm:cxn modelId="{2E8CDE3B-1767-4583-92C3-98A6657554DB}" srcId="{3541844F-24D5-40FB-8410-1EE09D6BA70A}" destId="{5CC326CB-798B-440D-BC87-4E73419A6CAF}" srcOrd="0" destOrd="0" parTransId="{5EECA390-AD9C-424A-8C14-E711C2FB75B4}" sibTransId="{F78D2C19-3558-4048-8EB1-2252E07D2039}"/>
    <dgm:cxn modelId="{34981440-53D8-4BB3-9182-AB6E1A7C9FD8}" type="presOf" srcId="{1D32E559-38E4-4D50-A632-05C451F29C46}" destId="{9E3FD34A-A6A8-42A2-A202-CC2E9E007748}" srcOrd="0" destOrd="0" presId="urn:microsoft.com/office/officeart/2005/8/layout/vList2"/>
    <dgm:cxn modelId="{726FAD5B-AD71-484F-B235-F0159DA7D112}" srcId="{CA249389-A65C-4396-A519-4FBD8E77D970}" destId="{F685714F-909C-4EBC-B756-80372DFBCE1A}" srcOrd="0" destOrd="0" parTransId="{8F259AF8-AAE7-458B-984A-713EE05470EB}" sibTransId="{6EDF318D-087A-44F5-8A3B-D1A94CABF251}"/>
    <dgm:cxn modelId="{CFDA4C62-B367-4995-90DE-758FBF3003C8}" type="presOf" srcId="{3E80B29F-C21C-4CD3-9C7D-623DF74D450D}" destId="{909D76E8-A78A-4277-B048-5BD7B1AD16C4}" srcOrd="0" destOrd="0" presId="urn:microsoft.com/office/officeart/2005/8/layout/vList2"/>
    <dgm:cxn modelId="{3F2A826F-F08F-4E9B-BD92-672F77F74AF7}" type="presOf" srcId="{5CC326CB-798B-440D-BC87-4E73419A6CAF}" destId="{CB8C150C-840E-4360-93EE-4B1074D26FDC}" srcOrd="0" destOrd="0" presId="urn:microsoft.com/office/officeart/2005/8/layout/vList2"/>
    <dgm:cxn modelId="{CE6F3659-AA73-46D1-A7BC-B4A6B5ECF889}" type="presOf" srcId="{9B748019-BF7B-4547-AC34-DA52D46B09B4}" destId="{3DED1B57-FAF5-427B-8320-FF41E590C6E3}" srcOrd="0" destOrd="0" presId="urn:microsoft.com/office/officeart/2005/8/layout/vList2"/>
    <dgm:cxn modelId="{62596C8C-CB4D-4D1F-BB4F-8F0085EBAB9D}" srcId="{3541844F-24D5-40FB-8410-1EE09D6BA70A}" destId="{CA249389-A65C-4396-A519-4FBD8E77D970}" srcOrd="3" destOrd="0" parTransId="{EDF32229-3117-4C1E-9730-A4A3948782AC}" sibTransId="{E6DB88CF-F2A5-4AAC-810A-08B5B2DC361A}"/>
    <dgm:cxn modelId="{AF41D592-6CD1-4DD0-843F-3C91DE461821}" type="presOf" srcId="{F685714F-909C-4EBC-B756-80372DFBCE1A}" destId="{0B1B1A5C-B86D-4177-82EF-88BFC9ACA2C4}" srcOrd="0" destOrd="0" presId="urn:microsoft.com/office/officeart/2005/8/layout/vList2"/>
    <dgm:cxn modelId="{A604609E-16C4-4844-BB64-4BB1B35AB889}" type="presOf" srcId="{3541844F-24D5-40FB-8410-1EE09D6BA70A}" destId="{81D2F9D0-83D8-4C68-9AB9-65CE35478199}" srcOrd="0" destOrd="0" presId="urn:microsoft.com/office/officeart/2005/8/layout/vList2"/>
    <dgm:cxn modelId="{FB57F09F-ADB8-4D2B-8233-33BCA40E4276}" type="presOf" srcId="{91B482A4-8039-4061-8608-9F36015262DA}" destId="{7AFAB572-09BB-4DFD-85A3-730C14B4D3F8}" srcOrd="0" destOrd="0" presId="urn:microsoft.com/office/officeart/2005/8/layout/vList2"/>
    <dgm:cxn modelId="{0E70A0AC-B5E5-40E1-999C-6217A0739F3A}" srcId="{A216C1E5-B74D-49A6-B358-7C059C265171}" destId="{3E80B29F-C21C-4CD3-9C7D-623DF74D450D}" srcOrd="0" destOrd="0" parTransId="{6CC07DB9-37DC-4A36-8E7C-1EC06973F04C}" sibTransId="{FA2FAFFD-B2E7-4C48-8772-54B3961B1748}"/>
    <dgm:cxn modelId="{F69031B0-0F71-4960-BBD5-5793CF68BA92}" srcId="{5CC326CB-798B-440D-BC87-4E73419A6CAF}" destId="{1D32E559-38E4-4D50-A632-05C451F29C46}" srcOrd="0" destOrd="0" parTransId="{C5A95E5D-445D-412A-B063-14C844442194}" sibTransId="{AF98B9DD-0528-431A-9BF7-EA3EB4F84E62}"/>
    <dgm:cxn modelId="{5E9AB6DD-E67C-4A5D-A845-6973FA0DAAB1}" type="presOf" srcId="{A216C1E5-B74D-49A6-B358-7C059C265171}" destId="{D2C02857-BAA5-4C4E-9F25-32E2FF9F8D7D}" srcOrd="0" destOrd="0" presId="urn:microsoft.com/office/officeart/2005/8/layout/vList2"/>
    <dgm:cxn modelId="{580758E5-09EB-4D29-8B58-0D8182B21D9B}" srcId="{3541844F-24D5-40FB-8410-1EE09D6BA70A}" destId="{A216C1E5-B74D-49A6-B358-7C059C265171}" srcOrd="2" destOrd="0" parTransId="{24A7A24F-EA56-4B8E-A78A-AA1ECC8E6909}" sibTransId="{BB6F25E9-8D6C-496D-B965-37CA9D61CEB8}"/>
    <dgm:cxn modelId="{6F49A9F7-0B09-4861-9771-68303787F582}" srcId="{3541844F-24D5-40FB-8410-1EE09D6BA70A}" destId="{91B482A4-8039-4061-8608-9F36015262DA}" srcOrd="1" destOrd="0" parTransId="{1A6E5AA4-264E-4CF6-BA33-69D0AC3CD405}" sibTransId="{AE8C1C55-AAFD-441D-BCEE-7886F3878436}"/>
    <dgm:cxn modelId="{54BA07FC-7155-4AC5-9FDF-7799FD1919E4}" type="presOf" srcId="{CA249389-A65C-4396-A519-4FBD8E77D970}" destId="{7E1F81D9-555D-44B3-8F79-F2A5F11E540A}" srcOrd="0" destOrd="0" presId="urn:microsoft.com/office/officeart/2005/8/layout/vList2"/>
    <dgm:cxn modelId="{6D222FE0-596F-4926-A309-60CDE460E942}" type="presParOf" srcId="{81D2F9D0-83D8-4C68-9AB9-65CE35478199}" destId="{CB8C150C-840E-4360-93EE-4B1074D26FDC}" srcOrd="0" destOrd="0" presId="urn:microsoft.com/office/officeart/2005/8/layout/vList2"/>
    <dgm:cxn modelId="{32566916-A2B2-4A68-B5F5-78618AEAD777}" type="presParOf" srcId="{81D2F9D0-83D8-4C68-9AB9-65CE35478199}" destId="{9E3FD34A-A6A8-42A2-A202-CC2E9E007748}" srcOrd="1" destOrd="0" presId="urn:microsoft.com/office/officeart/2005/8/layout/vList2"/>
    <dgm:cxn modelId="{F8107670-9258-4852-B64F-3ECC35B03877}" type="presParOf" srcId="{81D2F9D0-83D8-4C68-9AB9-65CE35478199}" destId="{7AFAB572-09BB-4DFD-85A3-730C14B4D3F8}" srcOrd="2" destOrd="0" presId="urn:microsoft.com/office/officeart/2005/8/layout/vList2"/>
    <dgm:cxn modelId="{90961509-A9A8-4B0B-9190-95F1AB7A41B8}" type="presParOf" srcId="{81D2F9D0-83D8-4C68-9AB9-65CE35478199}" destId="{3DED1B57-FAF5-427B-8320-FF41E590C6E3}" srcOrd="3" destOrd="0" presId="urn:microsoft.com/office/officeart/2005/8/layout/vList2"/>
    <dgm:cxn modelId="{BFF9865E-F158-438F-9399-3CB1777386A9}" type="presParOf" srcId="{81D2F9D0-83D8-4C68-9AB9-65CE35478199}" destId="{D2C02857-BAA5-4C4E-9F25-32E2FF9F8D7D}" srcOrd="4" destOrd="0" presId="urn:microsoft.com/office/officeart/2005/8/layout/vList2"/>
    <dgm:cxn modelId="{9875078A-081D-4754-B05D-37BB755D7AE6}" type="presParOf" srcId="{81D2F9D0-83D8-4C68-9AB9-65CE35478199}" destId="{909D76E8-A78A-4277-B048-5BD7B1AD16C4}" srcOrd="5" destOrd="0" presId="urn:microsoft.com/office/officeart/2005/8/layout/vList2"/>
    <dgm:cxn modelId="{7C87A85C-F303-4932-ADB1-E0D63702561C}" type="presParOf" srcId="{81D2F9D0-83D8-4C68-9AB9-65CE35478199}" destId="{7E1F81D9-555D-44B3-8F79-F2A5F11E540A}" srcOrd="6" destOrd="0" presId="urn:microsoft.com/office/officeart/2005/8/layout/vList2"/>
    <dgm:cxn modelId="{F2D85FC3-9D8C-475C-A05D-002C9C21672D}" type="presParOf" srcId="{81D2F9D0-83D8-4C68-9AB9-65CE35478199}" destId="{0B1B1A5C-B86D-4177-82EF-88BFC9ACA2C4}"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C4F2C-A037-42D4-8141-B0FEA4A82A41}">
      <dsp:nvSpPr>
        <dsp:cNvPr id="0" name=""/>
        <dsp:cNvSpPr/>
      </dsp:nvSpPr>
      <dsp:spPr>
        <a:xfrm>
          <a:off x="2738824" y="3766"/>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Add</a:t>
          </a:r>
        </a:p>
      </dsp:txBody>
      <dsp:txXfrm>
        <a:off x="2756933" y="21875"/>
        <a:ext cx="534508" cy="334754"/>
      </dsp:txXfrm>
    </dsp:sp>
    <dsp:sp modelId="{FE0B7A4D-E2AB-4C28-95AD-CC37DD622174}">
      <dsp:nvSpPr>
        <dsp:cNvPr id="0" name=""/>
        <dsp:cNvSpPr/>
      </dsp:nvSpPr>
      <dsp:spPr>
        <a:xfrm>
          <a:off x="775040" y="189253"/>
          <a:ext cx="4498293" cy="4498293"/>
        </a:xfrm>
        <a:custGeom>
          <a:avLst/>
          <a:gdLst/>
          <a:ahLst/>
          <a:cxnLst/>
          <a:rect l="0" t="0" r="0" b="0"/>
          <a:pathLst>
            <a:path>
              <a:moveTo>
                <a:pt x="2538627" y="18706"/>
              </a:moveTo>
              <a:arcTo wR="2249146" hR="2249146" stAng="16643692" swAng="622702"/>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9269A1-D3AF-4FF4-920A-072167E0A472}">
      <dsp:nvSpPr>
        <dsp:cNvPr id="0" name=""/>
        <dsp:cNvSpPr/>
      </dsp:nvSpPr>
      <dsp:spPr>
        <a:xfrm>
          <a:off x="3714692" y="226502"/>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err="1"/>
            <a:t>rm</a:t>
          </a:r>
          <a:endParaRPr lang="en-US" sz="900" kern="1200" dirty="0"/>
        </a:p>
      </dsp:txBody>
      <dsp:txXfrm>
        <a:off x="3732801" y="244611"/>
        <a:ext cx="534508" cy="334754"/>
      </dsp:txXfrm>
    </dsp:sp>
    <dsp:sp modelId="{B73CAE63-2403-4B2B-97ED-DAB20E6830C4}">
      <dsp:nvSpPr>
        <dsp:cNvPr id="0" name=""/>
        <dsp:cNvSpPr/>
      </dsp:nvSpPr>
      <dsp:spPr>
        <a:xfrm>
          <a:off x="775040" y="189253"/>
          <a:ext cx="4498293" cy="4498293"/>
        </a:xfrm>
        <a:custGeom>
          <a:avLst/>
          <a:gdLst/>
          <a:ahLst/>
          <a:cxnLst/>
          <a:rect l="0" t="0" r="0" b="0"/>
          <a:pathLst>
            <a:path>
              <a:moveTo>
                <a:pt x="3513940" y="389319"/>
              </a:moveTo>
              <a:arcTo wR="2249146" hR="2249146" stAng="18253083" swAng="64591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8F707-FC69-41CF-BA75-1F3F3BD5EC8A}">
      <dsp:nvSpPr>
        <dsp:cNvPr id="0" name=""/>
        <dsp:cNvSpPr/>
      </dsp:nvSpPr>
      <dsp:spPr>
        <a:xfrm>
          <a:off x="4497277" y="850593"/>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err="1"/>
            <a:t>mv</a:t>
          </a:r>
          <a:endParaRPr lang="en-US" sz="900" kern="1200" dirty="0"/>
        </a:p>
      </dsp:txBody>
      <dsp:txXfrm>
        <a:off x="4515386" y="868702"/>
        <a:ext cx="534508" cy="334754"/>
      </dsp:txXfrm>
    </dsp:sp>
    <dsp:sp modelId="{EB1BF5C4-3B55-4750-8FF6-7BD08F612B98}">
      <dsp:nvSpPr>
        <dsp:cNvPr id="0" name=""/>
        <dsp:cNvSpPr/>
      </dsp:nvSpPr>
      <dsp:spPr>
        <a:xfrm>
          <a:off x="775040" y="189253"/>
          <a:ext cx="4498293" cy="4498293"/>
        </a:xfrm>
        <a:custGeom>
          <a:avLst/>
          <a:gdLst/>
          <a:ahLst/>
          <a:cxnLst/>
          <a:rect l="0" t="0" r="0" b="0"/>
          <a:pathLst>
            <a:path>
              <a:moveTo>
                <a:pt x="4143870" y="1037253"/>
              </a:moveTo>
              <a:arcTo wR="2249146" hR="2249146" stAng="19643785" swAng="881788"/>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BAEC37-6D8C-4F2C-85D3-28C36590B1E9}">
      <dsp:nvSpPr>
        <dsp:cNvPr id="0" name=""/>
        <dsp:cNvSpPr/>
      </dsp:nvSpPr>
      <dsp:spPr>
        <a:xfrm>
          <a:off x="4931580" y="1752431"/>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branch</a:t>
          </a:r>
        </a:p>
      </dsp:txBody>
      <dsp:txXfrm>
        <a:off x="4949689" y="1770540"/>
        <a:ext cx="534508" cy="334754"/>
      </dsp:txXfrm>
    </dsp:sp>
    <dsp:sp modelId="{EE9D06F2-68B2-4C18-BEE3-2923133FEDBB}">
      <dsp:nvSpPr>
        <dsp:cNvPr id="0" name=""/>
        <dsp:cNvSpPr/>
      </dsp:nvSpPr>
      <dsp:spPr>
        <a:xfrm>
          <a:off x="775040" y="189253"/>
          <a:ext cx="4498293" cy="4498293"/>
        </a:xfrm>
        <a:custGeom>
          <a:avLst/>
          <a:gdLst/>
          <a:ahLst/>
          <a:cxnLst/>
          <a:rect l="0" t="0" r="0" b="0"/>
          <a:pathLst>
            <a:path>
              <a:moveTo>
                <a:pt x="4477000" y="1940389"/>
              </a:moveTo>
              <a:arcTo wR="2249146" hR="2249146" stAng="21126580" swAng="94684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ED4080-E668-4ED7-B78D-9B33B9244A15}">
      <dsp:nvSpPr>
        <dsp:cNvPr id="0" name=""/>
        <dsp:cNvSpPr/>
      </dsp:nvSpPr>
      <dsp:spPr>
        <a:xfrm>
          <a:off x="4931580" y="2753396"/>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checkout</a:t>
          </a:r>
        </a:p>
      </dsp:txBody>
      <dsp:txXfrm>
        <a:off x="4949689" y="2771505"/>
        <a:ext cx="534508" cy="334754"/>
      </dsp:txXfrm>
    </dsp:sp>
    <dsp:sp modelId="{BFF5B4B0-28CC-44D5-853D-4A598C3B5DAA}">
      <dsp:nvSpPr>
        <dsp:cNvPr id="0" name=""/>
        <dsp:cNvSpPr/>
      </dsp:nvSpPr>
      <dsp:spPr>
        <a:xfrm>
          <a:off x="775040" y="189253"/>
          <a:ext cx="4498293" cy="4498293"/>
        </a:xfrm>
        <a:custGeom>
          <a:avLst/>
          <a:gdLst/>
          <a:ahLst/>
          <a:cxnLst/>
          <a:rect l="0" t="0" r="0" b="0"/>
          <a:pathLst>
            <a:path>
              <a:moveTo>
                <a:pt x="4389336" y="2940703"/>
              </a:moveTo>
              <a:arcTo wR="2249146" hR="2249146" stAng="1074427" swAng="881788"/>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D88B9D-0114-4381-847D-C8BA67993324}">
      <dsp:nvSpPr>
        <dsp:cNvPr id="0" name=""/>
        <dsp:cNvSpPr/>
      </dsp:nvSpPr>
      <dsp:spPr>
        <a:xfrm>
          <a:off x="4497277" y="3655233"/>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clone</a:t>
          </a:r>
        </a:p>
      </dsp:txBody>
      <dsp:txXfrm>
        <a:off x="4515386" y="3673342"/>
        <a:ext cx="534508" cy="334754"/>
      </dsp:txXfrm>
    </dsp:sp>
    <dsp:sp modelId="{D1FC202E-D2D5-4C7E-B235-F563190FB40B}">
      <dsp:nvSpPr>
        <dsp:cNvPr id="0" name=""/>
        <dsp:cNvSpPr/>
      </dsp:nvSpPr>
      <dsp:spPr>
        <a:xfrm>
          <a:off x="775040" y="189253"/>
          <a:ext cx="4498293" cy="4498293"/>
        </a:xfrm>
        <a:custGeom>
          <a:avLst/>
          <a:gdLst/>
          <a:ahLst/>
          <a:cxnLst/>
          <a:rect l="0" t="0" r="0" b="0"/>
          <a:pathLst>
            <a:path>
              <a:moveTo>
                <a:pt x="3839067" y="3839999"/>
              </a:moveTo>
              <a:arcTo wR="2249146" hR="2249146" stAng="2701007" swAng="64591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0E4AB7-A858-43CF-859E-01EB9CE7345B}">
      <dsp:nvSpPr>
        <dsp:cNvPr id="0" name=""/>
        <dsp:cNvSpPr/>
      </dsp:nvSpPr>
      <dsp:spPr>
        <a:xfrm>
          <a:off x="3714692" y="4279325"/>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commit</a:t>
          </a:r>
        </a:p>
      </dsp:txBody>
      <dsp:txXfrm>
        <a:off x="3732801" y="4297434"/>
        <a:ext cx="534508" cy="334754"/>
      </dsp:txXfrm>
    </dsp:sp>
    <dsp:sp modelId="{795AF8E4-F790-40DC-86DE-C9A029C89536}">
      <dsp:nvSpPr>
        <dsp:cNvPr id="0" name=""/>
        <dsp:cNvSpPr/>
      </dsp:nvSpPr>
      <dsp:spPr>
        <a:xfrm>
          <a:off x="775040" y="189253"/>
          <a:ext cx="4498293" cy="4498293"/>
        </a:xfrm>
        <a:custGeom>
          <a:avLst/>
          <a:gdLst/>
          <a:ahLst/>
          <a:cxnLst/>
          <a:rect l="0" t="0" r="0" b="0"/>
          <a:pathLst>
            <a:path>
              <a:moveTo>
                <a:pt x="2935699" y="4390946"/>
              </a:moveTo>
              <a:arcTo wR="2249146" hR="2249146" stAng="4333606" swAng="622702"/>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65096-3224-4D67-B0D4-A4F2B99951A3}">
      <dsp:nvSpPr>
        <dsp:cNvPr id="0" name=""/>
        <dsp:cNvSpPr/>
      </dsp:nvSpPr>
      <dsp:spPr>
        <a:xfrm>
          <a:off x="2738824" y="4502060"/>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diff</a:t>
          </a:r>
        </a:p>
      </dsp:txBody>
      <dsp:txXfrm>
        <a:off x="2756933" y="4520169"/>
        <a:ext cx="534508" cy="334754"/>
      </dsp:txXfrm>
    </dsp:sp>
    <dsp:sp modelId="{A2DA7127-D14B-4E3E-B1F6-46F61B8264DC}">
      <dsp:nvSpPr>
        <dsp:cNvPr id="0" name=""/>
        <dsp:cNvSpPr/>
      </dsp:nvSpPr>
      <dsp:spPr>
        <a:xfrm>
          <a:off x="775040" y="189253"/>
          <a:ext cx="4498293" cy="4498293"/>
        </a:xfrm>
        <a:custGeom>
          <a:avLst/>
          <a:gdLst/>
          <a:ahLst/>
          <a:cxnLst/>
          <a:rect l="0" t="0" r="0" b="0"/>
          <a:pathLst>
            <a:path>
              <a:moveTo>
                <a:pt x="1959666" y="4479586"/>
              </a:moveTo>
              <a:arcTo wR="2249146" hR="2249146" stAng="5843692" swAng="622702"/>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52FDB-0E1F-47D9-B7B8-4C9DE9C9F3E5}">
      <dsp:nvSpPr>
        <dsp:cNvPr id="0" name=""/>
        <dsp:cNvSpPr/>
      </dsp:nvSpPr>
      <dsp:spPr>
        <a:xfrm>
          <a:off x="1762955" y="4279325"/>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init</a:t>
          </a:r>
        </a:p>
      </dsp:txBody>
      <dsp:txXfrm>
        <a:off x="1781064" y="4297434"/>
        <a:ext cx="534508" cy="334754"/>
      </dsp:txXfrm>
    </dsp:sp>
    <dsp:sp modelId="{AE1092C1-ACF8-4C7F-B1DD-A109DC1378EE}">
      <dsp:nvSpPr>
        <dsp:cNvPr id="0" name=""/>
        <dsp:cNvSpPr/>
      </dsp:nvSpPr>
      <dsp:spPr>
        <a:xfrm>
          <a:off x="775040" y="189253"/>
          <a:ext cx="4498293" cy="4498293"/>
        </a:xfrm>
        <a:custGeom>
          <a:avLst/>
          <a:gdLst/>
          <a:ahLst/>
          <a:cxnLst/>
          <a:rect l="0" t="0" r="0" b="0"/>
          <a:pathLst>
            <a:path>
              <a:moveTo>
                <a:pt x="984352" y="4108974"/>
              </a:moveTo>
              <a:arcTo wR="2249146" hR="2249146" stAng="7453083" swAng="64591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DD37-10BD-4DEA-A250-E5CBC9093039}">
      <dsp:nvSpPr>
        <dsp:cNvPr id="0" name=""/>
        <dsp:cNvSpPr/>
      </dsp:nvSpPr>
      <dsp:spPr>
        <a:xfrm>
          <a:off x="980370" y="3655233"/>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log</a:t>
          </a:r>
        </a:p>
      </dsp:txBody>
      <dsp:txXfrm>
        <a:off x="998479" y="3673342"/>
        <a:ext cx="534508" cy="334754"/>
      </dsp:txXfrm>
    </dsp:sp>
    <dsp:sp modelId="{7DA42696-BE10-4FFA-A2EC-13C81642BC1A}">
      <dsp:nvSpPr>
        <dsp:cNvPr id="0" name=""/>
        <dsp:cNvSpPr/>
      </dsp:nvSpPr>
      <dsp:spPr>
        <a:xfrm>
          <a:off x="775040" y="189253"/>
          <a:ext cx="4498293" cy="4498293"/>
        </a:xfrm>
        <a:custGeom>
          <a:avLst/>
          <a:gdLst/>
          <a:ahLst/>
          <a:cxnLst/>
          <a:rect l="0" t="0" r="0" b="0"/>
          <a:pathLst>
            <a:path>
              <a:moveTo>
                <a:pt x="354423" y="3461040"/>
              </a:moveTo>
              <a:arcTo wR="2249146" hR="2249146" stAng="8843785" swAng="881788"/>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1A6449-3E7B-46E6-8843-2CF29A60D15D}">
      <dsp:nvSpPr>
        <dsp:cNvPr id="0" name=""/>
        <dsp:cNvSpPr/>
      </dsp:nvSpPr>
      <dsp:spPr>
        <a:xfrm>
          <a:off x="546068" y="2753396"/>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merge</a:t>
          </a:r>
        </a:p>
      </dsp:txBody>
      <dsp:txXfrm>
        <a:off x="564177" y="2771505"/>
        <a:ext cx="534508" cy="334754"/>
      </dsp:txXfrm>
    </dsp:sp>
    <dsp:sp modelId="{E1930803-288E-45E8-BA07-A9AF78BFC307}">
      <dsp:nvSpPr>
        <dsp:cNvPr id="0" name=""/>
        <dsp:cNvSpPr/>
      </dsp:nvSpPr>
      <dsp:spPr>
        <a:xfrm>
          <a:off x="775040" y="189253"/>
          <a:ext cx="4498293" cy="4498293"/>
        </a:xfrm>
        <a:custGeom>
          <a:avLst/>
          <a:gdLst/>
          <a:ahLst/>
          <a:cxnLst/>
          <a:rect l="0" t="0" r="0" b="0"/>
          <a:pathLst>
            <a:path>
              <a:moveTo>
                <a:pt x="21293" y="2557903"/>
              </a:moveTo>
              <a:arcTo wR="2249146" hR="2249146" stAng="10326580" swAng="94684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CBBFAF-FE6A-40F1-990D-DE757749C74B}">
      <dsp:nvSpPr>
        <dsp:cNvPr id="0" name=""/>
        <dsp:cNvSpPr/>
      </dsp:nvSpPr>
      <dsp:spPr>
        <a:xfrm>
          <a:off x="546068" y="1752431"/>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pull</a:t>
          </a:r>
        </a:p>
      </dsp:txBody>
      <dsp:txXfrm>
        <a:off x="564177" y="1770540"/>
        <a:ext cx="534508" cy="334754"/>
      </dsp:txXfrm>
    </dsp:sp>
    <dsp:sp modelId="{83CF2594-E185-48D6-94CD-8A2B3545F70F}">
      <dsp:nvSpPr>
        <dsp:cNvPr id="0" name=""/>
        <dsp:cNvSpPr/>
      </dsp:nvSpPr>
      <dsp:spPr>
        <a:xfrm>
          <a:off x="775040" y="189253"/>
          <a:ext cx="4498293" cy="4498293"/>
        </a:xfrm>
        <a:custGeom>
          <a:avLst/>
          <a:gdLst/>
          <a:ahLst/>
          <a:cxnLst/>
          <a:rect l="0" t="0" r="0" b="0"/>
          <a:pathLst>
            <a:path>
              <a:moveTo>
                <a:pt x="108957" y="1557590"/>
              </a:moveTo>
              <a:arcTo wR="2249146" hR="2249146" stAng="11874427" swAng="881788"/>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845BE8-A205-4FD3-A8A6-913B65A3FAA6}">
      <dsp:nvSpPr>
        <dsp:cNvPr id="0" name=""/>
        <dsp:cNvSpPr/>
      </dsp:nvSpPr>
      <dsp:spPr>
        <a:xfrm>
          <a:off x="980370" y="850593"/>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push</a:t>
          </a:r>
        </a:p>
      </dsp:txBody>
      <dsp:txXfrm>
        <a:off x="998479" y="868702"/>
        <a:ext cx="534508" cy="334754"/>
      </dsp:txXfrm>
    </dsp:sp>
    <dsp:sp modelId="{1C49AF69-26C1-4DAC-8120-6B0BA008EEA8}">
      <dsp:nvSpPr>
        <dsp:cNvPr id="0" name=""/>
        <dsp:cNvSpPr/>
      </dsp:nvSpPr>
      <dsp:spPr>
        <a:xfrm>
          <a:off x="775040" y="189253"/>
          <a:ext cx="4498293" cy="4498293"/>
        </a:xfrm>
        <a:custGeom>
          <a:avLst/>
          <a:gdLst/>
          <a:ahLst/>
          <a:cxnLst/>
          <a:rect l="0" t="0" r="0" b="0"/>
          <a:pathLst>
            <a:path>
              <a:moveTo>
                <a:pt x="659225" y="658294"/>
              </a:moveTo>
              <a:arcTo wR="2249146" hR="2249146" stAng="13501007" swAng="645910"/>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201557-FA28-4939-8519-C3E00B37EC7C}">
      <dsp:nvSpPr>
        <dsp:cNvPr id="0" name=""/>
        <dsp:cNvSpPr/>
      </dsp:nvSpPr>
      <dsp:spPr>
        <a:xfrm>
          <a:off x="1762955" y="226502"/>
          <a:ext cx="570726" cy="370972"/>
        </a:xfrm>
        <a:prstGeom prst="roundRect">
          <a:avLst/>
        </a:prstGeom>
        <a:solidFill>
          <a:schemeClr val="lt1">
            <a:hueOff val="0"/>
            <a:satOff val="0"/>
            <a:lumOff val="0"/>
            <a:alphaOff val="0"/>
          </a:schemeClr>
        </a:solidFill>
        <a:ln w="635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status</a:t>
          </a:r>
        </a:p>
      </dsp:txBody>
      <dsp:txXfrm>
        <a:off x="1781064" y="244611"/>
        <a:ext cx="534508" cy="334754"/>
      </dsp:txXfrm>
    </dsp:sp>
    <dsp:sp modelId="{B6EE42A7-FF09-404B-B8B1-A31B0D287AB8}">
      <dsp:nvSpPr>
        <dsp:cNvPr id="0" name=""/>
        <dsp:cNvSpPr/>
      </dsp:nvSpPr>
      <dsp:spPr>
        <a:xfrm>
          <a:off x="775040" y="189253"/>
          <a:ext cx="4498293" cy="4498293"/>
        </a:xfrm>
        <a:custGeom>
          <a:avLst/>
          <a:gdLst/>
          <a:ahLst/>
          <a:cxnLst/>
          <a:rect l="0" t="0" r="0" b="0"/>
          <a:pathLst>
            <a:path>
              <a:moveTo>
                <a:pt x="1562593" y="107347"/>
              </a:moveTo>
              <a:arcTo wR="2249146" hR="2249146" stAng="15133606" swAng="622702"/>
            </a:path>
          </a:pathLst>
        </a:custGeom>
        <a:noFill/>
        <a:ln w="6350" cap="sq"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C150C-840E-4360-93EE-4B1074D26FDC}">
      <dsp:nvSpPr>
        <dsp:cNvPr id="0" name=""/>
        <dsp:cNvSpPr/>
      </dsp:nvSpPr>
      <dsp:spPr>
        <a:xfrm>
          <a:off x="0" y="0"/>
          <a:ext cx="7000876" cy="383430"/>
        </a:xfrm>
        <a:prstGeom prst="roundRect">
          <a:avLst/>
        </a:prstGeom>
        <a:solidFill>
          <a:schemeClr val="accent6">
            <a:lumMod val="9000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Default Branch</a:t>
          </a:r>
        </a:p>
      </dsp:txBody>
      <dsp:txXfrm>
        <a:off x="18718" y="18718"/>
        <a:ext cx="6963440" cy="345994"/>
      </dsp:txXfrm>
    </dsp:sp>
    <dsp:sp modelId="{9E3FD34A-A6A8-42A2-A202-CC2E9E007748}">
      <dsp:nvSpPr>
        <dsp:cNvPr id="0" name=""/>
        <dsp:cNvSpPr/>
      </dsp:nvSpPr>
      <dsp:spPr>
        <a:xfrm>
          <a:off x="0" y="508121"/>
          <a:ext cx="7000876" cy="55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master</a:t>
          </a:r>
        </a:p>
      </dsp:txBody>
      <dsp:txXfrm>
        <a:off x="0" y="508121"/>
        <a:ext cx="7000876" cy="550551"/>
      </dsp:txXfrm>
    </dsp:sp>
    <dsp:sp modelId="{7AFAB572-09BB-4DFD-85A3-730C14B4D3F8}">
      <dsp:nvSpPr>
        <dsp:cNvPr id="0" name=""/>
        <dsp:cNvSpPr/>
      </dsp:nvSpPr>
      <dsp:spPr>
        <a:xfrm>
          <a:off x="0" y="1040639"/>
          <a:ext cx="7000876" cy="407976"/>
        </a:xfrm>
        <a:prstGeom prst="roundRect">
          <a:avLst/>
        </a:prstGeom>
        <a:solidFill>
          <a:schemeClr val="tx2">
            <a:lumMod val="40000"/>
            <a:lumOff val="6000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new branch</a:t>
          </a:r>
        </a:p>
      </dsp:txBody>
      <dsp:txXfrm>
        <a:off x="19916" y="1060555"/>
        <a:ext cx="6961044" cy="368144"/>
      </dsp:txXfrm>
    </dsp:sp>
    <dsp:sp modelId="{3DED1B57-FAF5-427B-8320-FF41E590C6E3}">
      <dsp:nvSpPr>
        <dsp:cNvPr id="0" name=""/>
        <dsp:cNvSpPr/>
      </dsp:nvSpPr>
      <dsp:spPr>
        <a:xfrm>
          <a:off x="0" y="1665755"/>
          <a:ext cx="7000876"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a:t>git</a:t>
          </a:r>
          <a:r>
            <a:rPr lang="en-US" sz="2000" kern="1200" dirty="0"/>
            <a:t> branch develop-v1</a:t>
          </a:r>
        </a:p>
      </dsp:txBody>
      <dsp:txXfrm>
        <a:off x="0" y="1665755"/>
        <a:ext cx="7000876" cy="877680"/>
      </dsp:txXfrm>
    </dsp:sp>
    <dsp:sp modelId="{D2C02857-BAA5-4C4E-9F25-32E2FF9F8D7D}">
      <dsp:nvSpPr>
        <dsp:cNvPr id="0" name=""/>
        <dsp:cNvSpPr/>
      </dsp:nvSpPr>
      <dsp:spPr>
        <a:xfrm>
          <a:off x="0" y="2221062"/>
          <a:ext cx="7000876" cy="431549"/>
        </a:xfrm>
        <a:prstGeom prst="roundRect">
          <a:avLst/>
        </a:prstGeom>
        <a:solidFill>
          <a:srgbClr val="7030A0"/>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and switch to new branch</a:t>
          </a:r>
        </a:p>
      </dsp:txBody>
      <dsp:txXfrm>
        <a:off x="21066" y="2242128"/>
        <a:ext cx="6958744" cy="389417"/>
      </dsp:txXfrm>
    </dsp:sp>
    <dsp:sp modelId="{909D76E8-A78A-4277-B048-5BD7B1AD16C4}">
      <dsp:nvSpPr>
        <dsp:cNvPr id="0" name=""/>
        <dsp:cNvSpPr/>
      </dsp:nvSpPr>
      <dsp:spPr>
        <a:xfrm>
          <a:off x="0" y="2852989"/>
          <a:ext cx="7000876"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a:t>git</a:t>
          </a:r>
          <a:r>
            <a:rPr lang="en-US" sz="2000" kern="1200" dirty="0"/>
            <a:t> checkout –b develop-v3</a:t>
          </a:r>
        </a:p>
      </dsp:txBody>
      <dsp:txXfrm>
        <a:off x="0" y="2852989"/>
        <a:ext cx="7000876" cy="877680"/>
      </dsp:txXfrm>
    </dsp:sp>
    <dsp:sp modelId="{7E1F81D9-555D-44B3-8F79-F2A5F11E540A}">
      <dsp:nvSpPr>
        <dsp:cNvPr id="0" name=""/>
        <dsp:cNvSpPr/>
      </dsp:nvSpPr>
      <dsp:spPr>
        <a:xfrm>
          <a:off x="0" y="3496738"/>
          <a:ext cx="7000876" cy="452434"/>
        </a:xfrm>
        <a:prstGeom prst="roundRect">
          <a:avLst/>
        </a:prstGeom>
        <a:solidFill>
          <a:schemeClr val="tx2"/>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Switch to branch and merge existing branch as well</a:t>
          </a:r>
        </a:p>
      </dsp:txBody>
      <dsp:txXfrm>
        <a:off x="22086" y="3518824"/>
        <a:ext cx="6956704" cy="408262"/>
      </dsp:txXfrm>
    </dsp:sp>
    <dsp:sp modelId="{0B1B1A5C-B86D-4177-82EF-88BFC9ACA2C4}">
      <dsp:nvSpPr>
        <dsp:cNvPr id="0" name=""/>
        <dsp:cNvSpPr/>
      </dsp:nvSpPr>
      <dsp:spPr>
        <a:xfrm>
          <a:off x="0" y="4000721"/>
          <a:ext cx="7000876" cy="78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78"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en-US" sz="2000" kern="1200" dirty="0" err="1"/>
            <a:t>git</a:t>
          </a:r>
          <a:r>
            <a:rPr lang="en-US" sz="2000" kern="1200" dirty="0"/>
            <a:t> merge develop-v3 master</a:t>
          </a:r>
        </a:p>
      </dsp:txBody>
      <dsp:txXfrm>
        <a:off x="0" y="4000721"/>
        <a:ext cx="7000876" cy="780828"/>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8/2/2019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8/2/2019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6400" y="696913"/>
            <a:ext cx="6197600" cy="348615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simple database that </a:t>
            </a:r>
            <a:r>
              <a:rPr lang="en-US" altLang="en-US" u="sng"/>
              <a:t>kept all the changes</a:t>
            </a:r>
            <a:r>
              <a:rPr lang="en-US" altLang="en-US"/>
              <a:t> to files under revision control</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CABFE8-234E-4CB7-838B-960800A5178A}" type="slidenum">
              <a:rPr lang="en-US" altLang="en-US" sz="1200" smtClean="0"/>
              <a:pPr/>
              <a:t>12</a:t>
            </a:fld>
            <a:endParaRPr lang="en-US" altLang="en-US" sz="1200"/>
          </a:p>
        </p:txBody>
      </p:sp>
    </p:spTree>
    <p:extLst>
      <p:ext uri="{BB962C8B-B14F-4D97-AF65-F5344CB8AC3E}">
        <p14:creationId xmlns:p14="http://schemas.microsoft.com/office/powerpoint/2010/main" val="373644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a:t>People needed to collaborate with developers on other systems - a single server that contains all the versioned files. e.g. CVS, Subversion, Perforce</a:t>
            </a:r>
          </a:p>
          <a:p>
            <a:r>
              <a:rPr lang="en-US" altLang="en-US" sz="2400"/>
              <a:t>If the server goes down, nobody can collaborate or see different versions.</a:t>
            </a:r>
          </a:p>
          <a:p>
            <a:r>
              <a:rPr lang="en-US" altLang="en-US" sz="2400"/>
              <a:t>If the drive in the server is corrupted, everything is lost.</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DA523E-F8A4-41BB-91D9-A015C522BF9B}" type="slidenum">
              <a:rPr lang="en-US" altLang="en-US" sz="1200" smtClean="0"/>
              <a:pPr/>
              <a:t>13</a:t>
            </a:fld>
            <a:endParaRPr lang="en-US" altLang="en-US" sz="1200"/>
          </a:p>
        </p:txBody>
      </p:sp>
    </p:spTree>
    <p:extLst>
      <p:ext uri="{BB962C8B-B14F-4D97-AF65-F5344CB8AC3E}">
        <p14:creationId xmlns:p14="http://schemas.microsoft.com/office/powerpoint/2010/main" val="88215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406400" y="696913"/>
            <a:ext cx="6197600" cy="3486150"/>
          </a:xfrm>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a:t>client-server model, developers use a shared single repository</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7B2C6-AE3A-41E8-9D6D-7256609977D7}" type="slidenum">
              <a:rPr lang="en-US" altLang="en-US" sz="1200" smtClean="0"/>
              <a:pPr/>
              <a:t>14</a:t>
            </a:fld>
            <a:endParaRPr lang="en-US" altLang="en-US" sz="1200"/>
          </a:p>
        </p:txBody>
      </p:sp>
    </p:spTree>
    <p:extLst>
      <p:ext uri="{BB962C8B-B14F-4D97-AF65-F5344CB8AC3E}">
        <p14:creationId xmlns:p14="http://schemas.microsoft.com/office/powerpoint/2010/main" val="2980383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406400" y="696913"/>
            <a:ext cx="6197600" cy="348615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spcAft>
                <a:spcPts val="500"/>
              </a:spcAft>
            </a:pPr>
            <a:r>
              <a:rPr lang="en-US" altLang="en-US" sz="2400" u="sng"/>
              <a:t>Clients fully mirror the repository.</a:t>
            </a:r>
            <a:r>
              <a:rPr lang="en-US" altLang="en-US" sz="2400"/>
              <a:t> Thus if any server dies, and these systems were collaborating via it, any of the client repositories can be copied back up to the server to restore it. Every checkout is really a full backup of all the data.</a:t>
            </a:r>
            <a:endParaRPr lang="en-US" alt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15068D-E928-485B-BD68-569DB29DA7A5}" type="slidenum">
              <a:rPr lang="en-US" altLang="en-US" sz="1200" smtClean="0"/>
              <a:pPr/>
              <a:t>15</a:t>
            </a:fld>
            <a:endParaRPr lang="en-US" altLang="en-US" sz="1200"/>
          </a:p>
        </p:txBody>
      </p:sp>
    </p:spTree>
    <p:extLst>
      <p:ext uri="{BB962C8B-B14F-4D97-AF65-F5344CB8AC3E}">
        <p14:creationId xmlns:p14="http://schemas.microsoft.com/office/powerpoint/2010/main" val="108462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spcAft>
                <a:spcPts val="500"/>
              </a:spcAft>
            </a:pPr>
            <a:endParaRPr lang="en-US" altLang="en-US"/>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21DB1-7EBB-481E-99B3-E4630086C3F6}" type="slidenum">
              <a:rPr lang="en-US" altLang="en-US" sz="1200" smtClean="0"/>
              <a:pPr/>
              <a:t>16</a:t>
            </a:fld>
            <a:endParaRPr lang="en-US" altLang="en-US" sz="1200"/>
          </a:p>
        </p:txBody>
      </p:sp>
    </p:spTree>
    <p:extLst>
      <p:ext uri="{BB962C8B-B14F-4D97-AF65-F5344CB8AC3E}">
        <p14:creationId xmlns:p14="http://schemas.microsoft.com/office/powerpoint/2010/main" val="13241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06400" y="696913"/>
            <a:ext cx="6197600" cy="3486150"/>
          </a:xfrm>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8894C-32E5-426E-A80F-21F52AD991BB}" type="slidenum">
              <a:rPr lang="en-US" altLang="en-US" sz="1200" smtClean="0"/>
              <a:pPr/>
              <a:t>17</a:t>
            </a:fld>
            <a:endParaRPr lang="en-US" altLang="en-US" sz="1200"/>
          </a:p>
        </p:txBody>
      </p:sp>
    </p:spTree>
    <p:extLst>
      <p:ext uri="{BB962C8B-B14F-4D97-AF65-F5344CB8AC3E}">
        <p14:creationId xmlns:p14="http://schemas.microsoft.com/office/powerpoint/2010/main" val="254038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Repository Where files’ current and historical data are stored.</a:t>
            </a:r>
          </a:p>
          <a:p>
            <a:r>
              <a:rPr lang="en-US" altLang="en-US"/>
              <a:t>• Server A machine serving the repository.</a:t>
            </a:r>
          </a:p>
          <a:p>
            <a:r>
              <a:rPr lang="en-US" altLang="en-US"/>
              <a:t>• Client The client machine connecting to the server.</a:t>
            </a:r>
          </a:p>
          <a:p>
            <a:r>
              <a:rPr lang="en-US" altLang="en-US"/>
              <a:t>• Working copy Local copy where the developer changes the code.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872E86-CEEA-4606-806E-3CF658F55283}" type="slidenum">
              <a:rPr lang="en-US" altLang="en-US" sz="1200" smtClean="0"/>
              <a:pPr/>
              <a:t>18</a:t>
            </a:fld>
            <a:endParaRPr lang="en-US" altLang="en-US" sz="1200"/>
          </a:p>
        </p:txBody>
      </p:sp>
    </p:spTree>
    <p:extLst>
      <p:ext uri="{BB962C8B-B14F-4D97-AF65-F5344CB8AC3E}">
        <p14:creationId xmlns:p14="http://schemas.microsoft.com/office/powerpoint/2010/main" val="202248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406400" y="696913"/>
            <a:ext cx="6197600" cy="3486150"/>
          </a:xfrm>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03CC85-E260-4EA0-88BD-6D7EA7D1CB35}" type="slidenum">
              <a:rPr lang="en-US" altLang="en-US" sz="1200" smtClean="0"/>
              <a:pPr/>
              <a:t>19</a:t>
            </a:fld>
            <a:endParaRPr lang="en-US" altLang="en-US" sz="1200"/>
          </a:p>
        </p:txBody>
      </p:sp>
    </p:spTree>
    <p:extLst>
      <p:ext uri="{BB962C8B-B14F-4D97-AF65-F5344CB8AC3E}">
        <p14:creationId xmlns:p14="http://schemas.microsoft.com/office/powerpoint/2010/main" val="365960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06400" y="696913"/>
            <a:ext cx="6197600" cy="34861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D5DEDF-28DA-4119-ACD8-92338873FC9C}" type="slidenum">
              <a:rPr lang="en-US" altLang="en-US" sz="1200" smtClean="0"/>
              <a:pPr/>
              <a:t>20</a:t>
            </a:fld>
            <a:endParaRPr lang="en-US" altLang="en-US" sz="1200"/>
          </a:p>
        </p:txBody>
      </p:sp>
    </p:spTree>
    <p:extLst>
      <p:ext uri="{BB962C8B-B14F-4D97-AF65-F5344CB8AC3E}">
        <p14:creationId xmlns:p14="http://schemas.microsoft.com/office/powerpoint/2010/main" val="27458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EFBC7D-1A2F-4471-9B55-CF2319395821}" type="slidenum">
              <a:rPr lang="en-US" altLang="en-US" sz="1200" smtClean="0"/>
              <a:pPr/>
              <a:t>21</a:t>
            </a:fld>
            <a:endParaRPr lang="en-US" altLang="en-US" sz="1200"/>
          </a:p>
        </p:txBody>
      </p:sp>
      <p:sp>
        <p:nvSpPr>
          <p:cNvPr id="43011" name="Rectangle 1026"/>
          <p:cNvSpPr>
            <a:spLocks noGrp="1" noRot="1" noChangeAspect="1" noChangeArrowheads="1" noTextEdit="1"/>
          </p:cNvSpPr>
          <p:nvPr>
            <p:ph type="sldImg"/>
          </p:nvPr>
        </p:nvSpPr>
        <p:spPr>
          <a:xfrm>
            <a:off x="406400" y="696913"/>
            <a:ext cx="6197600" cy="3486150"/>
          </a:xfrm>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359830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42C100B-0343-45D0-A16D-C6BB662E5498}" type="slidenum">
              <a:rPr lang="en-US" altLang="en-US" sz="1200" smtClean="0"/>
              <a:pPr/>
              <a:t>2</a:t>
            </a:fld>
            <a:endParaRPr lang="en-US" altLang="en-US" sz="1200"/>
          </a:p>
        </p:txBody>
      </p:sp>
      <p:sp>
        <p:nvSpPr>
          <p:cNvPr id="8195" name="Rectangle 2"/>
          <p:cNvSpPr>
            <a:spLocks noGrp="1" noRot="1" noChangeAspect="1" noChangeArrowheads="1" noTextEdit="1"/>
          </p:cNvSpPr>
          <p:nvPr>
            <p:ph type="sldImg"/>
          </p:nvPr>
        </p:nvSpPr>
        <p:spPr>
          <a:xfrm>
            <a:off x="406400" y="696913"/>
            <a:ext cx="6197600" cy="348615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1722412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406400" y="696913"/>
            <a:ext cx="6197600" cy="3486150"/>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3EAC85-F9A0-4BA6-B900-CA0F0ABA907F}" type="slidenum">
              <a:rPr lang="en-US" altLang="en-US" sz="1200" smtClean="0"/>
              <a:pPr/>
              <a:t>22</a:t>
            </a:fld>
            <a:endParaRPr lang="en-US" altLang="en-US" sz="1200"/>
          </a:p>
        </p:txBody>
      </p:sp>
    </p:spTree>
    <p:extLst>
      <p:ext uri="{BB962C8B-B14F-4D97-AF65-F5344CB8AC3E}">
        <p14:creationId xmlns:p14="http://schemas.microsoft.com/office/powerpoint/2010/main" val="186627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23</a:t>
            </a:fld>
            <a:endParaRPr lang="en-US" dirty="0"/>
          </a:p>
        </p:txBody>
      </p:sp>
    </p:spTree>
    <p:extLst>
      <p:ext uri="{BB962C8B-B14F-4D97-AF65-F5344CB8AC3E}">
        <p14:creationId xmlns:p14="http://schemas.microsoft.com/office/powerpoint/2010/main" val="44382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406400" y="696913"/>
            <a:ext cx="6197600" cy="3486150"/>
          </a:xfrm>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FBE630-06E9-4619-829B-F4F16D5CE698}" type="slidenum">
              <a:rPr lang="en-US" altLang="en-US" sz="1200" smtClean="0"/>
              <a:pPr/>
              <a:t>24</a:t>
            </a:fld>
            <a:endParaRPr lang="en-US" altLang="en-US" sz="1200"/>
          </a:p>
        </p:txBody>
      </p:sp>
    </p:spTree>
    <p:extLst>
      <p:ext uri="{BB962C8B-B14F-4D97-AF65-F5344CB8AC3E}">
        <p14:creationId xmlns:p14="http://schemas.microsoft.com/office/powerpoint/2010/main" val="765513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25</a:t>
            </a:fld>
            <a:endParaRPr lang="en-US"/>
          </a:p>
        </p:txBody>
      </p:sp>
    </p:spTree>
    <p:extLst>
      <p:ext uri="{BB962C8B-B14F-4D97-AF65-F5344CB8AC3E}">
        <p14:creationId xmlns:p14="http://schemas.microsoft.com/office/powerpoint/2010/main" val="1201674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26</a:t>
            </a:fld>
            <a:endParaRPr lang="en-US" dirty="0"/>
          </a:p>
        </p:txBody>
      </p:sp>
    </p:spTree>
    <p:extLst>
      <p:ext uri="{BB962C8B-B14F-4D97-AF65-F5344CB8AC3E}">
        <p14:creationId xmlns:p14="http://schemas.microsoft.com/office/powerpoint/2010/main" val="4060603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27</a:t>
            </a:fld>
            <a:endParaRPr lang="en-US" dirty="0"/>
          </a:p>
        </p:txBody>
      </p:sp>
    </p:spTree>
    <p:extLst>
      <p:ext uri="{BB962C8B-B14F-4D97-AF65-F5344CB8AC3E}">
        <p14:creationId xmlns:p14="http://schemas.microsoft.com/office/powerpoint/2010/main" val="373260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406400" y="696913"/>
            <a:ext cx="6197600" cy="348615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5E3D4F-91AA-499A-8323-31B7DCA3912D}" type="slidenum">
              <a:rPr lang="en-US" altLang="en-US" sz="1200" smtClean="0"/>
              <a:pPr/>
              <a:t>28</a:t>
            </a:fld>
            <a:endParaRPr lang="en-US" altLang="en-US" sz="1200"/>
          </a:p>
        </p:txBody>
      </p:sp>
    </p:spTree>
    <p:extLst>
      <p:ext uri="{BB962C8B-B14F-4D97-AF65-F5344CB8AC3E}">
        <p14:creationId xmlns:p14="http://schemas.microsoft.com/office/powerpoint/2010/main" val="689297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31</a:t>
            </a:fld>
            <a:endParaRPr lang="en-US"/>
          </a:p>
        </p:txBody>
      </p:sp>
    </p:spTree>
    <p:extLst>
      <p:ext uri="{BB962C8B-B14F-4D97-AF65-F5344CB8AC3E}">
        <p14:creationId xmlns:p14="http://schemas.microsoft.com/office/powerpoint/2010/main" val="203833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34</a:t>
            </a:fld>
            <a:endParaRPr lang="en-US" dirty="0"/>
          </a:p>
        </p:txBody>
      </p:sp>
    </p:spTree>
    <p:extLst>
      <p:ext uri="{BB962C8B-B14F-4D97-AF65-F5344CB8AC3E}">
        <p14:creationId xmlns:p14="http://schemas.microsoft.com/office/powerpoint/2010/main" val="3039697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966667A1-4AC3-4E22-8CDB-297D38B2BB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337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6D070-460B-47F5-938F-8720F49408CA}" type="slidenum">
              <a:rPr lang="en-US" altLang="en-US" sz="1200" smtClean="0"/>
              <a:pPr/>
              <a:t>5</a:t>
            </a:fld>
            <a:endParaRPr lang="en-US" altLang="en-US" sz="1200"/>
          </a:p>
        </p:txBody>
      </p:sp>
      <p:sp>
        <p:nvSpPr>
          <p:cNvPr id="10243" name="Rectangle 1026"/>
          <p:cNvSpPr>
            <a:spLocks noGrp="1" noRot="1" noChangeAspect="1" noChangeArrowheads="1" noTextEdit="1"/>
          </p:cNvSpPr>
          <p:nvPr>
            <p:ph type="sldImg"/>
          </p:nvPr>
        </p:nvSpPr>
        <p:spPr>
          <a:xfrm>
            <a:off x="406400" y="696913"/>
            <a:ext cx="6197600" cy="3486150"/>
          </a:xfrm>
          <a:ln/>
        </p:spPr>
      </p:sp>
      <p:sp>
        <p:nvSpPr>
          <p:cNvPr id="102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2849751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you’ll see how to work with Git in a distributed environment as a contributor and an integrator. That is, you’ll learn how to contribute code successfully to a project and make it as easy on you and the project maintainer as possible, and also how to maintain a project successfully with a number of developers contributing.</a:t>
            </a:r>
          </a:p>
        </p:txBody>
      </p:sp>
      <p:sp>
        <p:nvSpPr>
          <p:cNvPr id="4" name="Slide Number Placeholder 3"/>
          <p:cNvSpPr>
            <a:spLocks noGrp="1"/>
          </p:cNvSpPr>
          <p:nvPr>
            <p:ph type="sldNum" sz="quarter" idx="10"/>
          </p:nvPr>
        </p:nvSpPr>
        <p:spPr/>
        <p:txBody>
          <a:bodyPr/>
          <a:lstStyle/>
          <a:p>
            <a:fld id="{966667A1-4AC3-4E22-8CDB-297D38B2BBA7}" type="slidenum">
              <a:rPr lang="en-US" smtClean="0"/>
              <a:pPr/>
              <a:t>38</a:t>
            </a:fld>
            <a:endParaRPr lang="en-US"/>
          </a:p>
        </p:txBody>
      </p:sp>
    </p:spTree>
    <p:extLst>
      <p:ext uri="{BB962C8B-B14F-4D97-AF65-F5344CB8AC3E}">
        <p14:creationId xmlns:p14="http://schemas.microsoft.com/office/powerpoint/2010/main" val="4016658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406400" y="696913"/>
            <a:ext cx="6197600" cy="348615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D2D7F6E-D6A8-40FC-AB6A-EC482081CEF9}" type="slidenum">
              <a:rPr lang="en-US" altLang="en-US" sz="1200" smtClean="0"/>
              <a:pPr/>
              <a:t>39</a:t>
            </a:fld>
            <a:endParaRPr lang="en-US" altLang="en-US" sz="1200"/>
          </a:p>
        </p:txBody>
      </p:sp>
    </p:spTree>
    <p:extLst>
      <p:ext uri="{BB962C8B-B14F-4D97-AF65-F5344CB8AC3E}">
        <p14:creationId xmlns:p14="http://schemas.microsoft.com/office/powerpoint/2010/main" val="1185253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406400" y="696913"/>
            <a:ext cx="6197600" cy="348615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buClr>
                <a:schemeClr val="tx2">
                  <a:lumMod val="75000"/>
                </a:schemeClr>
              </a:buClr>
              <a:buFont typeface="Wingdings" panose="05000000000000000000" pitchFamily="2" charset="2"/>
              <a:buChar char="Ø"/>
              <a:defRPr/>
            </a:pPr>
            <a:r>
              <a:rPr lang="en-US" dirty="0"/>
              <a:t>Clone a repository from Git server</a:t>
            </a:r>
          </a:p>
          <a:p>
            <a:pPr marL="342900" indent="-342900">
              <a:lnSpc>
                <a:spcPct val="150000"/>
              </a:lnSpc>
              <a:buClr>
                <a:schemeClr val="tx2">
                  <a:lumMod val="75000"/>
                </a:schemeClr>
              </a:buClr>
              <a:buFont typeface="Wingdings" panose="05000000000000000000" pitchFamily="2" charset="2"/>
              <a:buChar char="Ø"/>
              <a:defRPr/>
            </a:pPr>
            <a:r>
              <a:rPr lang="en-US" dirty="0"/>
              <a:t>Create a new file</a:t>
            </a:r>
          </a:p>
          <a:p>
            <a:pPr marL="342900" indent="-342900">
              <a:lnSpc>
                <a:spcPct val="150000"/>
              </a:lnSpc>
              <a:buClr>
                <a:schemeClr val="tx2">
                  <a:lumMod val="75000"/>
                </a:schemeClr>
              </a:buClr>
              <a:buFont typeface="Wingdings" panose="05000000000000000000" pitchFamily="2" charset="2"/>
              <a:buChar char="Ø"/>
              <a:defRPr/>
            </a:pPr>
            <a:r>
              <a:rPr lang="en-US" dirty="0"/>
              <a:t>Add to local repo and commit to staging area</a:t>
            </a:r>
          </a:p>
          <a:p>
            <a:pPr marL="342900" indent="-342900">
              <a:lnSpc>
                <a:spcPct val="150000"/>
              </a:lnSpc>
              <a:buClr>
                <a:schemeClr val="tx2">
                  <a:lumMod val="75000"/>
                </a:schemeClr>
              </a:buClr>
              <a:buFont typeface="Wingdings" panose="05000000000000000000" pitchFamily="2" charset="2"/>
              <a:buChar char="Ø"/>
              <a:defRPr/>
            </a:pPr>
            <a:r>
              <a:rPr lang="en-US" dirty="0"/>
              <a:t>Push to Git server</a:t>
            </a:r>
          </a:p>
          <a:p>
            <a:pPr marL="342900" indent="-342900">
              <a:lnSpc>
                <a:spcPct val="150000"/>
              </a:lnSpc>
              <a:buClr>
                <a:schemeClr val="tx2">
                  <a:lumMod val="75000"/>
                </a:schemeClr>
              </a:buClr>
              <a:buFont typeface="Wingdings" panose="05000000000000000000" pitchFamily="2" charset="2"/>
              <a:buChar char="Ø"/>
              <a:defRPr/>
            </a:pPr>
            <a:r>
              <a:rPr lang="en-US" dirty="0"/>
              <a:t>Pull/fetch repository from server</a:t>
            </a:r>
          </a:p>
          <a:p>
            <a:pPr marL="342900" indent="-342900">
              <a:lnSpc>
                <a:spcPct val="150000"/>
              </a:lnSpc>
              <a:buClr>
                <a:schemeClr val="tx2">
                  <a:lumMod val="75000"/>
                </a:schemeClr>
              </a:buClr>
              <a:buFont typeface="Wingdings" panose="05000000000000000000" pitchFamily="2" charset="2"/>
              <a:buChar char="Ø"/>
              <a:defRPr/>
            </a:pPr>
            <a:r>
              <a:rPr lang="en-US" dirty="0"/>
              <a:t>Branching and Merging</a:t>
            </a:r>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AFC3B-A59C-4D1D-A55C-BFFEE7A71153}" type="slidenum">
              <a:rPr lang="en-US" altLang="en-US" sz="1200" smtClean="0"/>
              <a:pPr/>
              <a:t>40</a:t>
            </a:fld>
            <a:endParaRPr lang="en-US" altLang="en-US" sz="1200"/>
          </a:p>
        </p:txBody>
      </p:sp>
    </p:spTree>
    <p:extLst>
      <p:ext uri="{BB962C8B-B14F-4D97-AF65-F5344CB8AC3E}">
        <p14:creationId xmlns:p14="http://schemas.microsoft.com/office/powerpoint/2010/main" val="38881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you’ll see how to work with Git in a distributed environment as a contributor and an integrator. That is, you’ll learn how to contribute code successfully to a project and make it as easy on you and the project maintainer as possible, and also how to maintain a project successfully with a number of developers contributing.</a:t>
            </a:r>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966667A1-4AC3-4E22-8CDB-297D38B2BB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4338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406400" y="696913"/>
            <a:ext cx="6197600" cy="348615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buClr>
                <a:schemeClr val="tx2">
                  <a:lumMod val="75000"/>
                </a:schemeClr>
              </a:buClr>
              <a:buFont typeface="Wingdings" panose="05000000000000000000" pitchFamily="2" charset="2"/>
              <a:buChar char="Ø"/>
              <a:defRPr/>
            </a:pPr>
            <a:r>
              <a:rPr lang="en-US" dirty="0"/>
              <a:t>Clone a repository from Git server</a:t>
            </a:r>
          </a:p>
          <a:p>
            <a:pPr marL="342900" indent="-342900">
              <a:lnSpc>
                <a:spcPct val="150000"/>
              </a:lnSpc>
              <a:buClr>
                <a:schemeClr val="tx2">
                  <a:lumMod val="75000"/>
                </a:schemeClr>
              </a:buClr>
              <a:buFont typeface="Wingdings" panose="05000000000000000000" pitchFamily="2" charset="2"/>
              <a:buChar char="Ø"/>
              <a:defRPr/>
            </a:pPr>
            <a:r>
              <a:rPr lang="en-US" dirty="0"/>
              <a:t>Create a new file</a:t>
            </a:r>
          </a:p>
          <a:p>
            <a:pPr marL="342900" indent="-342900">
              <a:lnSpc>
                <a:spcPct val="150000"/>
              </a:lnSpc>
              <a:buClr>
                <a:schemeClr val="tx2">
                  <a:lumMod val="75000"/>
                </a:schemeClr>
              </a:buClr>
              <a:buFont typeface="Wingdings" panose="05000000000000000000" pitchFamily="2" charset="2"/>
              <a:buChar char="Ø"/>
              <a:defRPr/>
            </a:pPr>
            <a:r>
              <a:rPr lang="en-US" dirty="0"/>
              <a:t>Add to local repo and commit to staging area</a:t>
            </a:r>
          </a:p>
          <a:p>
            <a:pPr marL="342900" indent="-342900">
              <a:lnSpc>
                <a:spcPct val="150000"/>
              </a:lnSpc>
              <a:buClr>
                <a:schemeClr val="tx2">
                  <a:lumMod val="75000"/>
                </a:schemeClr>
              </a:buClr>
              <a:buFont typeface="Wingdings" panose="05000000000000000000" pitchFamily="2" charset="2"/>
              <a:buChar char="Ø"/>
              <a:defRPr/>
            </a:pPr>
            <a:r>
              <a:rPr lang="en-US" dirty="0"/>
              <a:t>Push to Git server</a:t>
            </a:r>
          </a:p>
          <a:p>
            <a:pPr marL="342900" indent="-342900">
              <a:lnSpc>
                <a:spcPct val="150000"/>
              </a:lnSpc>
              <a:buClr>
                <a:schemeClr val="tx2">
                  <a:lumMod val="75000"/>
                </a:schemeClr>
              </a:buClr>
              <a:buFont typeface="Wingdings" panose="05000000000000000000" pitchFamily="2" charset="2"/>
              <a:buChar char="Ø"/>
              <a:defRPr/>
            </a:pPr>
            <a:r>
              <a:rPr lang="en-US" dirty="0"/>
              <a:t>Pull/fetch repository from server</a:t>
            </a:r>
          </a:p>
          <a:p>
            <a:pPr marL="342900" indent="-342900">
              <a:lnSpc>
                <a:spcPct val="150000"/>
              </a:lnSpc>
              <a:buClr>
                <a:schemeClr val="tx2">
                  <a:lumMod val="75000"/>
                </a:schemeClr>
              </a:buClr>
              <a:buFont typeface="Wingdings" panose="05000000000000000000" pitchFamily="2" charset="2"/>
              <a:buChar char="Ø"/>
              <a:defRPr/>
            </a:pPr>
            <a:r>
              <a:rPr lang="en-US" dirty="0"/>
              <a:t>Branching and Merging</a:t>
            </a:r>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31863" rtl="0" eaLnBrk="0" fontAlgn="auto" latinLnBrk="0" hangingPunct="0">
              <a:lnSpc>
                <a:spcPct val="100000"/>
              </a:lnSpc>
              <a:spcBef>
                <a:spcPts val="0"/>
              </a:spcBef>
              <a:spcAft>
                <a:spcPts val="0"/>
              </a:spcAft>
              <a:buClrTx/>
              <a:buSzTx/>
              <a:buFontTx/>
              <a:buNone/>
              <a:tabLst/>
              <a:defRPr/>
            </a:pPr>
            <a:fld id="{1E2AFC3B-A59C-4D1D-A55C-BFFEE7A7115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31863" rtl="0" eaLnBrk="0" fontAlgn="auto" latinLnBrk="0" hangingPunct="0">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01588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F4DC8-F9FC-4841-BBEB-D8F35C8DB3B5}" type="slidenum">
              <a:rPr lang="en-US" altLang="en-US" sz="1200" smtClean="0"/>
              <a:pPr/>
              <a:t>43</a:t>
            </a:fld>
            <a:endParaRPr lang="en-US" altLang="en-US" sz="1200"/>
          </a:p>
        </p:txBody>
      </p:sp>
      <p:sp>
        <p:nvSpPr>
          <p:cNvPr id="59395" name="Rectangle 1026"/>
          <p:cNvSpPr>
            <a:spLocks noGrp="1" noRot="1" noChangeAspect="1" noChangeArrowheads="1" noTextEdit="1"/>
          </p:cNvSpPr>
          <p:nvPr>
            <p:ph type="sldImg"/>
          </p:nvPr>
        </p:nvSpPr>
        <p:spPr>
          <a:xfrm>
            <a:off x="406400" y="696913"/>
            <a:ext cx="6197600" cy="3486150"/>
          </a:xfrm>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1249803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31863" rtl="0" eaLnBrk="0" fontAlgn="auto" latinLnBrk="0" hangingPunct="0">
              <a:lnSpc>
                <a:spcPct val="100000"/>
              </a:lnSpc>
              <a:spcBef>
                <a:spcPts val="0"/>
              </a:spcBef>
              <a:spcAft>
                <a:spcPts val="0"/>
              </a:spcAft>
              <a:buClrTx/>
              <a:buSzTx/>
              <a:buFontTx/>
              <a:buNone/>
              <a:tabLst/>
              <a:defRPr/>
            </a:pPr>
            <a:fld id="{F77F4DC8-F9FC-4841-BBEB-D8F35C8DB3B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31863" rtl="0" eaLnBrk="0" fontAlgn="auto" latinLnBrk="0" hangingPunct="0">
                <a:lnSpc>
                  <a:spcPct val="100000"/>
                </a:lnSpc>
                <a:spcBef>
                  <a:spcPts val="0"/>
                </a:spcBef>
                <a:spcAft>
                  <a:spcPts val="0"/>
                </a:spcAft>
                <a:buClrTx/>
                <a:buSzTx/>
                <a:buFontTx/>
                <a:buNone/>
                <a:tabLst/>
                <a:defRPr/>
              </a:pPr>
              <a:t>52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59395" name="Rectangle 1026"/>
          <p:cNvSpPr>
            <a:spLocks noGrp="1" noRot="1" noChangeAspect="1" noChangeArrowheads="1" noTextEdit="1"/>
          </p:cNvSpPr>
          <p:nvPr>
            <p:ph type="sldImg"/>
          </p:nvPr>
        </p:nvSpPr>
        <p:spPr>
          <a:xfrm>
            <a:off x="406400" y="696913"/>
            <a:ext cx="6197600" cy="3486150"/>
          </a:xfrm>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1615427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46B0A7-2E59-4DE3-995F-518ED6F7609E}" type="slidenum">
              <a:rPr lang="en-US" altLang="en-US" sz="1200" smtClean="0"/>
              <a:pPr/>
              <a:t>54</a:t>
            </a:fld>
            <a:endParaRPr lang="en-US" altLang="en-US" sz="1200"/>
          </a:p>
        </p:txBody>
      </p:sp>
      <p:sp>
        <p:nvSpPr>
          <p:cNvPr id="78851" name="Rectangle 2"/>
          <p:cNvSpPr>
            <a:spLocks noGrp="1" noRot="1" noChangeAspect="1" noChangeArrowheads="1" noTextEdit="1"/>
          </p:cNvSpPr>
          <p:nvPr>
            <p:ph type="sldImg"/>
          </p:nvPr>
        </p:nvSpPr>
        <p:spPr>
          <a:xfrm>
            <a:off x="4064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87554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57</a:t>
            </a:fld>
            <a:endParaRPr lang="en-US" altLang="en-US"/>
          </a:p>
        </p:txBody>
      </p:sp>
    </p:spTree>
    <p:extLst>
      <p:ext uri="{BB962C8B-B14F-4D97-AF65-F5344CB8AC3E}">
        <p14:creationId xmlns:p14="http://schemas.microsoft.com/office/powerpoint/2010/main" val="921031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58</a:t>
            </a:fld>
            <a:endParaRPr lang="en-US" altLang="en-US"/>
          </a:p>
        </p:txBody>
      </p:sp>
    </p:spTree>
    <p:extLst>
      <p:ext uri="{BB962C8B-B14F-4D97-AF65-F5344CB8AC3E}">
        <p14:creationId xmlns:p14="http://schemas.microsoft.com/office/powerpoint/2010/main" val="24034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406400" y="696913"/>
            <a:ext cx="6197600" cy="3486150"/>
          </a:xfrm>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 Asking questions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2CFCF3-8122-4C0D-A492-750DAAEFE746}" type="slidenum">
              <a:rPr lang="en-US" altLang="en-US" sz="1200" smtClean="0"/>
              <a:pPr/>
              <a:t>6</a:t>
            </a:fld>
            <a:endParaRPr lang="en-US" altLang="en-US" sz="1200"/>
          </a:p>
        </p:txBody>
      </p:sp>
    </p:spTree>
    <p:extLst>
      <p:ext uri="{BB962C8B-B14F-4D97-AF65-F5344CB8AC3E}">
        <p14:creationId xmlns:p14="http://schemas.microsoft.com/office/powerpoint/2010/main" val="42064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406400" y="696913"/>
            <a:ext cx="6197600" cy="3486150"/>
          </a:xfrm>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EDB968-49E7-46A3-A24F-1C37875D7226}" type="slidenum">
              <a:rPr lang="en-US" altLang="en-US" sz="1200" smtClean="0"/>
              <a:pPr/>
              <a:t>7</a:t>
            </a:fld>
            <a:endParaRPr lang="en-US" altLang="en-US" sz="1200"/>
          </a:p>
        </p:txBody>
      </p:sp>
    </p:spTree>
    <p:extLst>
      <p:ext uri="{BB962C8B-B14F-4D97-AF65-F5344CB8AC3E}">
        <p14:creationId xmlns:p14="http://schemas.microsoft.com/office/powerpoint/2010/main" val="129970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51FB54-BD38-4FF1-8BEC-5F78513160DF}" type="slidenum">
              <a:rPr lang="en-US" altLang="en-US" sz="1200" smtClean="0"/>
              <a:pPr/>
              <a:t>8</a:t>
            </a:fld>
            <a:endParaRPr lang="en-US" altLang="en-US" sz="1200"/>
          </a:p>
        </p:txBody>
      </p:sp>
    </p:spTree>
    <p:extLst>
      <p:ext uri="{BB962C8B-B14F-4D97-AF65-F5344CB8AC3E}">
        <p14:creationId xmlns:p14="http://schemas.microsoft.com/office/powerpoint/2010/main" val="3212166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406400" y="696913"/>
            <a:ext cx="6197600" cy="3486150"/>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4FEBC3-DC4B-45E0-A627-2E0A8EAD464A}" type="slidenum">
              <a:rPr lang="en-US" altLang="en-US" sz="1200" smtClean="0"/>
              <a:pPr/>
              <a:t>9</a:t>
            </a:fld>
            <a:endParaRPr lang="en-US" altLang="en-US" sz="1200"/>
          </a:p>
        </p:txBody>
      </p:sp>
    </p:spTree>
    <p:extLst>
      <p:ext uri="{BB962C8B-B14F-4D97-AF65-F5344CB8AC3E}">
        <p14:creationId xmlns:p14="http://schemas.microsoft.com/office/powerpoint/2010/main" val="363303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06400" y="696913"/>
            <a:ext cx="6197600" cy="3486150"/>
          </a:xfrm>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AFAD49-1DBD-41F4-905A-169460918F79}" type="slidenum">
              <a:rPr lang="en-US" altLang="en-US" sz="1200" smtClean="0"/>
              <a:pPr/>
              <a:t>10</a:t>
            </a:fld>
            <a:endParaRPr lang="en-US" altLang="en-US" sz="1200"/>
          </a:p>
        </p:txBody>
      </p:sp>
    </p:spTree>
    <p:extLst>
      <p:ext uri="{BB962C8B-B14F-4D97-AF65-F5344CB8AC3E}">
        <p14:creationId xmlns:p14="http://schemas.microsoft.com/office/powerpoint/2010/main" val="115524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06400" y="696913"/>
            <a:ext cx="6197600" cy="3486150"/>
          </a:xfrm>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8A8164-2FDA-4B7A-97EE-7D235EB8C490}" type="slidenum">
              <a:rPr lang="en-US" altLang="en-US" sz="1200" smtClean="0"/>
              <a:pPr/>
              <a:t>11</a:t>
            </a:fld>
            <a:endParaRPr lang="en-US" altLang="en-US" sz="1200"/>
          </a:p>
        </p:txBody>
      </p:sp>
    </p:spTree>
    <p:extLst>
      <p:ext uri="{BB962C8B-B14F-4D97-AF65-F5344CB8AC3E}">
        <p14:creationId xmlns:p14="http://schemas.microsoft.com/office/powerpoint/2010/main" val="330924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2, 2019</a:t>
            </a:fld>
            <a:endParaRPr lang="en-US" sz="875" b="0" dirty="0">
              <a:solidFill>
                <a:schemeClr val="tx1"/>
              </a:solidFill>
            </a:endParaRPr>
          </a:p>
        </p:txBody>
      </p:sp>
    </p:spTree>
    <p:extLst>
      <p:ext uri="{BB962C8B-B14F-4D97-AF65-F5344CB8AC3E}">
        <p14:creationId xmlns:p14="http://schemas.microsoft.com/office/powerpoint/2010/main" val="100037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2, 2019</a:t>
            </a:fld>
            <a:endParaRPr lang="en-US" sz="875" b="0" dirty="0">
              <a:solidFill>
                <a:schemeClr val="tx1"/>
              </a:solidFill>
            </a:endParaRPr>
          </a:p>
        </p:txBody>
      </p:sp>
    </p:spTree>
    <p:extLst>
      <p:ext uri="{BB962C8B-B14F-4D97-AF65-F5344CB8AC3E}">
        <p14:creationId xmlns:p14="http://schemas.microsoft.com/office/powerpoint/2010/main" val="354540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August 2, 2019</a:t>
            </a:fld>
            <a:endParaRPr lang="en-US" sz="875" b="0" dirty="0">
              <a:solidFill>
                <a:schemeClr val="bg1"/>
              </a:solidFill>
            </a:endParaRPr>
          </a:p>
        </p:txBody>
      </p:sp>
    </p:spTree>
    <p:extLst>
      <p:ext uri="{BB962C8B-B14F-4D97-AF65-F5344CB8AC3E}">
        <p14:creationId xmlns:p14="http://schemas.microsoft.com/office/powerpoint/2010/main" val="52223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42900" indent="-342900">
              <a:spcBef>
                <a:spcPts val="563"/>
              </a:spcBef>
              <a:buFont typeface="Arial" panose="020B0604020202020204" pitchFamily="34" charset="0"/>
              <a:buChar char="•"/>
              <a:tabLst>
                <a:tab pos="3960813" algn="r"/>
              </a:tabLst>
              <a:defRPr sz="240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p:txBody>
      </p:sp>
    </p:spTree>
    <p:extLst>
      <p:ext uri="{BB962C8B-B14F-4D97-AF65-F5344CB8AC3E}">
        <p14:creationId xmlns:p14="http://schemas.microsoft.com/office/powerpoint/2010/main" val="80608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marL="627063" indent="-285750">
              <a:buFont typeface="Arial" panose="020B0604020202020204" pitchFamily="34" charset="0"/>
              <a:buChar char="-"/>
              <a:defRPr/>
            </a:lvl3pPr>
            <a:lvl4pPr marL="912812" indent="-285750">
              <a:buFont typeface="Courier New" panose="02070309020205020404" pitchFamily="49" charset="0"/>
              <a:buChar char="o"/>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283947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19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6006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p:txBody>
      </p:sp>
      <p:pic>
        <p:nvPicPr>
          <p:cNvPr id="7" name="Picture 6"/>
          <p:cNvPicPr>
            <a:picLocks noChangeAspect="1"/>
          </p:cNvPicPr>
          <p:nvPr/>
        </p:nvPicPr>
        <p:blipFill>
          <a:blip r:embed="rId9"/>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August 2,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Tree>
    <p:extLst>
      <p:ext uri="{BB962C8B-B14F-4D97-AF65-F5344CB8AC3E}">
        <p14:creationId xmlns:p14="http://schemas.microsoft.com/office/powerpoint/2010/main" val="331064367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9" r:id="rId4"/>
    <p:sldLayoutId id="2147483730" r:id="rId5"/>
    <p:sldLayoutId id="2147483732" r:id="rId6"/>
    <p:sldLayoutId id="214748374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627063" indent="-285750" algn="l" defTabSz="914400" rtl="0" eaLnBrk="1" latinLnBrk="0" hangingPunct="1">
        <a:spcBef>
          <a:spcPts val="750"/>
        </a:spcBef>
        <a:buFont typeface="Arial" pitchFamily="34" charset="0"/>
        <a:buChar char="•"/>
        <a:tabLst/>
        <a:defRPr sz="2000" kern="1200">
          <a:solidFill>
            <a:schemeClr val="tx1"/>
          </a:solidFill>
          <a:latin typeface="+mn-lt"/>
          <a:ea typeface="+mn-ea"/>
          <a:cs typeface="+mn-cs"/>
        </a:defRPr>
      </a:lvl3pPr>
      <a:lvl4pPr marL="914400" indent="-287338" algn="l" defTabSz="914400" rtl="0" eaLnBrk="1" latinLnBrk="0" hangingPunct="1">
        <a:spcBef>
          <a:spcPts val="375"/>
        </a:spcBef>
        <a:buFont typeface="Arial" pitchFamily="34" charset="0"/>
        <a:buChar char="–"/>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8.png"/><Relationship Id="rId7" Type="http://schemas.openxmlformats.org/officeDocument/2006/relationships/diagramColors" Target="../diagrams/colors2.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2.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stackoverflow.com/questions/26159274/is-it-possible-to-have-a-trailing-period-in-user-name-in-git/26219423#26219423" TargetMode="Externa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what-is-version-control"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s://usersnap.com/blog/gitlab-github/" TargetMode="External"/><Relationship Id="rId5" Type="http://schemas.openxmlformats.org/officeDocument/2006/relationships/hyperlink" Target="https://guides.github.com/" TargetMode="External"/><Relationship Id="rId4" Type="http://schemas.openxmlformats.org/officeDocument/2006/relationships/hyperlink" Target="https://git-scm.com/download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571500" y="533136"/>
            <a:ext cx="9421586" cy="1968904"/>
          </a:xfrm>
        </p:spPr>
        <p:txBody>
          <a:bodyPr>
            <a:normAutofit/>
          </a:bodyPr>
          <a:lstStyle/>
          <a:p>
            <a:pPr>
              <a:lnSpc>
                <a:spcPct val="100000"/>
              </a:lnSpc>
            </a:pPr>
            <a:r>
              <a:rPr lang="en-US" dirty="0"/>
              <a:t>Code Version Control</a:t>
            </a:r>
            <a:endParaRPr lang="en-US" altLang="en-US" dirty="0"/>
          </a:p>
        </p:txBody>
      </p:sp>
      <p:sp>
        <p:nvSpPr>
          <p:cNvPr id="5123" name="Subtitle 19"/>
          <p:cNvSpPr>
            <a:spLocks noGrp="1"/>
          </p:cNvSpPr>
          <p:nvPr>
            <p:ph type="subTitle" idx="1"/>
          </p:nvPr>
        </p:nvSpPr>
        <p:spPr/>
        <p:txBody>
          <a:bodyPr>
            <a:normAutofit/>
          </a:bodyPr>
          <a:lstStyle/>
          <a:p>
            <a:pPr eaLnBrk="1" hangingPunct="1"/>
            <a:r>
              <a:rPr lang="en-US" altLang="en-US" b="1" dirty="0"/>
              <a:t>Trainer: Huynh Quang Tan (thuynh49)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How it helps team...</a:t>
            </a:r>
          </a:p>
        </p:txBody>
      </p:sp>
      <p:sp>
        <p:nvSpPr>
          <p:cNvPr id="3" name="Content Placeholder 2"/>
          <p:cNvSpPr>
            <a:spLocks noGrp="1"/>
          </p:cNvSpPr>
          <p:nvPr>
            <p:ph idx="1"/>
          </p:nvPr>
        </p:nvSpPr>
        <p:spPr/>
        <p:txBody>
          <a:bodyPr/>
          <a:lstStyle/>
          <a:p>
            <a:r>
              <a:rPr lang="en-US" dirty="0"/>
              <a:t>Allow team to work on same source base</a:t>
            </a:r>
          </a:p>
          <a:p>
            <a:r>
              <a:rPr lang="en-US" dirty="0"/>
              <a:t> Handle collision by merging function</a:t>
            </a:r>
          </a:p>
          <a:p>
            <a:r>
              <a:rPr lang="en-US" dirty="0"/>
              <a:t> Answer who did what</a:t>
            </a:r>
          </a:p>
          <a:p>
            <a:r>
              <a:rPr lang="en-US" dirty="0"/>
              <a:t> Team work productivity</a:t>
            </a:r>
          </a:p>
          <a:p>
            <a:endParaRPr lang="en-US" dirty="0"/>
          </a:p>
        </p:txBody>
      </p:sp>
    </p:spTree>
    <p:extLst>
      <p:ext uri="{BB962C8B-B14F-4D97-AF65-F5344CB8AC3E}">
        <p14:creationId xmlns:p14="http://schemas.microsoft.com/office/powerpoint/2010/main" val="137366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Version Control System  </a:t>
            </a:r>
          </a:p>
        </p:txBody>
      </p:sp>
      <p:sp>
        <p:nvSpPr>
          <p:cNvPr id="3" name="Content Placeholder 2"/>
          <p:cNvSpPr>
            <a:spLocks noGrp="1"/>
          </p:cNvSpPr>
          <p:nvPr>
            <p:ph idx="1"/>
          </p:nvPr>
        </p:nvSpPr>
        <p:spPr/>
        <p:txBody>
          <a:bodyPr>
            <a:normAutofit/>
          </a:bodyPr>
          <a:lstStyle/>
          <a:p>
            <a:r>
              <a:rPr lang="en-US" dirty="0"/>
              <a:t>Tool to manage file changes</a:t>
            </a:r>
          </a:p>
          <a:p>
            <a:r>
              <a:rPr lang="en-US" dirty="0"/>
              <a:t> Three types </a:t>
            </a:r>
          </a:p>
          <a:p>
            <a:pPr marL="750888" lvl="1" indent="-293688">
              <a:buFont typeface="Arial" panose="020B0604020202020204" pitchFamily="34" charset="0"/>
              <a:buChar char="-"/>
            </a:pPr>
            <a:r>
              <a:rPr lang="en-US" dirty="0"/>
              <a:t> Localized</a:t>
            </a:r>
          </a:p>
          <a:p>
            <a:pPr marL="750888" lvl="1" indent="-293688">
              <a:buFont typeface="Arial" panose="020B0604020202020204" pitchFamily="34" charset="0"/>
              <a:buChar char="-"/>
            </a:pPr>
            <a:r>
              <a:rPr lang="en-US" dirty="0"/>
              <a:t> Centralized</a:t>
            </a:r>
          </a:p>
          <a:p>
            <a:pPr marL="750888" lvl="1" indent="-293688">
              <a:buFont typeface="Arial" panose="020B0604020202020204" pitchFamily="34" charset="0"/>
              <a:buChar char="-"/>
            </a:pPr>
            <a:r>
              <a:rPr lang="en-US" dirty="0"/>
              <a:t> Distributed</a:t>
            </a:r>
          </a:p>
          <a:p>
            <a:r>
              <a:rPr lang="en-US" dirty="0"/>
              <a:t> Also called </a:t>
            </a:r>
          </a:p>
          <a:p>
            <a:pPr marL="685800" lvl="1" indent="-277813">
              <a:buFont typeface="Arial" panose="020B0604020202020204" pitchFamily="34" charset="0"/>
              <a:buChar char="-"/>
            </a:pPr>
            <a:r>
              <a:rPr lang="en-US" dirty="0"/>
              <a:t> Revision control software</a:t>
            </a:r>
          </a:p>
          <a:p>
            <a:pPr marL="685800" lvl="1" indent="-277813">
              <a:buFont typeface="Arial" panose="020B0604020202020204" pitchFamily="34" charset="0"/>
              <a:buChar char="-"/>
            </a:pPr>
            <a:r>
              <a:rPr lang="en-US" dirty="0"/>
              <a:t> Version management software</a:t>
            </a:r>
          </a:p>
          <a:p>
            <a:pPr marL="685800" lvl="1" indent="-277813">
              <a:buFont typeface="Arial" panose="020B0604020202020204" pitchFamily="34" charset="0"/>
              <a:buChar char="-"/>
            </a:pPr>
            <a:r>
              <a:rPr lang="en-US" dirty="0"/>
              <a:t> Source control software</a:t>
            </a:r>
          </a:p>
          <a:p>
            <a:pPr marL="685800" lvl="1" indent="-277813">
              <a:buFont typeface="Arial" panose="020B0604020202020204" pitchFamily="34" charset="0"/>
              <a:buChar char="-"/>
            </a:pPr>
            <a:r>
              <a:rPr lang="en-US" dirty="0"/>
              <a:t> Configuration management software</a:t>
            </a:r>
          </a:p>
          <a:p>
            <a:endParaRPr lang="en-US" dirty="0"/>
          </a:p>
        </p:txBody>
      </p:sp>
    </p:spTree>
    <p:extLst>
      <p:ext uri="{BB962C8B-B14F-4D97-AF65-F5344CB8AC3E}">
        <p14:creationId xmlns:p14="http://schemas.microsoft.com/office/powerpoint/2010/main" val="298600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Localized Version Control System</a:t>
            </a:r>
          </a:p>
        </p:txBody>
      </p:sp>
      <p:sp>
        <p:nvSpPr>
          <p:cNvPr id="3" name="Content Placeholder 2"/>
          <p:cNvSpPr>
            <a:spLocks noGrp="1"/>
          </p:cNvSpPr>
          <p:nvPr>
            <p:ph idx="1"/>
          </p:nvPr>
        </p:nvSpPr>
        <p:spPr/>
        <p:txBody>
          <a:bodyPr/>
          <a:lstStyle/>
          <a:p>
            <a:endParaRPr lang="en-US"/>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44" y="1025842"/>
            <a:ext cx="7554120" cy="511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TextBox 2"/>
          <p:cNvSpPr txBox="1">
            <a:spLocks noChangeArrowheads="1"/>
          </p:cNvSpPr>
          <p:nvPr/>
        </p:nvSpPr>
        <p:spPr bwMode="auto">
          <a:xfrm>
            <a:off x="4341976" y="6211652"/>
            <a:ext cx="3275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Check out files on Local computer</a:t>
            </a:r>
          </a:p>
        </p:txBody>
      </p:sp>
    </p:spTree>
    <p:extLst>
      <p:ext uri="{BB962C8B-B14F-4D97-AF65-F5344CB8AC3E}">
        <p14:creationId xmlns:p14="http://schemas.microsoft.com/office/powerpoint/2010/main" val="330889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Centralized Version Control System</a:t>
            </a:r>
          </a:p>
        </p:txBody>
      </p:sp>
      <p:sp>
        <p:nvSpPr>
          <p:cNvPr id="3" name="Content Placeholder 2"/>
          <p:cNvSpPr>
            <a:spLocks noGrp="1"/>
          </p:cNvSpPr>
          <p:nvPr>
            <p:ph idx="1"/>
          </p:nvPr>
        </p:nvSpPr>
        <p:spPr/>
        <p:txBody>
          <a:bodyPr/>
          <a:lstStyle/>
          <a:p>
            <a:endParaRPr lang="en-US"/>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9525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0" name="Straight Arrow Connector 9"/>
          <p:cNvCxnSpPr/>
          <p:nvPr/>
        </p:nvCxnSpPr>
        <p:spPr bwMode="auto">
          <a:xfrm>
            <a:off x="4781550" y="2533650"/>
            <a:ext cx="1371600" cy="53340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cxnSp>
        <p:nvCxnSpPr>
          <p:cNvPr id="16" name="Straight Arrow Connector 15"/>
          <p:cNvCxnSpPr/>
          <p:nvPr/>
        </p:nvCxnSpPr>
        <p:spPr bwMode="auto">
          <a:xfrm flipV="1">
            <a:off x="4781550" y="4591050"/>
            <a:ext cx="1371600" cy="68580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sp>
        <p:nvSpPr>
          <p:cNvPr id="6" name="TextBox 2"/>
          <p:cNvSpPr txBox="1">
            <a:spLocks noChangeArrowheads="1"/>
          </p:cNvSpPr>
          <p:nvPr/>
        </p:nvSpPr>
        <p:spPr bwMode="auto">
          <a:xfrm>
            <a:off x="4046937" y="6134100"/>
            <a:ext cx="3403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Check out files from Remote server</a:t>
            </a:r>
          </a:p>
        </p:txBody>
      </p:sp>
    </p:spTree>
    <p:extLst>
      <p:ext uri="{BB962C8B-B14F-4D97-AF65-F5344CB8AC3E}">
        <p14:creationId xmlns:p14="http://schemas.microsoft.com/office/powerpoint/2010/main" val="89511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Centralized Tools</a:t>
            </a:r>
          </a:p>
        </p:txBody>
      </p:sp>
      <p:sp>
        <p:nvSpPr>
          <p:cNvPr id="3" name="Content Placeholder 2"/>
          <p:cNvSpPr>
            <a:spLocks noGrp="1"/>
          </p:cNvSpPr>
          <p:nvPr>
            <p:ph idx="1"/>
          </p:nvPr>
        </p:nvSpPr>
        <p:spPr>
          <a:xfrm>
            <a:off x="571501" y="1224643"/>
            <a:ext cx="10091056" cy="4757587"/>
          </a:xfrm>
        </p:spPr>
        <p:txBody>
          <a:bodyPr/>
          <a:lstStyle/>
          <a:p>
            <a:endParaRPr lang="en-US" dirty="0"/>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52600"/>
            <a:ext cx="441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48001"/>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4343401"/>
            <a:ext cx="24669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410200"/>
            <a:ext cx="251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4953001"/>
            <a:ext cx="22860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6"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1752600"/>
            <a:ext cx="19431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7657" name="Picture 11" descr="http://community.microfocus.com/cfs-filesystemfile.ashx/__key/communityserver-components-imagefileviewer/communityserver-components-groupavatars-00-00-00-00-24/4TLUWYDW0WZL.jpg_2D00_70x7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2971800"/>
            <a:ext cx="1676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2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Distributed Version Control System</a:t>
            </a:r>
          </a:p>
        </p:txBody>
      </p:sp>
      <p:sp>
        <p:nvSpPr>
          <p:cNvPr id="3" name="Content Placeholder 2"/>
          <p:cNvSpPr>
            <a:spLocks noGrp="1"/>
          </p:cNvSpPr>
          <p:nvPr>
            <p:ph idx="1"/>
          </p:nvPr>
        </p:nvSpPr>
        <p:spPr/>
        <p:txBody>
          <a:bodyPr/>
          <a:lstStyle/>
          <a:p>
            <a:endParaRPr lang="en-US"/>
          </a:p>
        </p:txBody>
      </p:sp>
      <p:pic>
        <p:nvPicPr>
          <p:cNvPr id="296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097518"/>
            <a:ext cx="7239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bwMode="auto">
          <a:xfrm>
            <a:off x="5334000" y="5029200"/>
            <a:ext cx="1524000" cy="0"/>
          </a:xfrm>
          <a:prstGeom prst="straightConnector1">
            <a:avLst/>
          </a:prstGeom>
          <a:solidFill>
            <a:schemeClr val="accent1"/>
          </a:solidFill>
          <a:ln w="57150" cap="flat" cmpd="sng" algn="ctr">
            <a:solidFill>
              <a:schemeClr val="bg2">
                <a:lumMod val="75000"/>
              </a:schemeClr>
            </a:solidFill>
            <a:prstDash val="dash"/>
            <a:round/>
            <a:headEnd type="triangle"/>
            <a:tailEnd type="triangle"/>
          </a:ln>
          <a:effectLst/>
        </p:spPr>
      </p:cxnSp>
      <p:sp>
        <p:nvSpPr>
          <p:cNvPr id="5" name="TextBox 2"/>
          <p:cNvSpPr txBox="1">
            <a:spLocks noChangeArrowheads="1"/>
          </p:cNvSpPr>
          <p:nvPr/>
        </p:nvSpPr>
        <p:spPr bwMode="auto">
          <a:xfrm>
            <a:off x="3970080" y="6279118"/>
            <a:ext cx="38395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Check out files from Server or from peer</a:t>
            </a:r>
          </a:p>
        </p:txBody>
      </p:sp>
    </p:spTree>
    <p:extLst>
      <p:ext uri="{BB962C8B-B14F-4D97-AF65-F5344CB8AC3E}">
        <p14:creationId xmlns:p14="http://schemas.microsoft.com/office/powerpoint/2010/main" val="7416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Distributed Tools</a:t>
            </a:r>
          </a:p>
        </p:txBody>
      </p:sp>
      <p:sp>
        <p:nvSpPr>
          <p:cNvPr id="3" name="Content Placeholder 2"/>
          <p:cNvSpPr>
            <a:spLocks noGrp="1"/>
          </p:cNvSpPr>
          <p:nvPr>
            <p:ph idx="1"/>
          </p:nvPr>
        </p:nvSpPr>
        <p:spPr>
          <a:xfrm>
            <a:off x="571501" y="1714501"/>
            <a:ext cx="10042070" cy="4571999"/>
          </a:xfrm>
        </p:spPr>
        <p:txBody>
          <a:bodyPr/>
          <a:lstStyle/>
          <a:p>
            <a:endParaRPr lang="en-US" dirty="0"/>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5088"/>
            <a:ext cx="2552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1" y="1752600"/>
            <a:ext cx="160337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3197226"/>
            <a:ext cx="15398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5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3200" y="4300538"/>
            <a:ext cx="26749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5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0188" y="1358900"/>
            <a:ext cx="228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3323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Version Control in Real World</a:t>
            </a:r>
          </a:p>
        </p:txBody>
      </p:sp>
      <p:sp>
        <p:nvSpPr>
          <p:cNvPr id="3" name="Content Placeholder 2"/>
          <p:cNvSpPr>
            <a:spLocks noGrp="1"/>
          </p:cNvSpPr>
          <p:nvPr>
            <p:ph idx="1"/>
          </p:nvPr>
        </p:nvSpPr>
        <p:spPr/>
        <p:txBody>
          <a:bodyPr/>
          <a:lstStyle/>
          <a:p>
            <a:endParaRPr lang="en-US"/>
          </a:p>
        </p:txBody>
      </p:sp>
      <p:pic>
        <p:nvPicPr>
          <p:cNvPr id="337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1456" y="981755"/>
            <a:ext cx="8360229" cy="55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2"/>
          <p:cNvSpPr txBox="1">
            <a:spLocks noChangeArrowheads="1"/>
          </p:cNvSpPr>
          <p:nvPr/>
        </p:nvSpPr>
        <p:spPr bwMode="auto">
          <a:xfrm>
            <a:off x="4181862" y="5819775"/>
            <a:ext cx="3424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Continuous Integration (CI) process</a:t>
            </a:r>
          </a:p>
        </p:txBody>
      </p:sp>
    </p:spTree>
    <p:extLst>
      <p:ext uri="{BB962C8B-B14F-4D97-AF65-F5344CB8AC3E}">
        <p14:creationId xmlns:p14="http://schemas.microsoft.com/office/powerpoint/2010/main" val="38584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Version Control Vocabulary</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688" y="1689600"/>
            <a:ext cx="6257925" cy="328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Box 2"/>
          <p:cNvSpPr txBox="1">
            <a:spLocks noChangeArrowheads="1"/>
          </p:cNvSpPr>
          <p:nvPr/>
        </p:nvSpPr>
        <p:spPr bwMode="auto">
          <a:xfrm>
            <a:off x="6401356" y="4970711"/>
            <a:ext cx="29881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Version control basic operation</a:t>
            </a:r>
          </a:p>
        </p:txBody>
      </p:sp>
      <p:sp>
        <p:nvSpPr>
          <p:cNvPr id="3" name="Content Placeholder 2"/>
          <p:cNvSpPr>
            <a:spLocks noGrp="1"/>
          </p:cNvSpPr>
          <p:nvPr>
            <p:ph idx="1"/>
          </p:nvPr>
        </p:nvSpPr>
        <p:spPr/>
        <p:txBody>
          <a:bodyPr/>
          <a:lstStyle/>
          <a:p>
            <a:r>
              <a:rPr lang="en-US" dirty="0"/>
              <a:t>Repository</a:t>
            </a:r>
          </a:p>
          <a:p>
            <a:r>
              <a:rPr lang="en-US" dirty="0"/>
              <a:t> Server</a:t>
            </a:r>
          </a:p>
          <a:p>
            <a:r>
              <a:rPr lang="en-US" dirty="0"/>
              <a:t> Client</a:t>
            </a:r>
          </a:p>
          <a:p>
            <a:r>
              <a:rPr lang="en-US" dirty="0"/>
              <a:t> Working Copy</a:t>
            </a:r>
          </a:p>
        </p:txBody>
      </p:sp>
    </p:spTree>
    <p:extLst>
      <p:ext uri="{BB962C8B-B14F-4D97-AF65-F5344CB8AC3E}">
        <p14:creationId xmlns:p14="http://schemas.microsoft.com/office/powerpoint/2010/main" val="19260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Basic Operations</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137" y="1486164"/>
            <a:ext cx="6967609" cy="303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Box 2"/>
          <p:cNvSpPr txBox="1">
            <a:spLocks noChangeArrowheads="1"/>
          </p:cNvSpPr>
          <p:nvPr/>
        </p:nvSpPr>
        <p:spPr bwMode="auto">
          <a:xfrm>
            <a:off x="5904695" y="4744790"/>
            <a:ext cx="29881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Version control basic operation</a:t>
            </a:r>
          </a:p>
        </p:txBody>
      </p:sp>
      <p:sp>
        <p:nvSpPr>
          <p:cNvPr id="3" name="Content Placeholder 2"/>
          <p:cNvSpPr>
            <a:spLocks noGrp="1"/>
          </p:cNvSpPr>
          <p:nvPr>
            <p:ph idx="1"/>
          </p:nvPr>
        </p:nvSpPr>
        <p:spPr/>
        <p:txBody>
          <a:bodyPr/>
          <a:lstStyle/>
          <a:p>
            <a:r>
              <a:rPr lang="en-US" dirty="0"/>
              <a:t>Add</a:t>
            </a:r>
          </a:p>
          <a:p>
            <a:r>
              <a:rPr lang="en-US" dirty="0"/>
              <a:t> Change</a:t>
            </a:r>
          </a:p>
          <a:p>
            <a:r>
              <a:rPr lang="en-US" dirty="0"/>
              <a:t> Commit</a:t>
            </a:r>
          </a:p>
          <a:p>
            <a:r>
              <a:rPr lang="en-US" dirty="0"/>
              <a:t> Revert</a:t>
            </a:r>
          </a:p>
          <a:p>
            <a:r>
              <a:rPr lang="en-US" dirty="0"/>
              <a:t> Update</a:t>
            </a:r>
          </a:p>
          <a:p>
            <a:r>
              <a:rPr lang="en-US" dirty="0"/>
              <a:t> Tags</a:t>
            </a:r>
          </a:p>
          <a:p>
            <a:r>
              <a:rPr lang="en-US" dirty="0"/>
              <a:t> …</a:t>
            </a:r>
          </a:p>
        </p:txBody>
      </p:sp>
    </p:spTree>
    <p:extLst>
      <p:ext uri="{BB962C8B-B14F-4D97-AF65-F5344CB8AC3E}">
        <p14:creationId xmlns:p14="http://schemas.microsoft.com/office/powerpoint/2010/main" val="15284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571500" y="533138"/>
            <a:ext cx="11049000" cy="677690"/>
          </a:xfrm>
        </p:spPr>
        <p:txBody>
          <a:bodyPr>
            <a:normAutofit/>
          </a:bodyPr>
          <a:lstStyle/>
          <a:p>
            <a:pPr>
              <a:defRPr/>
            </a:pPr>
            <a:r>
              <a:rPr lang="en-US" dirty="0"/>
              <a:t>Agenda </a:t>
            </a:r>
          </a:p>
        </p:txBody>
      </p:sp>
      <p:sp>
        <p:nvSpPr>
          <p:cNvPr id="7171" name="Rectangle 5"/>
          <p:cNvSpPr>
            <a:spLocks noGrp="1" noChangeArrowheads="1"/>
          </p:cNvSpPr>
          <p:nvPr>
            <p:ph idx="1"/>
          </p:nvPr>
        </p:nvSpPr>
        <p:spPr>
          <a:xfrm>
            <a:off x="571500" y="1140487"/>
            <a:ext cx="5397221" cy="4999055"/>
          </a:xfrm>
        </p:spPr>
        <p:txBody>
          <a:bodyPr>
            <a:normAutofit/>
          </a:bodyPr>
          <a:lstStyle/>
          <a:p>
            <a:pPr marL="568325" indent="-514350">
              <a:lnSpc>
                <a:spcPct val="150000"/>
              </a:lnSpc>
              <a:spcBef>
                <a:spcPts val="1800"/>
              </a:spcBef>
            </a:pPr>
            <a:r>
              <a:rPr lang="en-US" altLang="en-US" sz="2400" dirty="0"/>
              <a:t>Version Control Concepts</a:t>
            </a:r>
          </a:p>
          <a:p>
            <a:pPr marL="568325" indent="-514350">
              <a:lnSpc>
                <a:spcPct val="150000"/>
              </a:lnSpc>
              <a:spcBef>
                <a:spcPts val="1800"/>
              </a:spcBef>
            </a:pPr>
            <a:r>
              <a:rPr lang="en-US" altLang="en-US" sz="2400" dirty="0"/>
              <a:t>Version Control Tools</a:t>
            </a:r>
          </a:p>
          <a:p>
            <a:pPr marL="568325" indent="-514350">
              <a:lnSpc>
                <a:spcPct val="150000"/>
              </a:lnSpc>
              <a:spcBef>
                <a:spcPts val="1800"/>
              </a:spcBef>
            </a:pPr>
            <a:r>
              <a:rPr lang="en-US" altLang="en-US" sz="2400" dirty="0"/>
              <a:t>GIT </a:t>
            </a:r>
            <a:r>
              <a:rPr lang="en-US" altLang="en-US" dirty="0"/>
              <a:t>Basics</a:t>
            </a:r>
            <a:endParaRPr lang="en-US" altLang="en-US" sz="2400" dirty="0"/>
          </a:p>
          <a:p>
            <a:pPr marL="568325" indent="-514350">
              <a:lnSpc>
                <a:spcPct val="150000"/>
              </a:lnSpc>
              <a:spcBef>
                <a:spcPts val="1800"/>
              </a:spcBef>
            </a:pPr>
            <a:r>
              <a:rPr lang="en-US" altLang="en-US" sz="2400" dirty="0"/>
              <a:t>GIT Branches</a:t>
            </a:r>
          </a:p>
          <a:p>
            <a:pPr marL="568325" indent="-514350">
              <a:lnSpc>
                <a:spcPct val="150000"/>
              </a:lnSpc>
              <a:spcBef>
                <a:spcPts val="1800"/>
              </a:spcBef>
            </a:pPr>
            <a:r>
              <a:rPr lang="en-US" altLang="en-US" dirty="0"/>
              <a:t>Code Version Tags</a:t>
            </a:r>
          </a:p>
          <a:p>
            <a:pPr marL="568325" indent="-514350">
              <a:lnSpc>
                <a:spcPct val="150000"/>
              </a:lnSpc>
              <a:spcBef>
                <a:spcPts val="1800"/>
              </a:spcBef>
            </a:pPr>
            <a:r>
              <a:rPr lang="en-US" altLang="en-US" dirty="0"/>
              <a:t>Tools in GIT</a:t>
            </a:r>
          </a:p>
          <a:p>
            <a:pPr marL="568325" indent="-514350">
              <a:lnSpc>
                <a:spcPct val="150000"/>
              </a:lnSpc>
              <a:spcBef>
                <a:spcPts val="1800"/>
              </a:spcBef>
            </a:pPr>
            <a:endParaRPr lang="en-US" altLang="en-US" sz="2400" dirty="0"/>
          </a:p>
        </p:txBody>
      </p:sp>
      <p:sp>
        <p:nvSpPr>
          <p:cNvPr id="4" name="Rectangle 5">
            <a:extLst>
              <a:ext uri="{FF2B5EF4-FFF2-40B4-BE49-F238E27FC236}">
                <a16:creationId xmlns:a16="http://schemas.microsoft.com/office/drawing/2014/main" id="{45FCD4CD-D1D6-413B-9AE8-63132D01BA9B}"/>
              </a:ext>
            </a:extLst>
          </p:cNvPr>
          <p:cNvSpPr txBox="1">
            <a:spLocks noChangeArrowheads="1"/>
          </p:cNvSpPr>
          <p:nvPr/>
        </p:nvSpPr>
        <p:spPr>
          <a:xfrm>
            <a:off x="6644684" y="1582614"/>
            <a:ext cx="3920113" cy="4999054"/>
          </a:xfrm>
          <a:prstGeom prst="rect">
            <a:avLst/>
          </a:prstGeom>
        </p:spPr>
        <p:txBody>
          <a:bodyPr vert="horz" lIns="0" tIns="0" rIns="0" bIns="0" rtlCol="0">
            <a:normAutofit/>
          </a:bodyPr>
          <a:lst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627063" indent="-285750" algn="l" defTabSz="914400" rtl="0" eaLnBrk="1" latinLnBrk="0" hangingPunct="1">
              <a:spcBef>
                <a:spcPts val="750"/>
              </a:spcBef>
              <a:buFont typeface="Arial" panose="020B0604020202020204" pitchFamily="34" charset="0"/>
              <a:buChar char="-"/>
              <a:tabLst/>
              <a:defRPr sz="2000" kern="1200">
                <a:solidFill>
                  <a:schemeClr val="tx1"/>
                </a:solidFill>
                <a:latin typeface="+mn-lt"/>
                <a:ea typeface="+mn-ea"/>
                <a:cs typeface="+mn-cs"/>
              </a:defRPr>
            </a:lvl3pPr>
            <a:lvl4pPr marL="912812" indent="-285750" algn="l" defTabSz="914400" rtl="0" eaLnBrk="1" latinLnBrk="0" hangingPunct="1">
              <a:spcBef>
                <a:spcPts val="375"/>
              </a:spcBef>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a:lstStyle>
          <a:p>
            <a:pPr marL="568325" indent="-514350">
              <a:lnSpc>
                <a:spcPct val="150000"/>
              </a:lnSpc>
              <a:spcBef>
                <a:spcPts val="1800"/>
              </a:spcBef>
            </a:pPr>
            <a:r>
              <a:rPr lang="en-US" altLang="en-US" dirty="0"/>
              <a:t>Git Bash</a:t>
            </a:r>
          </a:p>
          <a:p>
            <a:pPr marL="568325" indent="-514350">
              <a:lnSpc>
                <a:spcPct val="150000"/>
              </a:lnSpc>
              <a:spcBef>
                <a:spcPts val="1800"/>
              </a:spcBef>
            </a:pPr>
            <a:r>
              <a:rPr lang="en-US" altLang="en-US" dirty="0"/>
              <a:t>GitHub</a:t>
            </a:r>
          </a:p>
          <a:p>
            <a:pPr marL="568325" indent="-514350">
              <a:lnSpc>
                <a:spcPct val="150000"/>
              </a:lnSpc>
              <a:spcBef>
                <a:spcPts val="1800"/>
              </a:spcBef>
            </a:pPr>
            <a:r>
              <a:rPr lang="en-US" altLang="en-US" dirty="0"/>
              <a:t>GitLab</a:t>
            </a:r>
          </a:p>
          <a:p>
            <a:pPr marL="568325" indent="-514350">
              <a:lnSpc>
                <a:spcPct val="150000"/>
              </a:lnSpc>
              <a:spcBef>
                <a:spcPts val="1800"/>
              </a:spcBef>
            </a:pPr>
            <a:r>
              <a:rPr lang="en-US" altLang="en-US" dirty="0"/>
              <a:t>Q &amp; A</a:t>
            </a:r>
          </a:p>
          <a:p>
            <a:pPr marL="568325" indent="-514350">
              <a:lnSpc>
                <a:spcPct val="150000"/>
              </a:lnSpc>
              <a:spcBef>
                <a:spcPts val="1800"/>
              </a:spcBef>
            </a:pPr>
            <a:r>
              <a:rPr lang="en-US" altLang="en-US" dirty="0"/>
              <a:t>Practice</a:t>
            </a:r>
          </a:p>
          <a:p>
            <a:pPr marL="53975" indent="0">
              <a:lnSpc>
                <a:spcPct val="150000"/>
              </a:lnSpc>
              <a:spcBef>
                <a:spcPts val="1800"/>
              </a:spcBef>
              <a:buNone/>
            </a:pPr>
            <a:endParaRPr lang="en-US" altLang="en-US" dirty="0">
              <a:solidFill>
                <a:srgbClr val="C00000"/>
              </a:solidFill>
            </a:endParaRPr>
          </a:p>
        </p:txBody>
      </p:sp>
    </p:spTree>
    <p:extLst>
      <p:ext uri="{BB962C8B-B14F-4D97-AF65-F5344CB8AC3E}">
        <p14:creationId xmlns:p14="http://schemas.microsoft.com/office/powerpoint/2010/main" val="3105361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What is branch?</a:t>
            </a: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558" y="2224219"/>
            <a:ext cx="7293647" cy="340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 name="Content Placeholder 2"/>
          <p:cNvSpPr>
            <a:spLocks noGrp="1"/>
          </p:cNvSpPr>
          <p:nvPr>
            <p:ph idx="1"/>
          </p:nvPr>
        </p:nvSpPr>
        <p:spPr>
          <a:xfrm>
            <a:off x="571500" y="1238799"/>
            <a:ext cx="9334500" cy="4267729"/>
          </a:xfrm>
        </p:spPr>
        <p:txBody>
          <a:bodyPr/>
          <a:lstStyle/>
          <a:p>
            <a:r>
              <a:rPr lang="en-US" dirty="0"/>
              <a:t>Copy of current tree / workspace</a:t>
            </a:r>
          </a:p>
          <a:p>
            <a:r>
              <a:rPr lang="en-US" dirty="0"/>
              <a:t> Support parallel development</a:t>
            </a:r>
          </a:p>
          <a:p>
            <a:endParaRPr lang="en-US" dirty="0"/>
          </a:p>
        </p:txBody>
      </p:sp>
    </p:spTree>
    <p:extLst>
      <p:ext uri="{BB962C8B-B14F-4D97-AF65-F5344CB8AC3E}">
        <p14:creationId xmlns:p14="http://schemas.microsoft.com/office/powerpoint/2010/main" val="5677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6003925" y="3224214"/>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4" name="Rectangle 37"/>
          <p:cNvSpPr txBox="1">
            <a:spLocks noChangeArrowheads="1"/>
          </p:cNvSpPr>
          <p:nvPr/>
        </p:nvSpPr>
        <p:spPr bwMode="auto">
          <a:xfrm>
            <a:off x="2062843" y="4917621"/>
            <a:ext cx="4876800" cy="1752600"/>
          </a:xfrm>
          <a:prstGeom prst="rect">
            <a:avLst/>
          </a:prstGeom>
          <a:noFill/>
          <a:ln w="12700">
            <a:noFill/>
            <a:miter lim="800000"/>
            <a:headEnd/>
            <a:tailEnd/>
          </a:ln>
        </p:spPr>
        <p:txBody>
          <a:bodyPr lIns="0" tIns="0" rIns="0" bIns="0" anchor="b"/>
          <a:lstStyle/>
          <a:p>
            <a:pPr algn="r" defTabSz="944563">
              <a:lnSpc>
                <a:spcPct val="90000"/>
              </a:lnSpc>
              <a:spcBef>
                <a:spcPct val="40000"/>
              </a:spcBef>
              <a:defRPr/>
            </a:pPr>
            <a:br>
              <a:rPr lang="en-US" sz="3000" b="1" kern="0" dirty="0">
                <a:solidFill>
                  <a:schemeClr val="bg1"/>
                </a:solidFill>
                <a:latin typeface="+mj-lt"/>
                <a:ea typeface="+mj-ea"/>
                <a:cs typeface="+mj-cs"/>
              </a:rPr>
            </a:br>
            <a:endParaRPr lang="en-US" sz="3000" b="1" kern="0" dirty="0">
              <a:solidFill>
                <a:srgbClr val="FFC000"/>
              </a:solidFill>
              <a:latin typeface="+mj-lt"/>
              <a:ea typeface="+mj-ea"/>
              <a:cs typeface="+mj-cs"/>
            </a:endParaRPr>
          </a:p>
        </p:txBody>
      </p:sp>
      <p:sp>
        <p:nvSpPr>
          <p:cNvPr id="2" name="Title 1"/>
          <p:cNvSpPr>
            <a:spLocks noGrp="1"/>
          </p:cNvSpPr>
          <p:nvPr>
            <p:ph type="ctrTitle"/>
          </p:nvPr>
        </p:nvSpPr>
        <p:spPr/>
        <p:txBody>
          <a:bodyPr/>
          <a:lstStyle/>
          <a:p>
            <a:r>
              <a:rPr lang="en-US" kern="0" dirty="0"/>
              <a:t>Version Control Tool: Git</a:t>
            </a:r>
            <a:r>
              <a:rPr lang="en-US" kern="0" dirty="0">
                <a:solidFill>
                  <a:srgbClr val="FFC000"/>
                </a:solidFill>
              </a:rPr>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750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533138"/>
            <a:ext cx="11049000" cy="1181363"/>
          </a:xfrm>
        </p:spPr>
        <p:txBody>
          <a:bodyPr>
            <a:normAutofit/>
          </a:bodyPr>
          <a:lstStyle/>
          <a:p>
            <a:pPr>
              <a:defRPr/>
            </a:pPr>
            <a:r>
              <a:rPr lang="en-US" dirty="0"/>
              <a:t>GIT</a:t>
            </a:r>
          </a:p>
        </p:txBody>
      </p:sp>
      <p:sp>
        <p:nvSpPr>
          <p:cNvPr id="3" name="Content Placeholder 2"/>
          <p:cNvSpPr>
            <a:spLocks noGrp="1"/>
          </p:cNvSpPr>
          <p:nvPr>
            <p:ph idx="1"/>
          </p:nvPr>
        </p:nvSpPr>
        <p:spPr/>
        <p:txBody>
          <a:bodyPr/>
          <a:lstStyle/>
          <a:p>
            <a:r>
              <a:rPr lang="en-US" dirty="0"/>
              <a:t>Distributed Version Control System</a:t>
            </a:r>
          </a:p>
          <a:p>
            <a:r>
              <a:rPr lang="en-US" dirty="0"/>
              <a:t> Multiple redundant repository</a:t>
            </a:r>
          </a:p>
          <a:p>
            <a:r>
              <a:rPr lang="en-US" dirty="0"/>
              <a:t> Each dev have a copy of repository &amp; history</a:t>
            </a:r>
          </a:p>
          <a:p>
            <a:r>
              <a:rPr lang="en-US" dirty="0"/>
              <a:t> Community support and use widespread currently</a:t>
            </a:r>
          </a:p>
          <a:p>
            <a:r>
              <a:rPr lang="en-US" dirty="0"/>
              <a:t> Reference at https://git-scm.com/downloads </a:t>
            </a:r>
          </a:p>
          <a:p>
            <a:endParaRPr lang="en-US" dirty="0"/>
          </a:p>
        </p:txBody>
      </p:sp>
    </p:spTree>
    <p:extLst>
      <p:ext uri="{BB962C8B-B14F-4D97-AF65-F5344CB8AC3E}">
        <p14:creationId xmlns:p14="http://schemas.microsoft.com/office/powerpoint/2010/main" val="340683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365962" y="484736"/>
            <a:ext cx="3380978" cy="276999"/>
          </a:xfrm>
          <a:prstGeom prst="rect">
            <a:avLst/>
          </a:prstGeom>
          <a:solidFill>
            <a:schemeClr val="tx1">
              <a:lumMod val="65000"/>
              <a:lumOff val="35000"/>
            </a:schemeClr>
          </a:solidFill>
          <a:ln>
            <a:noFill/>
          </a:ln>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1200" dirty="0">
                <a:ln w="18415" cmpd="sng">
                  <a:noFill/>
                  <a:prstDash val="solid"/>
                </a:ln>
                <a:solidFill>
                  <a:schemeClr val="bg1"/>
                </a:solidFill>
                <a:effectLst>
                  <a:outerShdw blurRad="63500" dir="3600000" algn="tl" rotWithShape="0">
                    <a:srgbClr val="000000">
                      <a:alpha val="70000"/>
                    </a:srgbClr>
                  </a:outerShdw>
                </a:effectLst>
              </a:rPr>
              <a:t>Stores Snapshot of files</a:t>
            </a:r>
          </a:p>
        </p:txBody>
      </p:sp>
      <p:pic>
        <p:nvPicPr>
          <p:cNvPr id="54274" name="Picture 2" descr="D:\ExceedJ\Issues\deltas.png"/>
          <p:cNvPicPr>
            <a:picLocks noChangeAspect="1" noChangeArrowheads="1"/>
          </p:cNvPicPr>
          <p:nvPr/>
        </p:nvPicPr>
        <p:blipFill>
          <a:blip r:embed="rId3" cstate="print"/>
          <a:srcRect/>
          <a:stretch>
            <a:fillRect/>
          </a:stretch>
        </p:blipFill>
        <p:spPr bwMode="auto">
          <a:xfrm>
            <a:off x="3320977" y="4133038"/>
            <a:ext cx="5394398" cy="2088154"/>
          </a:xfrm>
          <a:prstGeom prst="rect">
            <a:avLst/>
          </a:prstGeom>
          <a:noFill/>
        </p:spPr>
      </p:pic>
      <p:pic>
        <p:nvPicPr>
          <p:cNvPr id="54275" name="Picture 3" descr="D:\ExceedJ\Issues\snapshots.png"/>
          <p:cNvPicPr>
            <a:picLocks noChangeAspect="1" noChangeArrowheads="1"/>
          </p:cNvPicPr>
          <p:nvPr/>
        </p:nvPicPr>
        <p:blipFill>
          <a:blip r:embed="rId4" cstate="print"/>
          <a:srcRect/>
          <a:stretch>
            <a:fillRect/>
          </a:stretch>
        </p:blipFill>
        <p:spPr bwMode="auto">
          <a:xfrm>
            <a:off x="3153310" y="967564"/>
            <a:ext cx="5593630" cy="2135202"/>
          </a:xfrm>
          <a:prstGeom prst="rect">
            <a:avLst/>
          </a:prstGeom>
          <a:noFill/>
        </p:spPr>
      </p:pic>
      <p:sp>
        <p:nvSpPr>
          <p:cNvPr id="9" name="Rectangle 8"/>
          <p:cNvSpPr/>
          <p:nvPr/>
        </p:nvSpPr>
        <p:spPr>
          <a:xfrm>
            <a:off x="4322766" y="3731241"/>
            <a:ext cx="3380978" cy="276999"/>
          </a:xfrm>
          <a:prstGeom prst="rect">
            <a:avLst/>
          </a:prstGeom>
          <a:solidFill>
            <a:schemeClr val="accent2">
              <a:lumMod val="60000"/>
              <a:lumOff val="40000"/>
            </a:schemeClr>
          </a:solidFill>
          <a:ln>
            <a:noFill/>
          </a:ln>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1200" dirty="0">
                <a:ln w="18415" cmpd="sng">
                  <a:noFill/>
                  <a:prstDash val="solid"/>
                </a:ln>
                <a:solidFill>
                  <a:schemeClr val="accent1"/>
                </a:solidFill>
                <a:effectLst>
                  <a:outerShdw blurRad="63500" dir="3600000" algn="tl" rotWithShape="0">
                    <a:srgbClr val="000000">
                      <a:alpha val="70000"/>
                    </a:srgbClr>
                  </a:outerShdw>
                </a:effectLst>
              </a:rPr>
              <a:t>Stores List changed files (NOT GIT)</a:t>
            </a:r>
          </a:p>
        </p:txBody>
      </p:sp>
      <p:sp>
        <p:nvSpPr>
          <p:cNvPr id="7" name="Title 1"/>
          <p:cNvSpPr txBox="1">
            <a:spLocks/>
          </p:cNvSpPr>
          <p:nvPr/>
        </p:nvSpPr>
        <p:spPr>
          <a:xfrm>
            <a:off x="1652589" y="109863"/>
            <a:ext cx="8408987" cy="785813"/>
          </a:xfrm>
          <a:prstGeom prst="rect">
            <a:avLst/>
          </a:prstGeom>
        </p:spPr>
        <p:txBody>
          <a:bodyPr/>
          <a:lstStyle>
            <a:lvl1pPr algn="l" defTabSz="944563" rtl="0" eaLnBrk="1" fontAlgn="base" hangingPunct="1">
              <a:lnSpc>
                <a:spcPct val="90000"/>
              </a:lnSpc>
              <a:spcBef>
                <a:spcPct val="40000"/>
              </a:spcBef>
              <a:spcAft>
                <a:spcPct val="0"/>
              </a:spcAft>
              <a:defRPr sz="2200" b="1">
                <a:solidFill>
                  <a:srgbClr val="7F7F7F"/>
                </a:solidFill>
                <a:latin typeface="+mj-lt"/>
                <a:ea typeface="+mj-ea"/>
                <a:cs typeface="+mj-cs"/>
              </a:defRPr>
            </a:lvl1pPr>
            <a:lvl2pPr algn="l" defTabSz="944563" rtl="0" eaLnBrk="1" fontAlgn="base" hangingPunct="1">
              <a:lnSpc>
                <a:spcPct val="90000"/>
              </a:lnSpc>
              <a:spcBef>
                <a:spcPct val="40000"/>
              </a:spcBef>
              <a:spcAft>
                <a:spcPct val="0"/>
              </a:spcAft>
              <a:defRPr sz="2200" b="1">
                <a:solidFill>
                  <a:srgbClr val="7F7F7F"/>
                </a:solidFill>
                <a:latin typeface="Arial" pitchFamily="34" charset="0"/>
              </a:defRPr>
            </a:lvl2pPr>
            <a:lvl3pPr algn="l" defTabSz="944563" rtl="0" eaLnBrk="1" fontAlgn="base" hangingPunct="1">
              <a:lnSpc>
                <a:spcPct val="90000"/>
              </a:lnSpc>
              <a:spcBef>
                <a:spcPct val="40000"/>
              </a:spcBef>
              <a:spcAft>
                <a:spcPct val="0"/>
              </a:spcAft>
              <a:defRPr sz="2200" b="1">
                <a:solidFill>
                  <a:srgbClr val="7F7F7F"/>
                </a:solidFill>
                <a:latin typeface="Arial" pitchFamily="34" charset="0"/>
              </a:defRPr>
            </a:lvl3pPr>
            <a:lvl4pPr algn="l" defTabSz="944563" rtl="0" eaLnBrk="1" fontAlgn="base" hangingPunct="1">
              <a:lnSpc>
                <a:spcPct val="90000"/>
              </a:lnSpc>
              <a:spcBef>
                <a:spcPct val="40000"/>
              </a:spcBef>
              <a:spcAft>
                <a:spcPct val="0"/>
              </a:spcAft>
              <a:defRPr sz="2200" b="1">
                <a:solidFill>
                  <a:srgbClr val="7F7F7F"/>
                </a:solidFill>
                <a:latin typeface="Arial" pitchFamily="34" charset="0"/>
              </a:defRPr>
            </a:lvl4pPr>
            <a:lvl5pPr algn="l" defTabSz="944563" rtl="0" eaLnBrk="1" fontAlgn="base" hangingPunct="1">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defRPr/>
            </a:pPr>
            <a:endParaRPr lang="en-US" sz="2600" b="0" kern="0" dirty="0">
              <a:solidFill>
                <a:schemeClr val="accent5">
                  <a:lumMod val="50000"/>
                </a:schemeClr>
              </a:solidFill>
            </a:endParaRPr>
          </a:p>
        </p:txBody>
      </p:sp>
      <p:sp>
        <p:nvSpPr>
          <p:cNvPr id="8" name="TextBox 2"/>
          <p:cNvSpPr txBox="1">
            <a:spLocks noChangeArrowheads="1"/>
          </p:cNvSpPr>
          <p:nvPr/>
        </p:nvSpPr>
        <p:spPr bwMode="auto">
          <a:xfrm>
            <a:off x="3727225" y="6269593"/>
            <a:ext cx="46447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GIT check in (top) and not GIT check in (bottom) </a:t>
            </a:r>
          </a:p>
        </p:txBody>
      </p:sp>
      <p:sp>
        <p:nvSpPr>
          <p:cNvPr id="2" name="Title 1"/>
          <p:cNvSpPr>
            <a:spLocks noGrp="1"/>
          </p:cNvSpPr>
          <p:nvPr>
            <p:ph type="title"/>
          </p:nvPr>
        </p:nvSpPr>
        <p:spPr/>
        <p:txBody>
          <a:bodyPr/>
          <a:lstStyle/>
          <a:p>
            <a:r>
              <a:rPr lang="en-US" b="0" kern="0" dirty="0">
                <a:solidFill>
                  <a:schemeClr val="accent5">
                    <a:lumMod val="50000"/>
                  </a:schemeClr>
                </a:solidFill>
              </a:rPr>
              <a:t>GIT &amp; Not GIT behavior</a:t>
            </a:r>
            <a:br>
              <a:rPr lang="en-US" b="0" kern="0" dirty="0">
                <a:solidFill>
                  <a:schemeClr val="accent5">
                    <a:lumMod val="50000"/>
                  </a:schemeClr>
                </a:solidFill>
              </a:rPr>
            </a:br>
            <a:endParaRPr lang="en-US" dirty="0"/>
          </a:p>
        </p:txBody>
      </p:sp>
    </p:spTree>
    <p:extLst>
      <p:ext uri="{BB962C8B-B14F-4D97-AF65-F5344CB8AC3E}">
        <p14:creationId xmlns:p14="http://schemas.microsoft.com/office/powerpoint/2010/main" val="3640551709"/>
      </p:ext>
    </p:extLst>
  </p:cSld>
  <p:clrMapOvr>
    <a:masterClrMapping/>
  </p:clrMapOvr>
  <p:transition advTm="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Why GIT?</a:t>
            </a:r>
          </a:p>
        </p:txBody>
      </p:sp>
      <p:sp>
        <p:nvSpPr>
          <p:cNvPr id="3" name="Content Placeholder 2"/>
          <p:cNvSpPr>
            <a:spLocks noGrp="1"/>
          </p:cNvSpPr>
          <p:nvPr>
            <p:ph idx="1"/>
          </p:nvPr>
        </p:nvSpPr>
        <p:spPr/>
        <p:txBody>
          <a:bodyPr/>
          <a:lstStyle/>
          <a:p>
            <a:r>
              <a:rPr lang="en-US" dirty="0"/>
              <a:t>Best branching &amp; merging mechanism</a:t>
            </a:r>
          </a:p>
          <a:p>
            <a:r>
              <a:rPr lang="en-US" dirty="0"/>
              <a:t> Work offline</a:t>
            </a:r>
          </a:p>
          <a:p>
            <a:r>
              <a:rPr lang="en-US" dirty="0"/>
              <a:t> Easy switch, no checkouts</a:t>
            </a:r>
          </a:p>
          <a:p>
            <a:r>
              <a:rPr lang="en-US" dirty="0"/>
              <a:t> Data Assurance</a:t>
            </a:r>
          </a:p>
          <a:p>
            <a:r>
              <a:rPr lang="en-US" dirty="0"/>
              <a:t> Undo mistake</a:t>
            </a:r>
          </a:p>
          <a:p>
            <a:r>
              <a:rPr lang="en-US" dirty="0"/>
              <a:t> Free </a:t>
            </a:r>
            <a:r>
              <a:rPr lang="en-US" dirty="0" err="1"/>
              <a:t>Opensource</a:t>
            </a:r>
            <a:endParaRPr lang="en-US" dirty="0"/>
          </a:p>
        </p:txBody>
      </p:sp>
    </p:spTree>
    <p:extLst>
      <p:ext uri="{BB962C8B-B14F-4D97-AF65-F5344CB8AC3E}">
        <p14:creationId xmlns:p14="http://schemas.microsoft.com/office/powerpoint/2010/main" val="7877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Git Basics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355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74155" y="130581"/>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32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679576"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4" descr="http://git-scm.com/images/about/index1@2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1957" y="1713124"/>
            <a:ext cx="5925239" cy="34204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p:cNvSpPr txBox="1">
            <a:spLocks noChangeArrowheads="1"/>
          </p:cNvSpPr>
          <p:nvPr/>
        </p:nvSpPr>
        <p:spPr bwMode="auto">
          <a:xfrm>
            <a:off x="7556501" y="5462423"/>
            <a:ext cx="20981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GIT commit workflow</a:t>
            </a:r>
          </a:p>
        </p:txBody>
      </p:sp>
      <p:sp>
        <p:nvSpPr>
          <p:cNvPr id="9" name="Title 8"/>
          <p:cNvSpPr>
            <a:spLocks noGrp="1"/>
          </p:cNvSpPr>
          <p:nvPr>
            <p:ph type="title"/>
          </p:nvPr>
        </p:nvSpPr>
        <p:spPr/>
        <p:txBody>
          <a:bodyPr/>
          <a:lstStyle/>
          <a:p>
            <a:r>
              <a:rPr lang="en-US" dirty="0"/>
              <a:t>The three stages of GIT</a:t>
            </a:r>
            <a:br>
              <a:rPr lang="en-US" dirty="0"/>
            </a:br>
            <a:endParaRPr lang="en-US" dirty="0"/>
          </a:p>
        </p:txBody>
      </p:sp>
      <p:sp>
        <p:nvSpPr>
          <p:cNvPr id="10" name="Content Placeholder 9"/>
          <p:cNvSpPr>
            <a:spLocks noGrp="1"/>
          </p:cNvSpPr>
          <p:nvPr>
            <p:ph idx="1"/>
          </p:nvPr>
        </p:nvSpPr>
        <p:spPr>
          <a:xfrm>
            <a:off x="571500" y="1713124"/>
            <a:ext cx="5123761" cy="4267729"/>
          </a:xfrm>
        </p:spPr>
        <p:txBody>
          <a:bodyPr/>
          <a:lstStyle/>
          <a:p>
            <a:r>
              <a:rPr lang="en-US" dirty="0"/>
              <a:t>The basic Git workflow:</a:t>
            </a:r>
          </a:p>
          <a:p>
            <a:pPr marL="636588" lvl="1" indent="-293688">
              <a:buFont typeface="Arial" panose="020B0604020202020204" pitchFamily="34" charset="0"/>
              <a:buChar char="-"/>
            </a:pPr>
            <a:r>
              <a:rPr lang="en-US" dirty="0"/>
              <a:t>Create: You get files in your working directory.</a:t>
            </a:r>
          </a:p>
          <a:p>
            <a:pPr marL="636588" lvl="1" indent="-293688">
              <a:buFont typeface="Arial" panose="020B0604020202020204" pitchFamily="34" charset="0"/>
              <a:buChar char="-"/>
            </a:pPr>
            <a:r>
              <a:rPr lang="en-US" dirty="0"/>
              <a:t>Stage: adding snapshots of them to your staging area.</a:t>
            </a:r>
          </a:p>
          <a:p>
            <a:pPr marL="636588" lvl="1" indent="-293688">
              <a:buFont typeface="Arial" panose="020B0604020202020204" pitchFamily="34" charset="0"/>
              <a:buChar char="-"/>
            </a:pPr>
            <a:r>
              <a:rPr lang="en-US" dirty="0"/>
              <a:t>Commit: takes the files in the staging area and stores that snapshot permanently to your Git directory.</a:t>
            </a:r>
          </a:p>
          <a:p>
            <a:endParaRPr lang="en-US" dirty="0"/>
          </a:p>
        </p:txBody>
      </p:sp>
    </p:spTree>
    <p:extLst>
      <p:ext uri="{BB962C8B-B14F-4D97-AF65-F5344CB8AC3E}">
        <p14:creationId xmlns:p14="http://schemas.microsoft.com/office/powerpoint/2010/main" val="3385410936"/>
      </p:ext>
    </p:extLst>
  </p:cSld>
  <p:clrMapOvr>
    <a:masterClrMapping/>
  </p:clrMapOvr>
  <p:transition advTm="2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9576" y="264319"/>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32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679576"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981070320"/>
              </p:ext>
            </p:extLst>
          </p:nvPr>
        </p:nvGraphicFramePr>
        <p:xfrm>
          <a:off x="4752976" y="967582"/>
          <a:ext cx="6048375"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User\Desktop\workshop git\Oj8iXCjovIYQRtR.png.590x440_q85_crop_upscale.png"/>
          <p:cNvPicPr>
            <a:picLocks noChangeAspect="1" noChangeArrowheads="1"/>
          </p:cNvPicPr>
          <p:nvPr/>
        </p:nvPicPr>
        <p:blipFill>
          <a:blip r:embed="rId8" cstate="print"/>
          <a:srcRect/>
          <a:stretch>
            <a:fillRect/>
          </a:stretch>
        </p:blipFill>
        <p:spPr bwMode="auto">
          <a:xfrm>
            <a:off x="5605462" y="1924050"/>
            <a:ext cx="4343400" cy="3239146"/>
          </a:xfrm>
          <a:prstGeom prst="rect">
            <a:avLst/>
          </a:prstGeom>
          <a:noFill/>
        </p:spPr>
      </p:pic>
      <p:sp>
        <p:nvSpPr>
          <p:cNvPr id="6" name="TextBox 2"/>
          <p:cNvSpPr txBox="1">
            <a:spLocks noChangeArrowheads="1"/>
          </p:cNvSpPr>
          <p:nvPr/>
        </p:nvSpPr>
        <p:spPr bwMode="auto">
          <a:xfrm>
            <a:off x="6716872" y="6119664"/>
            <a:ext cx="21205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GIT basic commands</a:t>
            </a:r>
          </a:p>
        </p:txBody>
      </p:sp>
      <p:sp>
        <p:nvSpPr>
          <p:cNvPr id="10" name="Title 9"/>
          <p:cNvSpPr>
            <a:spLocks noGrp="1"/>
          </p:cNvSpPr>
          <p:nvPr>
            <p:ph type="title"/>
          </p:nvPr>
        </p:nvSpPr>
        <p:spPr/>
        <p:txBody>
          <a:bodyPr/>
          <a:lstStyle/>
          <a:p>
            <a:r>
              <a:rPr lang="en-US" dirty="0"/>
              <a:t>GIT Common Basic Commands</a:t>
            </a:r>
            <a:br>
              <a:rPr lang="en-US" dirty="0"/>
            </a:br>
            <a:endParaRPr lang="en-US" dirty="0"/>
          </a:p>
        </p:txBody>
      </p:sp>
      <p:sp>
        <p:nvSpPr>
          <p:cNvPr id="12" name="Content Placeholder 11"/>
          <p:cNvSpPr>
            <a:spLocks noGrp="1"/>
          </p:cNvSpPr>
          <p:nvPr>
            <p:ph idx="1"/>
          </p:nvPr>
        </p:nvSpPr>
        <p:spPr/>
        <p:txBody>
          <a:bodyPr/>
          <a:lstStyle/>
          <a:p>
            <a:r>
              <a:rPr lang="en-US" dirty="0"/>
              <a:t>Add file a:</a:t>
            </a:r>
          </a:p>
          <a:p>
            <a:pPr lvl="2"/>
            <a:r>
              <a:rPr lang="en-US" dirty="0" err="1"/>
              <a:t>git</a:t>
            </a:r>
            <a:r>
              <a:rPr lang="en-US" dirty="0"/>
              <a:t> add a</a:t>
            </a:r>
          </a:p>
          <a:p>
            <a:r>
              <a:rPr lang="en-US" dirty="0"/>
              <a:t>Commit file a:</a:t>
            </a:r>
          </a:p>
          <a:p>
            <a:pPr lvl="2"/>
            <a:r>
              <a:rPr lang="en-US" dirty="0" err="1"/>
              <a:t>git</a:t>
            </a:r>
            <a:r>
              <a:rPr lang="en-US" dirty="0"/>
              <a:t> commit –m ‘add a’</a:t>
            </a:r>
          </a:p>
          <a:p>
            <a:r>
              <a:rPr lang="en-US" dirty="0"/>
              <a:t>Push file a to server:</a:t>
            </a:r>
          </a:p>
          <a:p>
            <a:pPr lvl="2"/>
            <a:r>
              <a:rPr lang="en-US" dirty="0" err="1"/>
              <a:t>git</a:t>
            </a:r>
            <a:r>
              <a:rPr lang="en-US" dirty="0"/>
              <a:t> push origin master</a:t>
            </a:r>
          </a:p>
          <a:p>
            <a:endParaRPr lang="en-US" dirty="0"/>
          </a:p>
        </p:txBody>
      </p:sp>
    </p:spTree>
    <p:extLst>
      <p:ext uri="{BB962C8B-B14F-4D97-AF65-F5344CB8AC3E}">
        <p14:creationId xmlns:p14="http://schemas.microsoft.com/office/powerpoint/2010/main" val="46900113"/>
      </p:ext>
    </p:extLst>
  </p:cSld>
  <p:clrMapOvr>
    <a:masterClrMapping/>
  </p:clrMapOvr>
  <p:transition advTm="20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GIT workflow</a:t>
            </a:r>
          </a:p>
        </p:txBody>
      </p:sp>
      <p:sp>
        <p:nvSpPr>
          <p:cNvPr id="6" name="Content Placeholder 5"/>
          <p:cNvSpPr>
            <a:spLocks noGrp="1"/>
          </p:cNvSpPr>
          <p:nvPr>
            <p:ph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100" y="1104576"/>
            <a:ext cx="7163800" cy="4648849"/>
          </a:xfrm>
          <a:prstGeom prst="rect">
            <a:avLst/>
          </a:prstGeom>
        </p:spPr>
      </p:pic>
      <p:sp>
        <p:nvSpPr>
          <p:cNvPr id="4" name="TextBox 2"/>
          <p:cNvSpPr txBox="1">
            <a:spLocks noChangeArrowheads="1"/>
          </p:cNvSpPr>
          <p:nvPr/>
        </p:nvSpPr>
        <p:spPr bwMode="auto">
          <a:xfrm>
            <a:off x="4063496" y="6063483"/>
            <a:ext cx="4063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GIT clone, fetch, push and pull from server</a:t>
            </a:r>
          </a:p>
        </p:txBody>
      </p:sp>
    </p:spTree>
    <p:extLst>
      <p:ext uri="{BB962C8B-B14F-4D97-AF65-F5344CB8AC3E}">
        <p14:creationId xmlns:p14="http://schemas.microsoft.com/office/powerpoint/2010/main" val="6859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dirty="0">
                <a:sym typeface="Gotham Book" charset="0"/>
              </a:rPr>
              <a:t>Git Basics - Viewing the Commit History</a:t>
            </a:r>
            <a:br>
              <a:rPr lang="en-US" sz="2600" dirty="0">
                <a:solidFill>
                  <a:srgbClr val="003F60"/>
                </a:solidFill>
                <a:sym typeface="Gotham Book" charset="0"/>
              </a:rPr>
            </a:br>
            <a:endParaRPr lang="en-US" sz="2600" dirty="0">
              <a:solidFill>
                <a:srgbClr val="003F60"/>
              </a:solidFill>
            </a:endParaRPr>
          </a:p>
        </p:txBody>
      </p:sp>
      <p:sp>
        <p:nvSpPr>
          <p:cNvPr id="10243" name="Rectangle 2"/>
          <p:cNvSpPr>
            <a:spLocks noGrp="1" noChangeArrowheads="1"/>
          </p:cNvSpPr>
          <p:nvPr>
            <p:ph idx="1"/>
          </p:nvPr>
        </p:nvSpPr>
        <p:spPr/>
        <p:txBody>
          <a:bodyPr/>
          <a:lstStyle/>
          <a:p>
            <a:pPr>
              <a:lnSpc>
                <a:spcPct val="100000"/>
              </a:lnSpc>
            </a:pPr>
            <a:r>
              <a:rPr lang="en-US" dirty="0"/>
              <a:t>How to view history</a:t>
            </a:r>
          </a:p>
          <a:p>
            <a:pPr>
              <a:lnSpc>
                <a:spcPct val="100000"/>
              </a:lnSpc>
            </a:pPr>
            <a:r>
              <a:rPr lang="en-US" dirty="0"/>
              <a:t>Limit log output </a:t>
            </a:r>
          </a:p>
          <a:p>
            <a:pPr>
              <a:lnSpc>
                <a:spcPct val="100000"/>
              </a:lnSpc>
            </a:pPr>
            <a:r>
              <a:rPr lang="en-US" dirty="0"/>
              <a:t>Use GUI to visualize history </a:t>
            </a:r>
          </a:p>
          <a:p>
            <a:pPr>
              <a:lnSpc>
                <a:spcPct val="100000"/>
              </a:lnSpc>
            </a:pPr>
            <a:endParaRPr lang="en-US" dirty="0"/>
          </a:p>
          <a:p>
            <a:pPr lvl="1">
              <a:lnSpc>
                <a:spcPct val="100000"/>
              </a:lnSpc>
            </a:pPr>
            <a:endParaRPr lang="en-US" dirty="0"/>
          </a:p>
        </p:txBody>
      </p:sp>
      <p:pic>
        <p:nvPicPr>
          <p:cNvPr id="2" name="Picture 1"/>
          <p:cNvPicPr>
            <a:picLocks noChangeAspect="1"/>
          </p:cNvPicPr>
          <p:nvPr/>
        </p:nvPicPr>
        <p:blipFill>
          <a:blip r:embed="rId2"/>
          <a:stretch>
            <a:fillRect/>
          </a:stretch>
        </p:blipFill>
        <p:spPr>
          <a:xfrm>
            <a:off x="5485040" y="1714500"/>
            <a:ext cx="5430675" cy="3582857"/>
          </a:xfrm>
          <a:prstGeom prst="rect">
            <a:avLst/>
          </a:prstGeom>
        </p:spPr>
      </p:pic>
    </p:spTree>
    <p:extLst>
      <p:ext uri="{BB962C8B-B14F-4D97-AF65-F5344CB8AC3E}">
        <p14:creationId xmlns:p14="http://schemas.microsoft.com/office/powerpoint/2010/main" val="612135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600" b="0" dirty="0">
                <a:solidFill>
                  <a:schemeClr val="accent2">
                    <a:lumMod val="90000"/>
                    <a:lumOff val="10000"/>
                  </a:schemeClr>
                </a:solidFill>
              </a:rPr>
              <a:t>Course Objectives</a:t>
            </a:r>
          </a:p>
        </p:txBody>
      </p:sp>
      <p:sp>
        <p:nvSpPr>
          <p:cNvPr id="7171" name="Content Placeholder 2"/>
          <p:cNvSpPr>
            <a:spLocks noGrp="1"/>
          </p:cNvSpPr>
          <p:nvPr>
            <p:ph idx="1"/>
          </p:nvPr>
        </p:nvSpPr>
        <p:spPr>
          <a:xfrm>
            <a:off x="571500" y="1714501"/>
            <a:ext cx="10629899" cy="4267729"/>
          </a:xfrm>
        </p:spPr>
        <p:txBody>
          <a:bodyPr>
            <a:normAutofit/>
          </a:bodyPr>
          <a:lstStyle/>
          <a:p>
            <a:r>
              <a:rPr lang="en-US" altLang="en-US" dirty="0"/>
              <a:t>At the end of the course, you will have acquired sufficient knowledge to:</a:t>
            </a:r>
            <a:endParaRPr lang="en-US" altLang="en-US" sz="2000" dirty="0"/>
          </a:p>
          <a:p>
            <a:pPr lvl="2"/>
            <a:r>
              <a:rPr lang="en-US" altLang="en-US" dirty="0"/>
              <a:t> Understand the Version control concepts, tools and workflows</a:t>
            </a:r>
          </a:p>
          <a:p>
            <a:pPr lvl="2"/>
            <a:r>
              <a:rPr lang="en-US" altLang="en-US" dirty="0"/>
              <a:t> Manage the version of source code or files on GIT and SVN repositories </a:t>
            </a:r>
          </a:p>
          <a:p>
            <a:pPr lvl="2"/>
            <a:r>
              <a:rPr lang="en-US" altLang="en-US" dirty="0"/>
              <a:t> Practice the basic operations on Version control system</a:t>
            </a:r>
          </a:p>
          <a:p>
            <a:pPr lvl="2"/>
            <a:r>
              <a:rPr lang="en-US" altLang="en-US" dirty="0"/>
              <a:t> Do the branching and merging on Version control repositories </a:t>
            </a:r>
          </a:p>
          <a:p>
            <a:endParaRPr lang="en-US" altLang="en-US" dirty="0"/>
          </a:p>
        </p:txBody>
      </p:sp>
    </p:spTree>
    <p:extLst>
      <p:ext uri="{BB962C8B-B14F-4D97-AF65-F5344CB8AC3E}">
        <p14:creationId xmlns:p14="http://schemas.microsoft.com/office/powerpoint/2010/main" val="275558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normAutofit/>
          </a:bodyPr>
          <a:lstStyle/>
          <a:p>
            <a:pPr lvl="0"/>
            <a:r>
              <a:rPr lang="en-US" dirty="0">
                <a:sym typeface="Gotham Book" charset="0"/>
              </a:rPr>
              <a:t>Git Basics</a:t>
            </a:r>
            <a:br>
              <a:rPr lang="en-US" dirty="0">
                <a:sym typeface="Gotham Book" charset="0"/>
              </a:rPr>
            </a:br>
            <a:endParaRPr lang="en-US" dirty="0"/>
          </a:p>
        </p:txBody>
      </p:sp>
      <p:sp>
        <p:nvSpPr>
          <p:cNvPr id="10243" name="Rectangle 2"/>
          <p:cNvSpPr>
            <a:spLocks noGrp="1" noChangeArrowheads="1"/>
          </p:cNvSpPr>
          <p:nvPr>
            <p:ph idx="1"/>
          </p:nvPr>
        </p:nvSpPr>
        <p:spPr/>
        <p:txBody>
          <a:bodyPr/>
          <a:lstStyle/>
          <a:p>
            <a:pPr>
              <a:lnSpc>
                <a:spcPct val="100000"/>
              </a:lnSpc>
            </a:pPr>
            <a:r>
              <a:rPr lang="en-US" b="1" dirty="0"/>
              <a:t>Summary</a:t>
            </a:r>
          </a:p>
          <a:p>
            <a:pPr lvl="2"/>
            <a:r>
              <a:rPr lang="en-US" dirty="0"/>
              <a:t> Know how to create repository</a:t>
            </a:r>
          </a:p>
          <a:p>
            <a:pPr lvl="2"/>
            <a:r>
              <a:rPr lang="en-US" dirty="0"/>
              <a:t> How to make, stage and commit changes</a:t>
            </a:r>
          </a:p>
          <a:p>
            <a:pPr lvl="2"/>
            <a:r>
              <a:rPr lang="en-US" dirty="0"/>
              <a:t> Ways to view the history of changes</a:t>
            </a:r>
          </a:p>
          <a:p>
            <a:pPr>
              <a:lnSpc>
                <a:spcPct val="100000"/>
              </a:lnSpc>
            </a:pPr>
            <a:endParaRPr lang="en-US" dirty="0"/>
          </a:p>
          <a:p>
            <a:pPr>
              <a:lnSpc>
                <a:spcPct val="100000"/>
              </a:lnSpc>
            </a:pPr>
            <a:endParaRPr lang="en-US" dirty="0"/>
          </a:p>
          <a:p>
            <a:pPr lvl="1">
              <a:lnSpc>
                <a:spcPct val="100000"/>
              </a:lnSpc>
            </a:pPr>
            <a:endParaRPr lang="en-US" sz="2000" dirty="0"/>
          </a:p>
        </p:txBody>
      </p:sp>
    </p:spTree>
    <p:extLst>
      <p:ext uri="{BB962C8B-B14F-4D97-AF65-F5344CB8AC3E}">
        <p14:creationId xmlns:p14="http://schemas.microsoft.com/office/powerpoint/2010/main" val="283292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714500"/>
            <a:ext cx="8382000" cy="1842616"/>
          </a:xfrm>
        </p:spPr>
        <p:txBody>
          <a:bodyPr/>
          <a:lstStyle/>
          <a:p>
            <a:r>
              <a:rPr lang="en-US" dirty="0"/>
              <a:t>Git Branches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338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normAutofit/>
          </a:bodyPr>
          <a:lstStyle/>
          <a:p>
            <a:pPr lvl="0"/>
            <a:r>
              <a:rPr lang="en-US" dirty="0">
                <a:sym typeface="Gotham Book" charset="0"/>
              </a:rPr>
              <a:t>Branches on Git</a:t>
            </a:r>
            <a:br>
              <a:rPr lang="en-US" dirty="0">
                <a:sym typeface="Gotham Book" charset="0"/>
              </a:rPr>
            </a:br>
            <a:endParaRPr lang="en-US" dirty="0"/>
          </a:p>
        </p:txBody>
      </p:sp>
      <p:sp>
        <p:nvSpPr>
          <p:cNvPr id="10243" name="Rectangle 2"/>
          <p:cNvSpPr>
            <a:spLocks noGrp="1" noChangeArrowheads="1"/>
          </p:cNvSpPr>
          <p:nvPr>
            <p:ph idx="1"/>
          </p:nvPr>
        </p:nvSpPr>
        <p:spPr/>
        <p:txBody>
          <a:bodyPr/>
          <a:lstStyle/>
          <a:p>
            <a:pPr lvl="1"/>
            <a:r>
              <a:rPr lang="en-US" dirty="0"/>
              <a:t>What is branch?</a:t>
            </a:r>
          </a:p>
          <a:p>
            <a:pPr lvl="2"/>
            <a:r>
              <a:rPr lang="en-US" dirty="0"/>
              <a:t>A branch is a lightweight movable pointer to the commits</a:t>
            </a:r>
          </a:p>
          <a:p>
            <a:pPr lvl="2"/>
            <a:r>
              <a:rPr lang="en-US" dirty="0"/>
              <a:t> The default branch name is </a:t>
            </a:r>
            <a:r>
              <a:rPr lang="en-US" b="1" u="sng" dirty="0"/>
              <a:t>master</a:t>
            </a:r>
          </a:p>
          <a:p>
            <a:pPr lvl="1"/>
            <a:r>
              <a:rPr lang="en-US" dirty="0"/>
              <a:t>Create a branch</a:t>
            </a:r>
          </a:p>
          <a:p>
            <a:pPr lvl="1"/>
            <a:r>
              <a:rPr lang="en-US" dirty="0"/>
              <a:t> Create and check out a new branch: </a:t>
            </a:r>
            <a:r>
              <a:rPr lang="en-US" b="1" dirty="0"/>
              <a:t>git checkout –b test</a:t>
            </a:r>
          </a:p>
          <a:p>
            <a:pPr lvl="1"/>
            <a:r>
              <a:rPr lang="en-US" dirty="0"/>
              <a:t>Switch to an existing branch</a:t>
            </a:r>
          </a:p>
          <a:p>
            <a:pPr lvl="2"/>
            <a:r>
              <a:rPr lang="en-US" dirty="0"/>
              <a:t> Check out ‘master’ branch: </a:t>
            </a:r>
            <a:r>
              <a:rPr lang="en-US" b="1" dirty="0" err="1"/>
              <a:t>git</a:t>
            </a:r>
            <a:r>
              <a:rPr lang="en-US" b="1" dirty="0"/>
              <a:t> checkout master</a:t>
            </a:r>
          </a:p>
          <a:p>
            <a:pPr lvl="1">
              <a:lnSpc>
                <a:spcPct val="100000"/>
              </a:lnSpc>
            </a:pPr>
            <a:endParaRPr lang="en-US" sz="2000" dirty="0"/>
          </a:p>
          <a:p>
            <a:pPr>
              <a:lnSpc>
                <a:spcPct val="100000"/>
              </a:lnSpc>
            </a:pPr>
            <a:endParaRPr lang="en-US" dirty="0"/>
          </a:p>
          <a:p>
            <a:pPr>
              <a:lnSpc>
                <a:spcPct val="100000"/>
              </a:lnSpc>
            </a:pPr>
            <a:endParaRPr lang="en-US" dirty="0"/>
          </a:p>
          <a:p>
            <a:pPr lvl="1">
              <a:lnSpc>
                <a:spcPct val="100000"/>
              </a:lnSpc>
            </a:pPr>
            <a:endParaRPr lang="en-US" sz="2000" dirty="0"/>
          </a:p>
        </p:txBody>
      </p:sp>
    </p:spTree>
    <p:extLst>
      <p:ext uri="{BB962C8B-B14F-4D97-AF65-F5344CB8AC3E}">
        <p14:creationId xmlns:p14="http://schemas.microsoft.com/office/powerpoint/2010/main" val="99351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dirty="0">
                <a:sym typeface="Gotham Book" charset="0"/>
              </a:rPr>
              <a:t>Branches on Git – Merging</a:t>
            </a:r>
            <a:br>
              <a:rPr lang="en-US" sz="2600" dirty="0">
                <a:solidFill>
                  <a:schemeClr val="accent2">
                    <a:lumMod val="90000"/>
                    <a:lumOff val="10000"/>
                  </a:schemeClr>
                </a:solidFill>
                <a:sym typeface="Gotham Book" charset="0"/>
              </a:rPr>
            </a:br>
            <a:endParaRPr lang="en-US" sz="2600" dirty="0">
              <a:solidFill>
                <a:schemeClr val="accent2">
                  <a:lumMod val="90000"/>
                  <a:lumOff val="10000"/>
                </a:schemeClr>
              </a:solidFill>
            </a:endParaRPr>
          </a:p>
        </p:txBody>
      </p:sp>
      <p:sp>
        <p:nvSpPr>
          <p:cNvPr id="10243" name="Rectangle 2"/>
          <p:cNvSpPr>
            <a:spLocks noGrp="1" noChangeArrowheads="1"/>
          </p:cNvSpPr>
          <p:nvPr>
            <p:ph idx="1"/>
          </p:nvPr>
        </p:nvSpPr>
        <p:spPr/>
        <p:txBody>
          <a:bodyPr/>
          <a:lstStyle/>
          <a:p>
            <a:r>
              <a:rPr lang="en-US" dirty="0"/>
              <a:t>Merging</a:t>
            </a:r>
          </a:p>
          <a:p>
            <a:pPr lvl="2"/>
            <a:r>
              <a:rPr lang="en-US" dirty="0"/>
              <a:t> Combine two branches i.e.: master and test</a:t>
            </a:r>
          </a:p>
          <a:p>
            <a:pPr lvl="2"/>
            <a:r>
              <a:rPr lang="en-US" dirty="0"/>
              <a:t> Command on master branch: </a:t>
            </a:r>
            <a:r>
              <a:rPr lang="en-US" b="1" i="1" dirty="0" err="1"/>
              <a:t>git</a:t>
            </a:r>
            <a:r>
              <a:rPr lang="en-US" b="1" i="1" dirty="0"/>
              <a:t> merge test</a:t>
            </a:r>
          </a:p>
          <a:p>
            <a:r>
              <a:rPr lang="en-US" dirty="0"/>
              <a:t>Resolving merge conflicts</a:t>
            </a:r>
          </a:p>
          <a:p>
            <a:pPr lvl="2"/>
            <a:r>
              <a:rPr lang="en-US" dirty="0"/>
              <a:t>Control the different between two branches.</a:t>
            </a:r>
          </a:p>
          <a:p>
            <a:r>
              <a:rPr lang="en-US" dirty="0"/>
              <a:t>Managing branches</a:t>
            </a:r>
          </a:p>
          <a:p>
            <a:pPr lvl="2"/>
            <a:r>
              <a:rPr lang="en-US" dirty="0"/>
              <a:t> Show branches with command: </a:t>
            </a:r>
            <a:r>
              <a:rPr lang="en-US" b="1" i="1" dirty="0" err="1"/>
              <a:t>git</a:t>
            </a:r>
            <a:r>
              <a:rPr lang="en-US" b="1" i="1" dirty="0"/>
              <a:t> branch</a:t>
            </a:r>
          </a:p>
          <a:p>
            <a:endParaRPr lang="en-US" dirty="0"/>
          </a:p>
          <a:p>
            <a:pPr lvl="1">
              <a:lnSpc>
                <a:spcPct val="100000"/>
              </a:lnSpc>
            </a:pPr>
            <a:endParaRPr lang="en-US" sz="2000" dirty="0"/>
          </a:p>
        </p:txBody>
      </p:sp>
    </p:spTree>
    <p:extLst>
      <p:ext uri="{BB962C8B-B14F-4D97-AF65-F5344CB8AC3E}">
        <p14:creationId xmlns:p14="http://schemas.microsoft.com/office/powerpoint/2010/main" val="297235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45055" y="114771"/>
            <a:ext cx="8408987" cy="392906"/>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32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679576" y="-2484438"/>
            <a:ext cx="5876925" cy="5181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https://encrypted-tbn0.gstatic.com/images?q=tbn:ANd9GcQyvkfQi1dj_oVdVA1oPU02t8cn4MJrMGPtOwIPoctg_NvJmtH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6655" y="1343025"/>
            <a:ext cx="1374774" cy="2199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3733782425"/>
              </p:ext>
            </p:extLst>
          </p:nvPr>
        </p:nvGraphicFramePr>
        <p:xfrm>
          <a:off x="1957225" y="1343025"/>
          <a:ext cx="7000876" cy="4781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p:txBody>
          <a:bodyPr/>
          <a:lstStyle/>
          <a:p>
            <a:r>
              <a:rPr lang="en-US" dirty="0"/>
              <a:t>Git Branches</a:t>
            </a:r>
            <a:br>
              <a:rPr lang="en-US" dirty="0"/>
            </a:br>
            <a:endParaRPr lang="en-US" dirty="0"/>
          </a:p>
        </p:txBody>
      </p:sp>
    </p:spTree>
    <p:extLst>
      <p:ext uri="{BB962C8B-B14F-4D97-AF65-F5344CB8AC3E}">
        <p14:creationId xmlns:p14="http://schemas.microsoft.com/office/powerpoint/2010/main" val="1829087289"/>
      </p:ext>
    </p:extLst>
  </p:cSld>
  <p:clrMapOvr>
    <a:masterClrMapping/>
  </p:clrMapOvr>
  <p:transition advTm="20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dirty="0">
                <a:sym typeface="Gotham Book" charset="0"/>
              </a:rPr>
              <a:t>Branches on Git</a:t>
            </a:r>
            <a:br>
              <a:rPr lang="en-US" sz="2600" b="0" dirty="0">
                <a:solidFill>
                  <a:schemeClr val="accent2">
                    <a:lumMod val="90000"/>
                    <a:lumOff val="10000"/>
                  </a:schemeClr>
                </a:solidFill>
                <a:sym typeface="Gotham Book" charset="0"/>
              </a:rPr>
            </a:br>
            <a:endParaRPr lang="en-US" sz="2600" b="0" dirty="0">
              <a:solidFill>
                <a:schemeClr val="accent2">
                  <a:lumMod val="90000"/>
                  <a:lumOff val="10000"/>
                </a:schemeClr>
              </a:solidFill>
            </a:endParaRPr>
          </a:p>
        </p:txBody>
      </p:sp>
      <p:sp>
        <p:nvSpPr>
          <p:cNvPr id="10243" name="Rectangle 2"/>
          <p:cNvSpPr>
            <a:spLocks noGrp="1" noChangeArrowheads="1"/>
          </p:cNvSpPr>
          <p:nvPr>
            <p:ph idx="1"/>
          </p:nvPr>
        </p:nvSpPr>
        <p:spPr/>
        <p:txBody>
          <a:bodyPr/>
          <a:lstStyle/>
          <a:p>
            <a:pPr>
              <a:lnSpc>
                <a:spcPct val="100000"/>
              </a:lnSpc>
            </a:pPr>
            <a:r>
              <a:rPr lang="en-US" b="1" dirty="0"/>
              <a:t>Summary</a:t>
            </a:r>
          </a:p>
          <a:p>
            <a:pPr lvl="2"/>
            <a:r>
              <a:rPr lang="en-US" dirty="0"/>
              <a:t> Covered basic branching and merging in Git.</a:t>
            </a:r>
          </a:p>
          <a:p>
            <a:pPr lvl="2"/>
            <a:r>
              <a:rPr lang="en-US" dirty="0"/>
              <a:t> Create, switch between branches and merge / rebase local branches </a:t>
            </a:r>
          </a:p>
          <a:p>
            <a:pPr lvl="2"/>
            <a:r>
              <a:rPr lang="en-US" dirty="0"/>
              <a:t> Share branches by pushing them to a shared server</a:t>
            </a:r>
          </a:p>
          <a:p>
            <a:pPr>
              <a:lnSpc>
                <a:spcPct val="100000"/>
              </a:lnSpc>
            </a:pPr>
            <a:endParaRPr lang="en-US" dirty="0"/>
          </a:p>
          <a:p>
            <a:pPr>
              <a:lnSpc>
                <a:spcPct val="100000"/>
              </a:lnSpc>
            </a:pPr>
            <a:endParaRPr lang="en-US" dirty="0"/>
          </a:p>
          <a:p>
            <a:pPr>
              <a:lnSpc>
                <a:spcPct val="100000"/>
              </a:lnSpc>
              <a:buNone/>
            </a:pPr>
            <a:endParaRPr lang="en-US" dirty="0"/>
          </a:p>
          <a:p>
            <a:pPr>
              <a:lnSpc>
                <a:spcPct val="100000"/>
              </a:lnSpc>
            </a:pPr>
            <a:endParaRPr lang="en-US" dirty="0"/>
          </a:p>
          <a:p>
            <a:pPr lvl="1">
              <a:lnSpc>
                <a:spcPct val="100000"/>
              </a:lnSpc>
              <a:buNone/>
            </a:pPr>
            <a:endParaRPr lang="en-US" sz="2000" dirty="0"/>
          </a:p>
          <a:p>
            <a:pPr>
              <a:lnSpc>
                <a:spcPct val="100000"/>
              </a:lnSpc>
            </a:pPr>
            <a:endParaRPr lang="en-US" dirty="0"/>
          </a:p>
          <a:p>
            <a:pPr>
              <a:lnSpc>
                <a:spcPct val="100000"/>
              </a:lnSpc>
            </a:pPr>
            <a:endParaRPr lang="en-US" dirty="0"/>
          </a:p>
          <a:p>
            <a:pPr lvl="1">
              <a:lnSpc>
                <a:spcPct val="100000"/>
              </a:lnSpc>
            </a:pPr>
            <a:endParaRPr lang="en-US" sz="2000" dirty="0"/>
          </a:p>
        </p:txBody>
      </p:sp>
    </p:spTree>
    <p:extLst>
      <p:ext uri="{BB962C8B-B14F-4D97-AF65-F5344CB8AC3E}">
        <p14:creationId xmlns:p14="http://schemas.microsoft.com/office/powerpoint/2010/main" val="36769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714500"/>
            <a:ext cx="8382000" cy="1714500"/>
          </a:xfrm>
        </p:spPr>
        <p:txBody>
          <a:bodyPr/>
          <a:lstStyle/>
          <a:p>
            <a:r>
              <a:rPr lang="en-US" dirty="0"/>
              <a:t>Code Version Tags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779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8025-EA05-4F81-BD3C-86E696416591}"/>
              </a:ext>
            </a:extLst>
          </p:cNvPr>
          <p:cNvSpPr>
            <a:spLocks noGrp="1"/>
          </p:cNvSpPr>
          <p:nvPr>
            <p:ph type="title"/>
          </p:nvPr>
        </p:nvSpPr>
        <p:spPr/>
        <p:txBody>
          <a:bodyPr/>
          <a:lstStyle/>
          <a:p>
            <a:r>
              <a:rPr lang="en-US" dirty="0"/>
              <a:t>Code Version Tags </a:t>
            </a:r>
          </a:p>
        </p:txBody>
      </p:sp>
      <p:sp>
        <p:nvSpPr>
          <p:cNvPr id="3" name="Content Placeholder 2">
            <a:extLst>
              <a:ext uri="{FF2B5EF4-FFF2-40B4-BE49-F238E27FC236}">
                <a16:creationId xmlns:a16="http://schemas.microsoft.com/office/drawing/2014/main" id="{2FDE45C4-DBDD-413C-99EC-9D6D3E91C236}"/>
              </a:ext>
            </a:extLst>
          </p:cNvPr>
          <p:cNvSpPr>
            <a:spLocks noGrp="1"/>
          </p:cNvSpPr>
          <p:nvPr>
            <p:ph idx="1"/>
          </p:nvPr>
        </p:nvSpPr>
        <p:spPr>
          <a:xfrm>
            <a:off x="571501" y="1215851"/>
            <a:ext cx="9334500" cy="4766379"/>
          </a:xfrm>
        </p:spPr>
        <p:txBody>
          <a:bodyPr/>
          <a:lstStyle/>
          <a:p>
            <a:endParaRPr lang="en-US" dirty="0"/>
          </a:p>
        </p:txBody>
      </p:sp>
      <p:pic>
        <p:nvPicPr>
          <p:cNvPr id="4" name="Picture 3">
            <a:extLst>
              <a:ext uri="{FF2B5EF4-FFF2-40B4-BE49-F238E27FC236}">
                <a16:creationId xmlns:a16="http://schemas.microsoft.com/office/drawing/2014/main" id="{18EF3C24-0977-4707-906A-7DC92F1987B2}"/>
              </a:ext>
            </a:extLst>
          </p:cNvPr>
          <p:cNvPicPr>
            <a:picLocks noChangeAspect="1"/>
          </p:cNvPicPr>
          <p:nvPr/>
        </p:nvPicPr>
        <p:blipFill>
          <a:blip r:embed="rId2"/>
          <a:stretch>
            <a:fillRect/>
          </a:stretch>
        </p:blipFill>
        <p:spPr>
          <a:xfrm>
            <a:off x="536272" y="1714500"/>
            <a:ext cx="11119455" cy="3487962"/>
          </a:xfrm>
          <a:prstGeom prst="rect">
            <a:avLst/>
          </a:prstGeom>
        </p:spPr>
      </p:pic>
    </p:spTree>
    <p:extLst>
      <p:ext uri="{BB962C8B-B14F-4D97-AF65-F5344CB8AC3E}">
        <p14:creationId xmlns:p14="http://schemas.microsoft.com/office/powerpoint/2010/main" val="340790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714500"/>
            <a:ext cx="8382000" cy="1993342"/>
          </a:xfrm>
        </p:spPr>
        <p:txBody>
          <a:bodyPr/>
          <a:lstStyle/>
          <a:p>
            <a:r>
              <a:rPr lang="en-US" dirty="0"/>
              <a:t>Tools in Git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017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600" dirty="0"/>
              <a:t>Git Installation</a:t>
            </a:r>
            <a:br>
              <a:rPr lang="en-US" sz="2600" b="0" dirty="0">
                <a:solidFill>
                  <a:schemeClr val="accent2">
                    <a:lumMod val="90000"/>
                    <a:lumOff val="10000"/>
                  </a:schemeClr>
                </a:solidFill>
              </a:rPr>
            </a:br>
            <a:br>
              <a:rPr lang="en-US" sz="2600" b="0" dirty="0">
                <a:solidFill>
                  <a:schemeClr val="accent2">
                    <a:lumMod val="90000"/>
                    <a:lumOff val="10000"/>
                  </a:schemeClr>
                </a:solidFill>
              </a:rPr>
            </a:br>
            <a:br>
              <a:rPr lang="en-US" sz="2600" b="0" dirty="0">
                <a:solidFill>
                  <a:schemeClr val="accent2">
                    <a:lumMod val="90000"/>
                    <a:lumOff val="10000"/>
                  </a:schemeClr>
                </a:solidFill>
              </a:rPr>
            </a:br>
            <a:endParaRPr lang="en-US" sz="2600" b="0" dirty="0">
              <a:solidFill>
                <a:schemeClr val="accent2">
                  <a:lumMod val="90000"/>
                  <a:lumOff val="10000"/>
                </a:schemeClr>
              </a:solidFill>
            </a:endParaRPr>
          </a:p>
        </p:txBody>
      </p:sp>
      <p:sp>
        <p:nvSpPr>
          <p:cNvPr id="4" name="Content Placeholder 3"/>
          <p:cNvSpPr>
            <a:spLocks noGrp="1"/>
          </p:cNvSpPr>
          <p:nvPr>
            <p:ph idx="1"/>
          </p:nvPr>
        </p:nvSpPr>
        <p:spPr/>
        <p:txBody>
          <a:bodyPr/>
          <a:lstStyle/>
          <a:p>
            <a:r>
              <a:rPr lang="en-US" dirty="0"/>
              <a:t>Download </a:t>
            </a:r>
            <a:r>
              <a:rPr lang="en-US" dirty="0" err="1"/>
              <a:t>TortoiseGit</a:t>
            </a:r>
            <a:r>
              <a:rPr lang="en-US" dirty="0"/>
              <a:t> from URL:https://tortoisegit.org/download/ </a:t>
            </a:r>
          </a:p>
          <a:p>
            <a:r>
              <a:rPr lang="en-US" dirty="0"/>
              <a:t>Choose your version 32bit or 64bit OS.</a:t>
            </a:r>
          </a:p>
          <a:p>
            <a:r>
              <a:rPr lang="en-US" dirty="0"/>
              <a:t>Double click TortoiseGit-1.8.15.0-64bit.msi to install it.</a:t>
            </a:r>
          </a:p>
          <a:p>
            <a:endParaRPr lang="en-US" dirty="0"/>
          </a:p>
        </p:txBody>
      </p:sp>
      <p:pic>
        <p:nvPicPr>
          <p:cNvPr id="542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162" y="533136"/>
            <a:ext cx="21923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4038" y="3455865"/>
            <a:ext cx="7949426" cy="7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31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Course Audience and Prerequisite</a:t>
            </a:r>
          </a:p>
        </p:txBody>
      </p:sp>
      <p:sp>
        <p:nvSpPr>
          <p:cNvPr id="9219" name="Content Placeholder 2"/>
          <p:cNvSpPr>
            <a:spLocks noGrp="1"/>
          </p:cNvSpPr>
          <p:nvPr>
            <p:ph idx="1"/>
          </p:nvPr>
        </p:nvSpPr>
        <p:spPr>
          <a:xfrm>
            <a:off x="571500" y="1714501"/>
            <a:ext cx="10515599" cy="4267729"/>
          </a:xfrm>
        </p:spPr>
        <p:txBody>
          <a:bodyPr/>
          <a:lstStyle/>
          <a:p>
            <a:pPr>
              <a:lnSpc>
                <a:spcPct val="100000"/>
              </a:lnSpc>
            </a:pPr>
            <a:r>
              <a:rPr lang="en-US" altLang="en-US" dirty="0"/>
              <a:t>The course is for </a:t>
            </a:r>
            <a:r>
              <a:rPr lang="en-US" altLang="en-US" dirty="0" err="1">
                <a:solidFill>
                  <a:schemeClr val="accent2">
                    <a:lumMod val="90000"/>
                    <a:lumOff val="10000"/>
                  </a:schemeClr>
                </a:solidFill>
              </a:rPr>
              <a:t>freshers</a:t>
            </a:r>
            <a:r>
              <a:rPr lang="en-US" altLang="en-US" dirty="0">
                <a:solidFill>
                  <a:schemeClr val="accent2">
                    <a:lumMod val="90000"/>
                    <a:lumOff val="10000"/>
                  </a:schemeClr>
                </a:solidFill>
              </a:rPr>
              <a:t> and newcomers</a:t>
            </a:r>
          </a:p>
          <a:p>
            <a:pPr>
              <a:lnSpc>
                <a:spcPct val="100000"/>
              </a:lnSpc>
            </a:pPr>
            <a:r>
              <a:rPr lang="en-US" altLang="en-US" dirty="0"/>
              <a:t>The following are prerequisites to Version control and Collaboration tools:</a:t>
            </a:r>
          </a:p>
          <a:p>
            <a:pPr lvl="2"/>
            <a:r>
              <a:rPr lang="en-US" altLang="en-US" dirty="0"/>
              <a:t> Windows </a:t>
            </a:r>
          </a:p>
          <a:p>
            <a:pPr lvl="2"/>
            <a:r>
              <a:rPr lang="en-US" altLang="en-US" dirty="0"/>
              <a:t> Computer skills</a:t>
            </a:r>
          </a:p>
          <a:p>
            <a:pPr lvl="2"/>
            <a:r>
              <a:rPr lang="en-US" altLang="en-US" dirty="0"/>
              <a:t> File management</a:t>
            </a:r>
          </a:p>
          <a:p>
            <a:pPr lvl="2"/>
            <a:r>
              <a:rPr lang="en-US" altLang="en-US" dirty="0"/>
              <a:t> Teamwork</a:t>
            </a:r>
          </a:p>
          <a:p>
            <a:pPr>
              <a:lnSpc>
                <a:spcPct val="100000"/>
              </a:lnSpc>
            </a:pPr>
            <a:endParaRPr lang="en-US" altLang="en-US" dirty="0"/>
          </a:p>
        </p:txBody>
      </p:sp>
    </p:spTree>
    <p:extLst>
      <p:ext uri="{BB962C8B-B14F-4D97-AF65-F5344CB8AC3E}">
        <p14:creationId xmlns:p14="http://schemas.microsoft.com/office/powerpoint/2010/main" val="8346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600" dirty="0"/>
              <a:t>Git Demo</a:t>
            </a:r>
            <a:br>
              <a:rPr lang="en-US" sz="2600" b="0" dirty="0">
                <a:solidFill>
                  <a:schemeClr val="accent5">
                    <a:lumMod val="50000"/>
                  </a:schemeClr>
                </a:solidFill>
              </a:rPr>
            </a:br>
            <a:br>
              <a:rPr lang="en-US" sz="2600" b="0" dirty="0">
                <a:solidFill>
                  <a:schemeClr val="accent5">
                    <a:lumMod val="50000"/>
                  </a:schemeClr>
                </a:solidFill>
              </a:rPr>
            </a:br>
            <a:br>
              <a:rPr lang="en-US" sz="2600" b="0" dirty="0">
                <a:solidFill>
                  <a:schemeClr val="accent5">
                    <a:lumMod val="50000"/>
                  </a:schemeClr>
                </a:solidFill>
              </a:rPr>
            </a:br>
            <a:endParaRPr lang="en-US" sz="2600" b="0" dirty="0">
              <a:solidFill>
                <a:schemeClr val="accent5">
                  <a:lumMod val="50000"/>
                </a:schemeClr>
              </a:solidFill>
            </a:endParaRPr>
          </a:p>
        </p:txBody>
      </p:sp>
      <p:sp>
        <p:nvSpPr>
          <p:cNvPr id="4" name="Content Placeholder 3"/>
          <p:cNvSpPr>
            <a:spLocks noGrp="1"/>
          </p:cNvSpPr>
          <p:nvPr>
            <p:ph idx="1"/>
          </p:nvPr>
        </p:nvSpPr>
        <p:spPr/>
        <p:txBody>
          <a:bodyPr/>
          <a:lstStyle/>
          <a:p>
            <a:r>
              <a:rPr lang="en-US" dirty="0"/>
              <a:t>Create and manage a file version on Git repository</a:t>
            </a:r>
          </a:p>
          <a:p>
            <a:endParaRPr lang="en-US" dirty="0"/>
          </a:p>
        </p:txBody>
      </p:sp>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428" y="533136"/>
            <a:ext cx="21923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340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GitBash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20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600" dirty="0"/>
              <a:t>Git Commands</a:t>
            </a:r>
            <a:br>
              <a:rPr lang="en-US" sz="2600" b="0" dirty="0">
                <a:solidFill>
                  <a:schemeClr val="accent5">
                    <a:lumMod val="50000"/>
                  </a:schemeClr>
                </a:solidFill>
              </a:rPr>
            </a:br>
            <a:br>
              <a:rPr lang="en-US" sz="2600" b="0" dirty="0">
                <a:solidFill>
                  <a:schemeClr val="accent5">
                    <a:lumMod val="50000"/>
                  </a:schemeClr>
                </a:solidFill>
              </a:rPr>
            </a:br>
            <a:br>
              <a:rPr lang="en-US" sz="2600" b="0" dirty="0">
                <a:solidFill>
                  <a:schemeClr val="accent5">
                    <a:lumMod val="50000"/>
                  </a:schemeClr>
                </a:solidFill>
              </a:rPr>
            </a:br>
            <a:endParaRPr lang="en-US" sz="2600" b="0" dirty="0">
              <a:solidFill>
                <a:schemeClr val="accent5">
                  <a:lumMod val="50000"/>
                </a:schemeClr>
              </a:solidFill>
            </a:endParaRPr>
          </a:p>
        </p:txBody>
      </p:sp>
      <p:pic>
        <p:nvPicPr>
          <p:cNvPr id="563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8428" y="533136"/>
            <a:ext cx="21923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Rectangle 1">
            <a:hlinkClick r:id="rId5"/>
            <a:extLst>
              <a:ext uri="{FF2B5EF4-FFF2-40B4-BE49-F238E27FC236}">
                <a16:creationId xmlns:a16="http://schemas.microsoft.com/office/drawing/2014/main" id="{E04CE62C-FC8E-402D-A56F-4E7E074E6B6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48973E31-A133-4492-BF6D-8886F2D9D0EC}"/>
              </a:ext>
            </a:extLst>
          </p:cNvPr>
          <p:cNvGraphicFramePr>
            <a:graphicFrameLocks noChangeAspect="1"/>
          </p:cNvGraphicFramePr>
          <p:nvPr>
            <p:extLst>
              <p:ext uri="{D42A27DB-BD31-4B8C-83A1-F6EECF244321}">
                <p14:modId xmlns:p14="http://schemas.microsoft.com/office/powerpoint/2010/main" val="3838327112"/>
              </p:ext>
            </p:extLst>
          </p:nvPr>
        </p:nvGraphicFramePr>
        <p:xfrm>
          <a:off x="4469458" y="2504918"/>
          <a:ext cx="2760130" cy="1035050"/>
        </p:xfrm>
        <a:graphic>
          <a:graphicData uri="http://schemas.openxmlformats.org/presentationml/2006/ole">
            <mc:AlternateContent xmlns:mc="http://schemas.openxmlformats.org/markup-compatibility/2006">
              <mc:Choice xmlns:v="urn:schemas-microsoft-com:vml" Requires="v">
                <p:oleObj spid="_x0000_s1055" name="Packager Shell Object" showAsIcon="1" r:id="rId6" imgW="1054440" imgH="394560" progId="Package">
                  <p:embed/>
                </p:oleObj>
              </mc:Choice>
              <mc:Fallback>
                <p:oleObj name="Packager Shell Object" showAsIcon="1" r:id="rId6" imgW="1054440" imgH="394560" progId="Package">
                  <p:embed/>
                  <p:pic>
                    <p:nvPicPr>
                      <p:cNvPr id="0" name=""/>
                      <p:cNvPicPr/>
                      <p:nvPr/>
                    </p:nvPicPr>
                    <p:blipFill>
                      <a:blip r:embed="rId7"/>
                      <a:stretch>
                        <a:fillRect/>
                      </a:stretch>
                    </p:blipFill>
                    <p:spPr>
                      <a:xfrm>
                        <a:off x="4469458" y="2504918"/>
                        <a:ext cx="2760130" cy="1035050"/>
                      </a:xfrm>
                      <a:prstGeom prst="rect">
                        <a:avLst/>
                      </a:prstGeom>
                    </p:spPr>
                  </p:pic>
                </p:oleObj>
              </mc:Fallback>
            </mc:AlternateContent>
          </a:graphicData>
        </a:graphic>
      </p:graphicFrame>
    </p:spTree>
    <p:extLst>
      <p:ext uri="{BB962C8B-B14F-4D97-AF65-F5344CB8AC3E}">
        <p14:creationId xmlns:p14="http://schemas.microsoft.com/office/powerpoint/2010/main" val="6024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6003925" y="3224214"/>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4" name="Rectangle 37"/>
          <p:cNvSpPr txBox="1">
            <a:spLocks noChangeArrowheads="1"/>
          </p:cNvSpPr>
          <p:nvPr/>
        </p:nvSpPr>
        <p:spPr bwMode="auto">
          <a:xfrm>
            <a:off x="-853168" y="4751614"/>
            <a:ext cx="7848600" cy="1752600"/>
          </a:xfrm>
          <a:prstGeom prst="rect">
            <a:avLst/>
          </a:prstGeom>
          <a:noFill/>
          <a:ln w="12700">
            <a:noFill/>
            <a:miter lim="800000"/>
            <a:headEnd/>
            <a:tailEnd/>
          </a:ln>
        </p:spPr>
        <p:txBody>
          <a:bodyPr lIns="0" tIns="0" rIns="0" bIns="0" anchor="b"/>
          <a:lstStyle/>
          <a:p>
            <a:pPr algn="r" defTabSz="944563">
              <a:lnSpc>
                <a:spcPct val="90000"/>
              </a:lnSpc>
              <a:spcBef>
                <a:spcPct val="40000"/>
              </a:spcBef>
              <a:defRPr/>
            </a:pPr>
            <a:endParaRPr lang="en-US" sz="3000" b="1" kern="0" dirty="0">
              <a:solidFill>
                <a:srgbClr val="FFC000"/>
              </a:solidFill>
              <a:latin typeface="+mj-lt"/>
              <a:ea typeface="+mj-ea"/>
              <a:cs typeface="+mj-cs"/>
            </a:endParaRPr>
          </a:p>
        </p:txBody>
      </p:sp>
      <p:sp>
        <p:nvSpPr>
          <p:cNvPr id="2" name="Title 1"/>
          <p:cNvSpPr>
            <a:spLocks noGrp="1"/>
          </p:cNvSpPr>
          <p:nvPr>
            <p:ph type="ctrTitle"/>
          </p:nvPr>
        </p:nvSpPr>
        <p:spPr>
          <a:xfrm>
            <a:off x="571500" y="2301072"/>
            <a:ext cx="8382000" cy="1127927"/>
          </a:xfrm>
        </p:spPr>
        <p:txBody>
          <a:bodyPr/>
          <a:lstStyle/>
          <a:p>
            <a:r>
              <a:rPr lang="en-US" kern="0" dirty="0"/>
              <a:t>GitHub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041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8D1F-9C74-4119-AF8C-653B32660FFF}"/>
              </a:ext>
            </a:extLst>
          </p:cNvPr>
          <p:cNvSpPr>
            <a:spLocks noGrp="1"/>
          </p:cNvSpPr>
          <p:nvPr>
            <p:ph type="ctrTitle"/>
          </p:nvPr>
        </p:nvSpPr>
        <p:spPr>
          <a:xfrm>
            <a:off x="571500" y="533400"/>
            <a:ext cx="8382000" cy="762000"/>
          </a:xfrm>
        </p:spPr>
        <p:txBody>
          <a:bodyPr/>
          <a:lstStyle/>
          <a:p>
            <a:r>
              <a:rPr lang="en-US" dirty="0"/>
              <a:t>Git vs GitHub</a:t>
            </a:r>
          </a:p>
        </p:txBody>
      </p:sp>
      <p:sp>
        <p:nvSpPr>
          <p:cNvPr id="3" name="Subtitle 2">
            <a:extLst>
              <a:ext uri="{FF2B5EF4-FFF2-40B4-BE49-F238E27FC236}">
                <a16:creationId xmlns:a16="http://schemas.microsoft.com/office/drawing/2014/main" id="{97792632-11F5-4206-BBFF-83EE84D9E22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5C861E2-424A-44A2-83C2-0D27C889B0C3}"/>
              </a:ext>
            </a:extLst>
          </p:cNvPr>
          <p:cNvPicPr>
            <a:picLocks noChangeAspect="1"/>
          </p:cNvPicPr>
          <p:nvPr/>
        </p:nvPicPr>
        <p:blipFill>
          <a:blip r:embed="rId2"/>
          <a:stretch>
            <a:fillRect/>
          </a:stretch>
        </p:blipFill>
        <p:spPr>
          <a:xfrm>
            <a:off x="1979494" y="1579588"/>
            <a:ext cx="8233012" cy="4529810"/>
          </a:xfrm>
          <a:prstGeom prst="rect">
            <a:avLst/>
          </a:prstGeom>
        </p:spPr>
      </p:pic>
      <p:pic>
        <p:nvPicPr>
          <p:cNvPr id="5" name="Picture 4">
            <a:extLst>
              <a:ext uri="{FF2B5EF4-FFF2-40B4-BE49-F238E27FC236}">
                <a16:creationId xmlns:a16="http://schemas.microsoft.com/office/drawing/2014/main" id="{AE7A0479-6F2B-4D38-982B-009BFA272A87}"/>
              </a:ext>
            </a:extLst>
          </p:cNvPr>
          <p:cNvPicPr>
            <a:picLocks noChangeAspect="1"/>
          </p:cNvPicPr>
          <p:nvPr/>
        </p:nvPicPr>
        <p:blipFill>
          <a:blip r:embed="rId3"/>
          <a:stretch>
            <a:fillRect/>
          </a:stretch>
        </p:blipFill>
        <p:spPr>
          <a:xfrm>
            <a:off x="10688290" y="137060"/>
            <a:ext cx="1325995" cy="1158340"/>
          </a:xfrm>
          <a:prstGeom prst="rect">
            <a:avLst/>
          </a:prstGeom>
        </p:spPr>
      </p:pic>
    </p:spTree>
    <p:extLst>
      <p:ext uri="{BB962C8B-B14F-4D97-AF65-F5344CB8AC3E}">
        <p14:creationId xmlns:p14="http://schemas.microsoft.com/office/powerpoint/2010/main" val="201659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C49-DEAD-40A6-ACDD-07BE73373904}"/>
              </a:ext>
            </a:extLst>
          </p:cNvPr>
          <p:cNvSpPr>
            <a:spLocks noGrp="1"/>
          </p:cNvSpPr>
          <p:nvPr>
            <p:ph type="ctrTitle"/>
          </p:nvPr>
        </p:nvSpPr>
        <p:spPr>
          <a:xfrm>
            <a:off x="571499" y="533400"/>
            <a:ext cx="9617529" cy="762000"/>
          </a:xfrm>
        </p:spPr>
        <p:txBody>
          <a:bodyPr/>
          <a:lstStyle/>
          <a:p>
            <a:r>
              <a:rPr lang="en-US" dirty="0" err="1"/>
              <a:t>Github</a:t>
            </a:r>
            <a:r>
              <a:rPr lang="en-US" dirty="0"/>
              <a:t> Repository</a:t>
            </a:r>
          </a:p>
        </p:txBody>
      </p:sp>
      <p:pic>
        <p:nvPicPr>
          <p:cNvPr id="6" name="Picture 5">
            <a:extLst>
              <a:ext uri="{FF2B5EF4-FFF2-40B4-BE49-F238E27FC236}">
                <a16:creationId xmlns:a16="http://schemas.microsoft.com/office/drawing/2014/main" id="{09800D18-3A70-4B9D-8646-EB23FC548369}"/>
              </a:ext>
            </a:extLst>
          </p:cNvPr>
          <p:cNvPicPr>
            <a:picLocks noChangeAspect="1"/>
          </p:cNvPicPr>
          <p:nvPr/>
        </p:nvPicPr>
        <p:blipFill>
          <a:blip r:embed="rId2"/>
          <a:stretch>
            <a:fillRect/>
          </a:stretch>
        </p:blipFill>
        <p:spPr>
          <a:xfrm>
            <a:off x="1200554" y="1395454"/>
            <a:ext cx="9790891" cy="4722919"/>
          </a:xfrm>
          <a:prstGeom prst="rect">
            <a:avLst/>
          </a:prstGeom>
        </p:spPr>
      </p:pic>
      <p:pic>
        <p:nvPicPr>
          <p:cNvPr id="4" name="Picture 3">
            <a:extLst>
              <a:ext uri="{FF2B5EF4-FFF2-40B4-BE49-F238E27FC236}">
                <a16:creationId xmlns:a16="http://schemas.microsoft.com/office/drawing/2014/main" id="{B81B6EB2-D438-4A70-8873-121781921667}"/>
              </a:ext>
            </a:extLst>
          </p:cNvPr>
          <p:cNvPicPr>
            <a:picLocks noChangeAspect="1"/>
          </p:cNvPicPr>
          <p:nvPr/>
        </p:nvPicPr>
        <p:blipFill>
          <a:blip r:embed="rId3"/>
          <a:stretch>
            <a:fillRect/>
          </a:stretch>
        </p:blipFill>
        <p:spPr>
          <a:xfrm>
            <a:off x="10866005" y="0"/>
            <a:ext cx="1325995" cy="1158340"/>
          </a:xfrm>
          <a:prstGeom prst="rect">
            <a:avLst/>
          </a:prstGeom>
        </p:spPr>
      </p:pic>
    </p:spTree>
    <p:extLst>
      <p:ext uri="{BB962C8B-B14F-4D97-AF65-F5344CB8AC3E}">
        <p14:creationId xmlns:p14="http://schemas.microsoft.com/office/powerpoint/2010/main" val="339532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C49-DEAD-40A6-ACDD-07BE73373904}"/>
              </a:ext>
            </a:extLst>
          </p:cNvPr>
          <p:cNvSpPr>
            <a:spLocks noGrp="1"/>
          </p:cNvSpPr>
          <p:nvPr>
            <p:ph type="ctrTitle"/>
          </p:nvPr>
        </p:nvSpPr>
        <p:spPr>
          <a:xfrm>
            <a:off x="571499" y="533400"/>
            <a:ext cx="9617529" cy="762000"/>
          </a:xfrm>
        </p:spPr>
        <p:txBody>
          <a:bodyPr/>
          <a:lstStyle/>
          <a:p>
            <a:r>
              <a:rPr lang="en-US" dirty="0" err="1"/>
              <a:t>Github</a:t>
            </a:r>
            <a:r>
              <a:rPr lang="en-US" dirty="0"/>
              <a:t> Fork</a:t>
            </a:r>
          </a:p>
        </p:txBody>
      </p:sp>
      <p:pic>
        <p:nvPicPr>
          <p:cNvPr id="4" name="Picture 3">
            <a:extLst>
              <a:ext uri="{FF2B5EF4-FFF2-40B4-BE49-F238E27FC236}">
                <a16:creationId xmlns:a16="http://schemas.microsoft.com/office/drawing/2014/main" id="{8DA0938E-3352-4F6B-ACE4-24AD3EA72006}"/>
              </a:ext>
            </a:extLst>
          </p:cNvPr>
          <p:cNvPicPr>
            <a:picLocks noChangeAspect="1"/>
          </p:cNvPicPr>
          <p:nvPr/>
        </p:nvPicPr>
        <p:blipFill>
          <a:blip r:embed="rId2"/>
          <a:stretch>
            <a:fillRect/>
          </a:stretch>
        </p:blipFill>
        <p:spPr>
          <a:xfrm>
            <a:off x="2830547" y="1992505"/>
            <a:ext cx="6530906" cy="2872989"/>
          </a:xfrm>
          <a:prstGeom prst="rect">
            <a:avLst/>
          </a:prstGeom>
        </p:spPr>
      </p:pic>
      <p:pic>
        <p:nvPicPr>
          <p:cNvPr id="5" name="Picture 4">
            <a:extLst>
              <a:ext uri="{FF2B5EF4-FFF2-40B4-BE49-F238E27FC236}">
                <a16:creationId xmlns:a16="http://schemas.microsoft.com/office/drawing/2014/main" id="{4AB3B811-3062-4448-8011-7B79A881FE07}"/>
              </a:ext>
            </a:extLst>
          </p:cNvPr>
          <p:cNvPicPr>
            <a:picLocks noChangeAspect="1"/>
          </p:cNvPicPr>
          <p:nvPr/>
        </p:nvPicPr>
        <p:blipFill>
          <a:blip r:embed="rId3"/>
          <a:stretch>
            <a:fillRect/>
          </a:stretch>
        </p:blipFill>
        <p:spPr>
          <a:xfrm>
            <a:off x="10866005" y="20096"/>
            <a:ext cx="1325995" cy="1158340"/>
          </a:xfrm>
          <a:prstGeom prst="rect">
            <a:avLst/>
          </a:prstGeom>
        </p:spPr>
      </p:pic>
    </p:spTree>
    <p:extLst>
      <p:ext uri="{BB962C8B-B14F-4D97-AF65-F5344CB8AC3E}">
        <p14:creationId xmlns:p14="http://schemas.microsoft.com/office/powerpoint/2010/main" val="15983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C49-DEAD-40A6-ACDD-07BE73373904}"/>
              </a:ext>
            </a:extLst>
          </p:cNvPr>
          <p:cNvSpPr>
            <a:spLocks noGrp="1"/>
          </p:cNvSpPr>
          <p:nvPr>
            <p:ph type="ctrTitle"/>
          </p:nvPr>
        </p:nvSpPr>
        <p:spPr>
          <a:xfrm>
            <a:off x="571499" y="533400"/>
            <a:ext cx="9617529" cy="762000"/>
          </a:xfrm>
        </p:spPr>
        <p:txBody>
          <a:bodyPr/>
          <a:lstStyle/>
          <a:p>
            <a:r>
              <a:rPr lang="en-US" dirty="0" err="1"/>
              <a:t>Github</a:t>
            </a:r>
            <a:r>
              <a:rPr lang="en-US" dirty="0"/>
              <a:t> Pull Request</a:t>
            </a:r>
          </a:p>
        </p:txBody>
      </p:sp>
      <p:pic>
        <p:nvPicPr>
          <p:cNvPr id="3" name="Picture 2">
            <a:extLst>
              <a:ext uri="{FF2B5EF4-FFF2-40B4-BE49-F238E27FC236}">
                <a16:creationId xmlns:a16="http://schemas.microsoft.com/office/drawing/2014/main" id="{CBC88B95-1F04-42E1-A9BE-5FA994BCE256}"/>
              </a:ext>
            </a:extLst>
          </p:cNvPr>
          <p:cNvPicPr>
            <a:picLocks noChangeAspect="1"/>
          </p:cNvPicPr>
          <p:nvPr/>
        </p:nvPicPr>
        <p:blipFill>
          <a:blip r:embed="rId2"/>
          <a:stretch>
            <a:fillRect/>
          </a:stretch>
        </p:blipFill>
        <p:spPr>
          <a:xfrm>
            <a:off x="1035852" y="2249334"/>
            <a:ext cx="10120295" cy="2359332"/>
          </a:xfrm>
          <a:prstGeom prst="rect">
            <a:avLst/>
          </a:prstGeom>
        </p:spPr>
      </p:pic>
      <p:pic>
        <p:nvPicPr>
          <p:cNvPr id="4" name="Picture 3">
            <a:extLst>
              <a:ext uri="{FF2B5EF4-FFF2-40B4-BE49-F238E27FC236}">
                <a16:creationId xmlns:a16="http://schemas.microsoft.com/office/drawing/2014/main" id="{F7B60F16-853A-4B0E-BCD1-963D2239D863}"/>
              </a:ext>
            </a:extLst>
          </p:cNvPr>
          <p:cNvPicPr>
            <a:picLocks noChangeAspect="1"/>
          </p:cNvPicPr>
          <p:nvPr/>
        </p:nvPicPr>
        <p:blipFill>
          <a:blip r:embed="rId3"/>
          <a:stretch>
            <a:fillRect/>
          </a:stretch>
        </p:blipFill>
        <p:spPr>
          <a:xfrm>
            <a:off x="10798143" y="137060"/>
            <a:ext cx="1325995" cy="1158340"/>
          </a:xfrm>
          <a:prstGeom prst="rect">
            <a:avLst/>
          </a:prstGeom>
        </p:spPr>
      </p:pic>
    </p:spTree>
    <p:extLst>
      <p:ext uri="{BB962C8B-B14F-4D97-AF65-F5344CB8AC3E}">
        <p14:creationId xmlns:p14="http://schemas.microsoft.com/office/powerpoint/2010/main" val="386184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C49-DEAD-40A6-ACDD-07BE73373904}"/>
              </a:ext>
            </a:extLst>
          </p:cNvPr>
          <p:cNvSpPr>
            <a:spLocks noGrp="1"/>
          </p:cNvSpPr>
          <p:nvPr>
            <p:ph type="ctrTitle"/>
          </p:nvPr>
        </p:nvSpPr>
        <p:spPr>
          <a:xfrm>
            <a:off x="571499" y="533400"/>
            <a:ext cx="9617529" cy="762000"/>
          </a:xfrm>
        </p:spPr>
        <p:txBody>
          <a:bodyPr/>
          <a:lstStyle/>
          <a:p>
            <a:r>
              <a:rPr lang="en-US" dirty="0" err="1"/>
              <a:t>Github</a:t>
            </a:r>
            <a:r>
              <a:rPr lang="en-US" dirty="0"/>
              <a:t> Branch</a:t>
            </a:r>
          </a:p>
        </p:txBody>
      </p:sp>
      <p:pic>
        <p:nvPicPr>
          <p:cNvPr id="3" name="Picture 2">
            <a:extLst>
              <a:ext uri="{FF2B5EF4-FFF2-40B4-BE49-F238E27FC236}">
                <a16:creationId xmlns:a16="http://schemas.microsoft.com/office/drawing/2014/main" id="{67D57BCF-57E3-4728-9A0C-6ED8EC03501D}"/>
              </a:ext>
            </a:extLst>
          </p:cNvPr>
          <p:cNvPicPr>
            <a:picLocks noChangeAspect="1"/>
          </p:cNvPicPr>
          <p:nvPr/>
        </p:nvPicPr>
        <p:blipFill>
          <a:blip r:embed="rId2"/>
          <a:stretch>
            <a:fillRect/>
          </a:stretch>
        </p:blipFill>
        <p:spPr>
          <a:xfrm>
            <a:off x="3412461" y="1936130"/>
            <a:ext cx="5367077" cy="2985739"/>
          </a:xfrm>
          <a:prstGeom prst="rect">
            <a:avLst/>
          </a:prstGeom>
        </p:spPr>
      </p:pic>
      <p:pic>
        <p:nvPicPr>
          <p:cNvPr id="4" name="Picture 3">
            <a:extLst>
              <a:ext uri="{FF2B5EF4-FFF2-40B4-BE49-F238E27FC236}">
                <a16:creationId xmlns:a16="http://schemas.microsoft.com/office/drawing/2014/main" id="{8BDA6D64-ED42-4404-8B63-C9A064415414}"/>
              </a:ext>
            </a:extLst>
          </p:cNvPr>
          <p:cNvPicPr>
            <a:picLocks noChangeAspect="1"/>
          </p:cNvPicPr>
          <p:nvPr/>
        </p:nvPicPr>
        <p:blipFill>
          <a:blip r:embed="rId3"/>
          <a:stretch>
            <a:fillRect/>
          </a:stretch>
        </p:blipFill>
        <p:spPr>
          <a:xfrm>
            <a:off x="10866005" y="137060"/>
            <a:ext cx="1325995" cy="1158340"/>
          </a:xfrm>
          <a:prstGeom prst="rect">
            <a:avLst/>
          </a:prstGeom>
        </p:spPr>
      </p:pic>
    </p:spTree>
    <p:extLst>
      <p:ext uri="{BB962C8B-B14F-4D97-AF65-F5344CB8AC3E}">
        <p14:creationId xmlns:p14="http://schemas.microsoft.com/office/powerpoint/2010/main" val="355015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C49-DEAD-40A6-ACDD-07BE73373904}"/>
              </a:ext>
            </a:extLst>
          </p:cNvPr>
          <p:cNvSpPr>
            <a:spLocks noGrp="1"/>
          </p:cNvSpPr>
          <p:nvPr>
            <p:ph type="ctrTitle"/>
          </p:nvPr>
        </p:nvSpPr>
        <p:spPr>
          <a:xfrm>
            <a:off x="571499" y="533400"/>
            <a:ext cx="9617529" cy="762000"/>
          </a:xfrm>
        </p:spPr>
        <p:txBody>
          <a:bodyPr/>
          <a:lstStyle/>
          <a:p>
            <a:r>
              <a:rPr lang="en-US" dirty="0" err="1"/>
              <a:t>Github</a:t>
            </a:r>
            <a:r>
              <a:rPr lang="en-US" dirty="0"/>
              <a:t> Collaborator</a:t>
            </a:r>
          </a:p>
        </p:txBody>
      </p:sp>
      <p:pic>
        <p:nvPicPr>
          <p:cNvPr id="4" name="Picture 3">
            <a:extLst>
              <a:ext uri="{FF2B5EF4-FFF2-40B4-BE49-F238E27FC236}">
                <a16:creationId xmlns:a16="http://schemas.microsoft.com/office/drawing/2014/main" id="{04FF652C-5E65-479F-BDA1-B456780B2A1D}"/>
              </a:ext>
            </a:extLst>
          </p:cNvPr>
          <p:cNvPicPr>
            <a:picLocks noChangeAspect="1"/>
          </p:cNvPicPr>
          <p:nvPr/>
        </p:nvPicPr>
        <p:blipFill>
          <a:blip r:embed="rId2"/>
          <a:stretch>
            <a:fillRect/>
          </a:stretch>
        </p:blipFill>
        <p:spPr>
          <a:xfrm>
            <a:off x="788210" y="1444960"/>
            <a:ext cx="10615580" cy="4671465"/>
          </a:xfrm>
          <a:prstGeom prst="rect">
            <a:avLst/>
          </a:prstGeom>
        </p:spPr>
      </p:pic>
      <p:pic>
        <p:nvPicPr>
          <p:cNvPr id="5" name="Picture 4">
            <a:extLst>
              <a:ext uri="{FF2B5EF4-FFF2-40B4-BE49-F238E27FC236}">
                <a16:creationId xmlns:a16="http://schemas.microsoft.com/office/drawing/2014/main" id="{3D36B163-AD53-4903-8A29-D36514DD715E}"/>
              </a:ext>
            </a:extLst>
          </p:cNvPr>
          <p:cNvPicPr>
            <a:picLocks noChangeAspect="1"/>
          </p:cNvPicPr>
          <p:nvPr/>
        </p:nvPicPr>
        <p:blipFill>
          <a:blip r:embed="rId3"/>
          <a:stretch>
            <a:fillRect/>
          </a:stretch>
        </p:blipFill>
        <p:spPr>
          <a:xfrm>
            <a:off x="10866005" y="137060"/>
            <a:ext cx="1325995" cy="1158340"/>
          </a:xfrm>
          <a:prstGeom prst="rect">
            <a:avLst/>
          </a:prstGeom>
        </p:spPr>
      </p:pic>
    </p:spTree>
    <p:extLst>
      <p:ext uri="{BB962C8B-B14F-4D97-AF65-F5344CB8AC3E}">
        <p14:creationId xmlns:p14="http://schemas.microsoft.com/office/powerpoint/2010/main" val="243359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6003925" y="3224214"/>
            <a:ext cx="184150" cy="409575"/>
          </a:xfrm>
          <a:prstGeom prst="rect">
            <a:avLst/>
          </a:prstGeom>
          <a:noFill/>
          <a:ln w="9525">
            <a:noFill/>
            <a:miter lim="800000"/>
            <a:headEnd/>
            <a:tailEnd/>
          </a:ln>
          <a:effectLst/>
        </p:spPr>
        <p:txBody>
          <a:bodyPr wrap="none">
            <a:spAutoFit/>
          </a:bodyPr>
          <a:lstStyle/>
          <a:p>
            <a:pPr eaLnBrk="1" hangingPunct="1">
              <a:lnSpc>
                <a:spcPct val="80000"/>
              </a:lnSpc>
              <a:defRPr/>
            </a:pPr>
            <a:endParaRPr lang="en-US" sz="2600" b="1">
              <a:solidFill>
                <a:srgbClr val="840017"/>
              </a:solidFill>
              <a:effectLst>
                <a:outerShdw blurRad="38100" dist="38100" dir="2700000" algn="tl">
                  <a:srgbClr val="C0C0C0"/>
                </a:outerShdw>
              </a:effectLst>
            </a:endParaRPr>
          </a:p>
        </p:txBody>
      </p:sp>
      <p:sp>
        <p:nvSpPr>
          <p:cNvPr id="9219" name="Title 6"/>
          <p:cNvSpPr>
            <a:spLocks noGrp="1"/>
          </p:cNvSpPr>
          <p:nvPr>
            <p:ph type="ctrTitle"/>
          </p:nvPr>
        </p:nvSpPr>
        <p:spPr>
          <a:xfrm>
            <a:off x="571500" y="1714500"/>
            <a:ext cx="8382000" cy="1310054"/>
          </a:xfrm>
        </p:spPr>
        <p:txBody>
          <a:bodyPr/>
          <a:lstStyle/>
          <a:p>
            <a:r>
              <a:rPr lang="en-US" altLang="en-US" dirty="0"/>
              <a:t>Version Control Concepts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3687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4CE6-5D46-42BE-8BE5-EA5A69F3551C}"/>
              </a:ext>
            </a:extLst>
          </p:cNvPr>
          <p:cNvSpPr>
            <a:spLocks noGrp="1"/>
          </p:cNvSpPr>
          <p:nvPr>
            <p:ph type="ctrTitle"/>
          </p:nvPr>
        </p:nvSpPr>
        <p:spPr>
          <a:xfrm>
            <a:off x="1023257" y="39909"/>
            <a:ext cx="3739243" cy="551822"/>
          </a:xfrm>
        </p:spPr>
        <p:txBody>
          <a:bodyPr/>
          <a:lstStyle/>
          <a:p>
            <a:r>
              <a:rPr lang="en-US" dirty="0"/>
              <a:t>GitHub Process</a:t>
            </a:r>
          </a:p>
        </p:txBody>
      </p:sp>
      <p:sp>
        <p:nvSpPr>
          <p:cNvPr id="3" name="Subtitle 2">
            <a:extLst>
              <a:ext uri="{FF2B5EF4-FFF2-40B4-BE49-F238E27FC236}">
                <a16:creationId xmlns:a16="http://schemas.microsoft.com/office/drawing/2014/main" id="{9F97EF2F-15D1-45DB-B118-BC258314DD7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F9C12DD-507E-462C-94C4-B38F267CD6C0}"/>
              </a:ext>
            </a:extLst>
          </p:cNvPr>
          <p:cNvPicPr>
            <a:picLocks noChangeAspect="1"/>
          </p:cNvPicPr>
          <p:nvPr/>
        </p:nvPicPr>
        <p:blipFill>
          <a:blip r:embed="rId2"/>
          <a:stretch>
            <a:fillRect/>
          </a:stretch>
        </p:blipFill>
        <p:spPr>
          <a:xfrm>
            <a:off x="2141442" y="591731"/>
            <a:ext cx="7909115" cy="5698246"/>
          </a:xfrm>
          <a:prstGeom prst="rect">
            <a:avLst/>
          </a:prstGeom>
        </p:spPr>
      </p:pic>
      <p:pic>
        <p:nvPicPr>
          <p:cNvPr id="5" name="Picture 4">
            <a:extLst>
              <a:ext uri="{FF2B5EF4-FFF2-40B4-BE49-F238E27FC236}">
                <a16:creationId xmlns:a16="http://schemas.microsoft.com/office/drawing/2014/main" id="{7A348071-1F95-460F-AC61-3D1066CB6713}"/>
              </a:ext>
            </a:extLst>
          </p:cNvPr>
          <p:cNvPicPr>
            <a:picLocks noChangeAspect="1"/>
          </p:cNvPicPr>
          <p:nvPr/>
        </p:nvPicPr>
        <p:blipFill>
          <a:blip r:embed="rId3"/>
          <a:stretch>
            <a:fillRect/>
          </a:stretch>
        </p:blipFill>
        <p:spPr>
          <a:xfrm>
            <a:off x="10866005" y="0"/>
            <a:ext cx="1325995" cy="1158340"/>
          </a:xfrm>
          <a:prstGeom prst="rect">
            <a:avLst/>
          </a:prstGeom>
        </p:spPr>
      </p:pic>
    </p:spTree>
    <p:extLst>
      <p:ext uri="{BB962C8B-B14F-4D97-AF65-F5344CB8AC3E}">
        <p14:creationId xmlns:p14="http://schemas.microsoft.com/office/powerpoint/2010/main" val="164069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6614-C247-40FA-817C-5DFDC1E97396}"/>
              </a:ext>
            </a:extLst>
          </p:cNvPr>
          <p:cNvSpPr>
            <a:spLocks noGrp="1"/>
          </p:cNvSpPr>
          <p:nvPr>
            <p:ph type="ctrTitle"/>
          </p:nvPr>
        </p:nvSpPr>
        <p:spPr>
          <a:xfrm>
            <a:off x="571500" y="533400"/>
            <a:ext cx="8382000" cy="642257"/>
          </a:xfrm>
        </p:spPr>
        <p:txBody>
          <a:bodyPr/>
          <a:lstStyle/>
          <a:p>
            <a:r>
              <a:rPr lang="en-US" dirty="0"/>
              <a:t>Deployment Process</a:t>
            </a:r>
          </a:p>
        </p:txBody>
      </p:sp>
      <p:sp>
        <p:nvSpPr>
          <p:cNvPr id="3" name="Subtitle 2">
            <a:extLst>
              <a:ext uri="{FF2B5EF4-FFF2-40B4-BE49-F238E27FC236}">
                <a16:creationId xmlns:a16="http://schemas.microsoft.com/office/drawing/2014/main" id="{EABDB517-4DFB-4073-BF39-AB41EEB1685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442D0058-ED7C-49F9-9936-71F2F4E756A3}"/>
              </a:ext>
            </a:extLst>
          </p:cNvPr>
          <p:cNvPicPr>
            <a:picLocks noChangeAspect="1"/>
          </p:cNvPicPr>
          <p:nvPr/>
        </p:nvPicPr>
        <p:blipFill>
          <a:blip r:embed="rId2"/>
          <a:stretch>
            <a:fillRect/>
          </a:stretch>
        </p:blipFill>
        <p:spPr>
          <a:xfrm>
            <a:off x="129023" y="1238040"/>
            <a:ext cx="11933954" cy="4839119"/>
          </a:xfrm>
          <a:prstGeom prst="rect">
            <a:avLst/>
          </a:prstGeom>
        </p:spPr>
      </p:pic>
    </p:spTree>
    <p:extLst>
      <p:ext uri="{BB962C8B-B14F-4D97-AF65-F5344CB8AC3E}">
        <p14:creationId xmlns:p14="http://schemas.microsoft.com/office/powerpoint/2010/main" val="369677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6003925" y="3224214"/>
            <a:ext cx="184150" cy="409575"/>
          </a:xfrm>
          <a:prstGeom prst="rect">
            <a:avLst/>
          </a:prstGeom>
          <a:noFill/>
          <a:ln w="9525">
            <a:noFill/>
            <a:miter lim="800000"/>
            <a:headEnd/>
            <a:tailEnd/>
          </a:ln>
          <a:effectLst/>
        </p:spPr>
        <p:txBody>
          <a:bodyPr wrap="none">
            <a:spAutoFit/>
          </a:bodyPr>
          <a:lstStyle/>
          <a:p>
            <a:pPr marL="0" marR="0" lvl="0" indent="0" algn="l" defTabSz="1463040" rtl="0" eaLnBrk="1" fontAlgn="auto" latinLnBrk="0" hangingPunct="1">
              <a:lnSpc>
                <a:spcPct val="80000"/>
              </a:lnSpc>
              <a:spcBef>
                <a:spcPts val="0"/>
              </a:spcBef>
              <a:spcAft>
                <a:spcPts val="0"/>
              </a:spcAft>
              <a:buClrTx/>
              <a:buSzTx/>
              <a:buFontTx/>
              <a:buNone/>
              <a:tabLst/>
              <a:defRPr/>
            </a:pPr>
            <a:endParaRPr kumimoji="0" lang="en-US" sz="2600" b="1" i="0" u="none" strike="noStrike" kern="1200" cap="none" spc="0" normalizeH="0" baseline="0" noProof="0">
              <a:ln>
                <a:noFill/>
              </a:ln>
              <a:solidFill>
                <a:srgbClr val="840017"/>
              </a:solidFill>
              <a:effectLst>
                <a:outerShdw blurRad="38100" dist="38100" dir="2700000" algn="tl">
                  <a:srgbClr val="C0C0C0"/>
                </a:outerShdw>
              </a:effectLst>
              <a:uLnTx/>
              <a:uFillTx/>
              <a:latin typeface="Arial"/>
              <a:ea typeface="+mn-ea"/>
              <a:cs typeface="+mn-cs"/>
            </a:endParaRPr>
          </a:p>
        </p:txBody>
      </p:sp>
      <p:sp>
        <p:nvSpPr>
          <p:cNvPr id="4" name="Rectangle 37"/>
          <p:cNvSpPr txBox="1">
            <a:spLocks noChangeArrowheads="1"/>
          </p:cNvSpPr>
          <p:nvPr/>
        </p:nvSpPr>
        <p:spPr bwMode="auto">
          <a:xfrm>
            <a:off x="-853168" y="4751614"/>
            <a:ext cx="7848600" cy="1752600"/>
          </a:xfrm>
          <a:prstGeom prst="rect">
            <a:avLst/>
          </a:prstGeom>
          <a:noFill/>
          <a:ln w="12700">
            <a:noFill/>
            <a:miter lim="800000"/>
            <a:headEnd/>
            <a:tailEnd/>
          </a:ln>
        </p:spPr>
        <p:txBody>
          <a:bodyPr lIns="0" tIns="0" rIns="0" bIns="0" anchor="b"/>
          <a:lstStyle/>
          <a:p>
            <a:pPr marL="0" marR="0" lvl="0" indent="0" algn="r" defTabSz="944563" rtl="0" eaLnBrk="1" fontAlgn="auto" latinLnBrk="0" hangingPunct="1">
              <a:lnSpc>
                <a:spcPct val="90000"/>
              </a:lnSpc>
              <a:spcBef>
                <a:spcPct val="40000"/>
              </a:spcBef>
              <a:spcAft>
                <a:spcPts val="0"/>
              </a:spcAft>
              <a:buClrTx/>
              <a:buSzTx/>
              <a:buFontTx/>
              <a:buNone/>
              <a:tabLst/>
              <a:defRPr/>
            </a:pPr>
            <a:endParaRPr kumimoji="0" lang="en-US" sz="3000" b="1" i="0" u="none" strike="noStrike" kern="0" cap="none" spc="0" normalizeH="0" baseline="0" noProof="0" dirty="0">
              <a:ln>
                <a:noFill/>
              </a:ln>
              <a:solidFill>
                <a:srgbClr val="FFC000"/>
              </a:solidFill>
              <a:effectLst/>
              <a:uLnTx/>
              <a:uFillTx/>
              <a:latin typeface="Arial"/>
              <a:ea typeface="+mn-ea"/>
              <a:cs typeface="+mn-cs"/>
            </a:endParaRPr>
          </a:p>
        </p:txBody>
      </p:sp>
      <p:sp>
        <p:nvSpPr>
          <p:cNvPr id="2" name="Title 1"/>
          <p:cNvSpPr>
            <a:spLocks noGrp="1"/>
          </p:cNvSpPr>
          <p:nvPr>
            <p:ph type="ctrTitle"/>
          </p:nvPr>
        </p:nvSpPr>
        <p:spPr>
          <a:xfrm>
            <a:off x="571500" y="2301072"/>
            <a:ext cx="8382000" cy="1127927"/>
          </a:xfrm>
        </p:spPr>
        <p:txBody>
          <a:bodyPr/>
          <a:lstStyle/>
          <a:p>
            <a:r>
              <a:rPr lang="en-US" kern="0" dirty="0"/>
              <a:t>GitLab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314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6CD8-3798-421F-81EA-9D2FB8B3ECEB}"/>
              </a:ext>
            </a:extLst>
          </p:cNvPr>
          <p:cNvSpPr>
            <a:spLocks noGrp="1"/>
          </p:cNvSpPr>
          <p:nvPr>
            <p:ph type="ctrTitle"/>
          </p:nvPr>
        </p:nvSpPr>
        <p:spPr>
          <a:xfrm>
            <a:off x="571500" y="533400"/>
            <a:ext cx="8382000" cy="762000"/>
          </a:xfrm>
        </p:spPr>
        <p:txBody>
          <a:bodyPr/>
          <a:lstStyle/>
          <a:p>
            <a:r>
              <a:rPr lang="en-US" dirty="0"/>
              <a:t>GitLab Outstanding Features</a:t>
            </a:r>
          </a:p>
        </p:txBody>
      </p:sp>
      <p:sp>
        <p:nvSpPr>
          <p:cNvPr id="4" name="Content Placeholder 3">
            <a:extLst>
              <a:ext uri="{FF2B5EF4-FFF2-40B4-BE49-F238E27FC236}">
                <a16:creationId xmlns:a16="http://schemas.microsoft.com/office/drawing/2014/main" id="{85A2CA00-63F5-4B8A-AEDF-FBB60BD88CBC}"/>
              </a:ext>
            </a:extLst>
          </p:cNvPr>
          <p:cNvSpPr txBox="1">
            <a:spLocks/>
          </p:cNvSpPr>
          <p:nvPr/>
        </p:nvSpPr>
        <p:spPr>
          <a:xfrm>
            <a:off x="571500" y="1814984"/>
            <a:ext cx="9334500" cy="4267729"/>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1750" b="0" kern="1200">
                <a:solidFill>
                  <a:schemeClr val="tx1"/>
                </a:solidFill>
                <a:latin typeface="+mn-lt"/>
                <a:ea typeface="+mn-ea"/>
                <a:cs typeface="+mn-cs"/>
              </a:defRPr>
            </a:lvl1pPr>
            <a:lvl2pPr marL="457200" indent="0" algn="ctr" defTabSz="914400" rtl="0" eaLnBrk="1" latinLnBrk="0" hangingPunct="1">
              <a:spcBef>
                <a:spcPts val="75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ts val="750"/>
              </a:spcBef>
              <a:buFont typeface="Arial" pitchFamily="34" charset="0"/>
              <a:buNone/>
              <a:tabLst/>
              <a:defRPr sz="2000" kern="1200">
                <a:solidFill>
                  <a:schemeClr val="tx1">
                    <a:tint val="75000"/>
                  </a:schemeClr>
                </a:solidFill>
                <a:latin typeface="+mn-lt"/>
                <a:ea typeface="+mn-ea"/>
                <a:cs typeface="+mn-cs"/>
              </a:defRPr>
            </a:lvl3pPr>
            <a:lvl4pPr marL="1371600" indent="0" algn="ctr" defTabSz="914400" rtl="0" eaLnBrk="1" latinLnBrk="0" hangingPunct="1">
              <a:spcBef>
                <a:spcPts val="375"/>
              </a:spcBef>
              <a:buFont typeface="Arial" pitchFamily="34" charset="0"/>
              <a:buNone/>
              <a:tabLst/>
              <a:defRPr sz="1600" kern="1200">
                <a:solidFill>
                  <a:schemeClr val="tx1">
                    <a:tint val="75000"/>
                  </a:schemeClr>
                </a:solidFill>
                <a:latin typeface="+mn-lt"/>
                <a:ea typeface="+mn-ea"/>
                <a:cs typeface="+mn-cs"/>
              </a:defRPr>
            </a:lvl4pPr>
            <a:lvl5pPr marL="1828800" indent="0" algn="ctr" defTabSz="914400" rtl="0" eaLnBrk="1" latinLnBrk="0" hangingPunct="1">
              <a:spcBef>
                <a:spcPts val="375"/>
              </a:spcBef>
              <a:buFont typeface="Arial" pitchFamily="34" charset="0"/>
              <a:buNone/>
              <a:tabLst/>
              <a:defRPr sz="1250" kern="1200">
                <a:solidFill>
                  <a:schemeClr val="tx1">
                    <a:tint val="75000"/>
                  </a:schemeClr>
                </a:solidFill>
                <a:latin typeface="+mn-lt"/>
                <a:ea typeface="+mn-ea"/>
                <a:cs typeface="+mn-cs"/>
              </a:defRPr>
            </a:lvl5pPr>
            <a:lvl6pPr marL="2286000" indent="0" algn="ctr" defTabSz="914400" rtl="0" eaLnBrk="1" latinLnBrk="0" hangingPunct="1">
              <a:spcBef>
                <a:spcPts val="375"/>
              </a:spcBef>
              <a:buFont typeface="Arial" pitchFamily="34" charset="0"/>
              <a:buNone/>
              <a:defRPr sz="1250" kern="1200">
                <a:solidFill>
                  <a:schemeClr val="tx1">
                    <a:tint val="75000"/>
                  </a:schemeClr>
                </a:solidFill>
                <a:latin typeface="+mn-lt"/>
                <a:ea typeface="+mn-ea"/>
                <a:cs typeface="+mn-cs"/>
              </a:defRPr>
            </a:lvl6pPr>
            <a:lvl7pPr marL="2743200" indent="0" algn="ctr" defTabSz="914400" rtl="0" eaLnBrk="1" latinLnBrk="0" hangingPunct="1">
              <a:spcBef>
                <a:spcPts val="375"/>
              </a:spcBef>
              <a:buFont typeface="Arial" pitchFamily="34" charset="0"/>
              <a:buNone/>
              <a:tabLst/>
              <a:defRPr sz="1250" kern="1200">
                <a:solidFill>
                  <a:schemeClr val="tx1">
                    <a:tint val="75000"/>
                  </a:schemeClr>
                </a:solidFill>
                <a:latin typeface="+mn-lt"/>
                <a:ea typeface="+mn-ea"/>
                <a:cs typeface="+mn-cs"/>
              </a:defRPr>
            </a:lvl7pPr>
            <a:lvl8pPr marL="3200400" indent="0" algn="ctr" defTabSz="914400" rtl="0" eaLnBrk="1" latinLnBrk="0" hangingPunct="1">
              <a:spcBef>
                <a:spcPts val="375"/>
              </a:spcBef>
              <a:buFont typeface="Arial" pitchFamily="34" charset="0"/>
              <a:buNone/>
              <a:defRPr sz="1250" kern="1200" baseline="0">
                <a:solidFill>
                  <a:schemeClr val="tx1">
                    <a:tint val="75000"/>
                  </a:schemeClr>
                </a:solidFill>
                <a:latin typeface="+mn-lt"/>
                <a:ea typeface="+mn-ea"/>
                <a:cs typeface="+mn-cs"/>
              </a:defRPr>
            </a:lvl8pPr>
            <a:lvl9pPr marL="3657600" indent="0" algn="ctr" defTabSz="914400" rtl="0" eaLnBrk="1" latinLnBrk="0" hangingPunct="1">
              <a:spcBef>
                <a:spcPts val="375"/>
              </a:spcBef>
              <a:buFont typeface="Arial" pitchFamily="34" charset="0"/>
              <a:buNone/>
              <a:tabLst/>
              <a:defRPr sz="1250" kern="1200" baseline="0">
                <a:solidFill>
                  <a:schemeClr val="tx1">
                    <a:tint val="75000"/>
                  </a:schemeClr>
                </a:solidFill>
                <a:latin typeface="+mn-lt"/>
                <a:ea typeface="+mn-ea"/>
                <a:cs typeface="+mn-cs"/>
              </a:defRPr>
            </a:lvl9pPr>
          </a:lstStyle>
          <a:p>
            <a:pPr marL="342900" lvl="0" indent="-342900">
              <a:lnSpc>
                <a:spcPct val="200000"/>
              </a:lnSpc>
              <a:spcBef>
                <a:spcPts val="750"/>
              </a:spcBef>
              <a:buFont typeface="Arial" panose="020B0604020202020204" pitchFamily="34" charset="0"/>
              <a:buChar char="•"/>
            </a:pPr>
            <a:r>
              <a:rPr lang="en-US" sz="2400" dirty="0">
                <a:solidFill>
                  <a:srgbClr val="000000"/>
                </a:solidFill>
              </a:rPr>
              <a:t>Self-hosted</a:t>
            </a:r>
          </a:p>
          <a:p>
            <a:pPr marL="342900" lvl="0" indent="-342900">
              <a:lnSpc>
                <a:spcPct val="200000"/>
              </a:lnSpc>
              <a:spcBef>
                <a:spcPts val="750"/>
              </a:spcBef>
              <a:buFont typeface="Arial" panose="020B0604020202020204" pitchFamily="34" charset="0"/>
              <a:buChar char="•"/>
            </a:pPr>
            <a:r>
              <a:rPr lang="en-US" sz="2400" dirty="0">
                <a:solidFill>
                  <a:srgbClr val="000000"/>
                </a:solidFill>
              </a:rPr>
              <a:t>Built-in CI</a:t>
            </a:r>
          </a:p>
          <a:p>
            <a:pPr marL="342900" lvl="0" indent="-342900">
              <a:lnSpc>
                <a:spcPct val="200000"/>
              </a:lnSpc>
              <a:spcBef>
                <a:spcPts val="750"/>
              </a:spcBef>
              <a:buFont typeface="Arial" panose="020B0604020202020204" pitchFamily="34" charset="0"/>
              <a:buChar char="•"/>
            </a:pPr>
            <a:r>
              <a:rPr lang="en-US" sz="2400" dirty="0">
                <a:solidFill>
                  <a:srgbClr val="000000"/>
                </a:solidFill>
              </a:rPr>
              <a:t>Lower Prices – Free Private Repos – Free Docker Registry</a:t>
            </a:r>
          </a:p>
          <a:p>
            <a:pPr>
              <a:lnSpc>
                <a:spcPct val="200000"/>
              </a:lnSpc>
            </a:pPr>
            <a:endParaRPr lang="en-US" dirty="0"/>
          </a:p>
        </p:txBody>
      </p:sp>
      <p:pic>
        <p:nvPicPr>
          <p:cNvPr id="6" name="Picture 5">
            <a:extLst>
              <a:ext uri="{FF2B5EF4-FFF2-40B4-BE49-F238E27FC236}">
                <a16:creationId xmlns:a16="http://schemas.microsoft.com/office/drawing/2014/main" id="{CD1C9C2A-43D5-43E2-89F7-1A7A1B06416C}"/>
              </a:ext>
            </a:extLst>
          </p:cNvPr>
          <p:cNvPicPr>
            <a:picLocks noChangeAspect="1"/>
          </p:cNvPicPr>
          <p:nvPr/>
        </p:nvPicPr>
        <p:blipFill>
          <a:blip r:embed="rId2"/>
          <a:stretch>
            <a:fillRect/>
          </a:stretch>
        </p:blipFill>
        <p:spPr>
          <a:xfrm>
            <a:off x="10271195" y="48254"/>
            <a:ext cx="1766730" cy="1766730"/>
          </a:xfrm>
          <a:prstGeom prst="rect">
            <a:avLst/>
          </a:prstGeom>
        </p:spPr>
      </p:pic>
    </p:spTree>
    <p:extLst>
      <p:ext uri="{BB962C8B-B14F-4D97-AF65-F5344CB8AC3E}">
        <p14:creationId xmlns:p14="http://schemas.microsoft.com/office/powerpoint/2010/main" val="121395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a:bodyPr>
          <a:lstStyle/>
          <a:p>
            <a:pPr>
              <a:defRPr/>
            </a:pPr>
            <a:r>
              <a:rPr lang="en-US" dirty="0"/>
              <a:t>References</a:t>
            </a:r>
          </a:p>
        </p:txBody>
      </p:sp>
      <p:sp>
        <p:nvSpPr>
          <p:cNvPr id="2" name="Content Placeholder 1"/>
          <p:cNvSpPr>
            <a:spLocks noGrp="1"/>
          </p:cNvSpPr>
          <p:nvPr>
            <p:ph idx="1"/>
          </p:nvPr>
        </p:nvSpPr>
        <p:spPr/>
        <p:txBody>
          <a:bodyPr/>
          <a:lstStyle/>
          <a:p>
            <a:r>
              <a:rPr lang="it-IT" dirty="0"/>
              <a:t>Version Control:  </a:t>
            </a:r>
          </a:p>
          <a:p>
            <a:pPr lvl="2"/>
            <a:r>
              <a:rPr lang="it-IT" dirty="0">
                <a:hlinkClick r:id="rId3"/>
              </a:rPr>
              <a:t>https://www.atlassian.com/git/tutorials/what-is-version-control</a:t>
            </a:r>
            <a:endParaRPr lang="it-IT" dirty="0"/>
          </a:p>
          <a:p>
            <a:pPr lvl="1"/>
            <a:r>
              <a:rPr lang="it-IT" dirty="0"/>
              <a:t>GIT:  </a:t>
            </a:r>
          </a:p>
          <a:p>
            <a:pPr lvl="2"/>
            <a:r>
              <a:rPr lang="it-IT" dirty="0">
                <a:hlinkClick r:id="rId4"/>
              </a:rPr>
              <a:t>https://git-scm.com/downloads</a:t>
            </a:r>
            <a:endParaRPr lang="it-IT" dirty="0"/>
          </a:p>
          <a:p>
            <a:pPr lvl="1"/>
            <a:r>
              <a:rPr lang="it-IT" dirty="0"/>
              <a:t>GITHUB</a:t>
            </a:r>
          </a:p>
          <a:p>
            <a:pPr lvl="2"/>
            <a:r>
              <a:rPr lang="en-US" dirty="0">
                <a:hlinkClick r:id="rId5"/>
              </a:rPr>
              <a:t>https://guides.github.com/</a:t>
            </a:r>
            <a:endParaRPr lang="en-US" dirty="0"/>
          </a:p>
          <a:p>
            <a:pPr lvl="2"/>
            <a:r>
              <a:rPr lang="en-US" dirty="0">
                <a:hlinkClick r:id="rId6"/>
              </a:rPr>
              <a:t>https://usersnap.com/blog/gitlab-github/</a:t>
            </a:r>
            <a:endParaRPr lang="en-US" dirty="0"/>
          </a:p>
        </p:txBody>
      </p:sp>
    </p:spTree>
    <p:extLst>
      <p:ext uri="{BB962C8B-B14F-4D97-AF65-F5344CB8AC3E}">
        <p14:creationId xmlns:p14="http://schemas.microsoft.com/office/powerpoint/2010/main" val="920739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normAutofit/>
          </a:bodyPr>
          <a:lstStyle/>
          <a:p>
            <a:pPr>
              <a:lnSpc>
                <a:spcPct val="150000"/>
              </a:lnSpc>
            </a:pPr>
            <a:r>
              <a:rPr lang="en-US" altLang="en-US" dirty="0"/>
              <a:t>Questions &amp; Answer</a:t>
            </a:r>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3"/>
          <p:cNvSpPr>
            <a:spLocks noGrp="1"/>
          </p:cNvSpPr>
          <p:nvPr>
            <p:ph type="ctrTitle"/>
          </p:nvPr>
        </p:nvSpPr>
        <p:spPr>
          <a:xfrm>
            <a:off x="571500" y="508279"/>
            <a:ext cx="8382000" cy="2438400"/>
          </a:xfrm>
        </p:spPr>
        <p:txBody>
          <a:bodyPr>
            <a:normAutofit/>
          </a:bodyPr>
          <a:lstStyle/>
          <a:p>
            <a:pPr eaLnBrk="1" hangingPunct="1"/>
            <a:br>
              <a:rPr lang="en-US" altLang="en-US" sz="2800" dirty="0"/>
            </a:br>
            <a:r>
              <a:rPr lang="en-US" altLang="en-US" dirty="0"/>
              <a:t>Practice</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defRPr/>
            </a:pPr>
            <a:r>
              <a:rPr lang="en-US" dirty="0"/>
              <a:t>Basic Exercises </a:t>
            </a:r>
          </a:p>
        </p:txBody>
      </p:sp>
      <p:sp>
        <p:nvSpPr>
          <p:cNvPr id="2" name="Content Placeholder 1"/>
          <p:cNvSpPr>
            <a:spLocks noGrp="1"/>
          </p:cNvSpPr>
          <p:nvPr>
            <p:ph idx="1"/>
          </p:nvPr>
        </p:nvSpPr>
        <p:spPr>
          <a:xfrm>
            <a:off x="571500" y="1123817"/>
            <a:ext cx="10391252" cy="5086064"/>
          </a:xfrm>
        </p:spPr>
        <p:txBody>
          <a:bodyPr>
            <a:normAutofit fontScale="92500" lnSpcReduction="10000"/>
          </a:bodyPr>
          <a:lstStyle/>
          <a:p>
            <a:pPr marL="457200" indent="-457200">
              <a:buFont typeface="+mj-lt"/>
              <a:buAutoNum type="arabicPeriod"/>
            </a:pPr>
            <a:r>
              <a:rPr lang="en-US" dirty="0"/>
              <a:t>Register GitHub account on </a:t>
            </a:r>
            <a:r>
              <a:rPr lang="en-US" dirty="0">
                <a:hlinkClick r:id="rId3"/>
              </a:rPr>
              <a:t>https://github.com/</a:t>
            </a:r>
            <a:r>
              <a:rPr lang="en-US" dirty="0"/>
              <a:t> (Final project </a:t>
            </a:r>
            <a:r>
              <a:rPr lang="en-US" dirty="0" err="1"/>
              <a:t>Github</a:t>
            </a:r>
            <a:r>
              <a:rPr lang="en-US" dirty="0"/>
              <a:t> Repos) </a:t>
            </a:r>
          </a:p>
          <a:p>
            <a:pPr marL="457200" indent="-457200">
              <a:buFont typeface="+mj-lt"/>
              <a:buAutoNum type="arabicPeriod"/>
            </a:pPr>
            <a:r>
              <a:rPr lang="en-US" dirty="0"/>
              <a:t>Creating GitHub Repos</a:t>
            </a:r>
          </a:p>
          <a:p>
            <a:pPr marL="457200" indent="-457200">
              <a:buFont typeface="+mj-lt"/>
              <a:buAutoNum type="arabicPeriod"/>
            </a:pPr>
            <a:r>
              <a:rPr lang="en-US" dirty="0"/>
              <a:t>Download and Install </a:t>
            </a:r>
            <a:r>
              <a:rPr lang="en-US" dirty="0" err="1"/>
              <a:t>TortoiseGit</a:t>
            </a:r>
            <a:endParaRPr lang="en-US" dirty="0"/>
          </a:p>
          <a:p>
            <a:pPr marL="457200" indent="-457200">
              <a:buFont typeface="+mj-lt"/>
              <a:buAutoNum type="arabicPeriod"/>
            </a:pPr>
            <a:r>
              <a:rPr lang="en-US" dirty="0"/>
              <a:t>Clone code from GitHub Repos to local PC</a:t>
            </a:r>
          </a:p>
          <a:p>
            <a:pPr marL="457200" indent="-457200">
              <a:buFont typeface="+mj-lt"/>
              <a:buAutoNum type="arabicPeriod"/>
            </a:pPr>
            <a:r>
              <a:rPr lang="en-US" dirty="0"/>
              <a:t>Create new code files in the cloned repo.</a:t>
            </a:r>
          </a:p>
          <a:p>
            <a:pPr marL="457200" indent="-457200">
              <a:buFont typeface="+mj-lt"/>
              <a:buAutoNum type="arabicPeriod"/>
            </a:pPr>
            <a:r>
              <a:rPr lang="en-US" dirty="0"/>
              <a:t>Add and commit new code files to remote repo.</a:t>
            </a:r>
          </a:p>
          <a:p>
            <a:pPr marL="457200" indent="-457200">
              <a:buFont typeface="+mj-lt"/>
              <a:buAutoNum type="arabicPeriod"/>
            </a:pPr>
            <a:r>
              <a:rPr lang="en-US" dirty="0"/>
              <a:t>Push new code files to GitHub.</a:t>
            </a:r>
          </a:p>
          <a:p>
            <a:pPr marL="457200" indent="-457200">
              <a:buFont typeface="+mj-lt"/>
              <a:buAutoNum type="arabicPeriod"/>
            </a:pPr>
            <a:r>
              <a:rPr lang="en-US" dirty="0"/>
              <a:t>Create GitHub Branches</a:t>
            </a:r>
          </a:p>
          <a:p>
            <a:pPr marL="457200" indent="-457200">
              <a:buFont typeface="+mj-lt"/>
              <a:buAutoNum type="arabicPeriod"/>
            </a:pPr>
            <a:r>
              <a:rPr lang="en-US" dirty="0"/>
              <a:t>Push new code files to GitHub Branches</a:t>
            </a:r>
          </a:p>
          <a:p>
            <a:pPr marL="457200" indent="-457200">
              <a:buFont typeface="+mj-lt"/>
              <a:buAutoNum type="arabicPeriod"/>
            </a:pPr>
            <a:r>
              <a:rPr lang="en-US" dirty="0"/>
              <a:t>Fork and Clone code files from other account’s GitHub Repos</a:t>
            </a:r>
          </a:p>
          <a:p>
            <a:pPr marL="457200" indent="-457200">
              <a:buFont typeface="+mj-lt"/>
              <a:buAutoNum type="arabicPeriod"/>
            </a:pPr>
            <a:r>
              <a:rPr lang="en-US" dirty="0"/>
              <a:t>Create pull request to other account’s GitHub Repos</a:t>
            </a:r>
          </a:p>
          <a:p>
            <a:pPr marL="457200" indent="-457200">
              <a:buFont typeface="+mj-lt"/>
              <a:buAutoNum type="arabicPeriod"/>
            </a:pPr>
            <a:r>
              <a:rPr lang="en-US" dirty="0"/>
              <a:t>Add collaborators to GitHub Repos</a:t>
            </a:r>
          </a:p>
        </p:txBody>
      </p:sp>
    </p:spTree>
    <p:extLst>
      <p:ext uri="{BB962C8B-B14F-4D97-AF65-F5344CB8AC3E}">
        <p14:creationId xmlns:p14="http://schemas.microsoft.com/office/powerpoint/2010/main" val="404852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CD94-BED3-48EA-BEBB-5A624BCFA789}"/>
              </a:ext>
            </a:extLst>
          </p:cNvPr>
          <p:cNvSpPr>
            <a:spLocks noGrp="1"/>
          </p:cNvSpPr>
          <p:nvPr>
            <p:ph type="title"/>
          </p:nvPr>
        </p:nvSpPr>
        <p:spPr/>
        <p:txBody>
          <a:bodyPr/>
          <a:lstStyle/>
          <a:p>
            <a:r>
              <a:rPr lang="en-US" dirty="0"/>
              <a:t>Study Cases</a:t>
            </a:r>
          </a:p>
        </p:txBody>
      </p:sp>
      <p:sp>
        <p:nvSpPr>
          <p:cNvPr id="3" name="Content Placeholder 2">
            <a:extLst>
              <a:ext uri="{FF2B5EF4-FFF2-40B4-BE49-F238E27FC236}">
                <a16:creationId xmlns:a16="http://schemas.microsoft.com/office/drawing/2014/main" id="{7408A5C3-D9DD-4CFF-A762-B6286B8BBAE8}"/>
              </a:ext>
            </a:extLst>
          </p:cNvPr>
          <p:cNvSpPr>
            <a:spLocks noGrp="1"/>
          </p:cNvSpPr>
          <p:nvPr>
            <p:ph idx="1"/>
          </p:nvPr>
        </p:nvSpPr>
        <p:spPr>
          <a:xfrm>
            <a:off x="571500" y="1065126"/>
            <a:ext cx="9334500" cy="5154804"/>
          </a:xfrm>
        </p:spPr>
        <p:txBody>
          <a:bodyPr/>
          <a:lstStyle/>
          <a:p>
            <a:pPr marL="457200" indent="-457200">
              <a:lnSpc>
                <a:spcPct val="150000"/>
              </a:lnSpc>
              <a:buFont typeface="+mj-lt"/>
              <a:buAutoNum type="arabicPeriod"/>
            </a:pPr>
            <a:r>
              <a:rPr lang="en-US" dirty="0"/>
              <a:t>Dealing with code conflicts</a:t>
            </a:r>
          </a:p>
          <a:p>
            <a:pPr lvl="2">
              <a:lnSpc>
                <a:spcPct val="150000"/>
              </a:lnSpc>
            </a:pPr>
            <a:r>
              <a:rPr lang="en-US" dirty="0"/>
              <a:t>2 or more DEV members clone code from the same </a:t>
            </a:r>
            <a:r>
              <a:rPr lang="en-US" dirty="0" err="1"/>
              <a:t>Github</a:t>
            </a:r>
            <a:r>
              <a:rPr lang="en-US" dirty="0"/>
              <a:t> repo</a:t>
            </a:r>
          </a:p>
          <a:p>
            <a:pPr lvl="2">
              <a:lnSpc>
                <a:spcPct val="150000"/>
              </a:lnSpc>
            </a:pPr>
            <a:r>
              <a:rPr lang="en-US" dirty="0"/>
              <a:t>Dev members update different code to the same code file</a:t>
            </a:r>
          </a:p>
          <a:p>
            <a:pPr lvl="2">
              <a:lnSpc>
                <a:spcPct val="150000"/>
              </a:lnSpc>
            </a:pPr>
            <a:r>
              <a:rPr lang="en-US" dirty="0"/>
              <a:t>Dev members commit and push this code file to the same </a:t>
            </a:r>
            <a:r>
              <a:rPr lang="en-US" dirty="0" err="1"/>
              <a:t>Github</a:t>
            </a:r>
            <a:r>
              <a:rPr lang="en-US" dirty="0"/>
              <a:t> repo</a:t>
            </a:r>
          </a:p>
          <a:p>
            <a:pPr lvl="1">
              <a:lnSpc>
                <a:spcPct val="150000"/>
              </a:lnSpc>
            </a:pPr>
            <a:r>
              <a:rPr lang="en-US" dirty="0"/>
              <a:t>Solution: </a:t>
            </a:r>
          </a:p>
          <a:p>
            <a:pPr lvl="2">
              <a:lnSpc>
                <a:spcPct val="150000"/>
              </a:lnSpc>
            </a:pPr>
            <a:r>
              <a:rPr lang="en-US" dirty="0"/>
              <a:t>Always pull latest code before commit and push new code files to </a:t>
            </a:r>
            <a:r>
              <a:rPr lang="en-US" dirty="0" err="1"/>
              <a:t>Github</a:t>
            </a:r>
            <a:r>
              <a:rPr lang="en-US" dirty="0"/>
              <a:t> Repos to minimize conflict probability</a:t>
            </a:r>
          </a:p>
          <a:p>
            <a:pPr lvl="2">
              <a:lnSpc>
                <a:spcPct val="150000"/>
              </a:lnSpc>
            </a:pPr>
            <a:r>
              <a:rPr lang="en-US" dirty="0"/>
              <a:t>Conflicts on the same code file: Comparing and merging code manually</a:t>
            </a:r>
          </a:p>
          <a:p>
            <a:pPr lvl="2"/>
            <a:endParaRPr lang="en-US" dirty="0"/>
          </a:p>
        </p:txBody>
      </p:sp>
    </p:spTree>
    <p:extLst>
      <p:ext uri="{BB962C8B-B14F-4D97-AF65-F5344CB8AC3E}">
        <p14:creationId xmlns:p14="http://schemas.microsoft.com/office/powerpoint/2010/main" val="26742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013B-8CD4-4645-8F94-202E7A660B83}"/>
              </a:ext>
            </a:extLst>
          </p:cNvPr>
          <p:cNvSpPr>
            <a:spLocks noGrp="1"/>
          </p:cNvSpPr>
          <p:nvPr>
            <p:ph type="title"/>
          </p:nvPr>
        </p:nvSpPr>
        <p:spPr/>
        <p:txBody>
          <a:bodyPr/>
          <a:lstStyle/>
          <a:p>
            <a:r>
              <a:rPr lang="en-US" dirty="0"/>
              <a:t>Study Cases</a:t>
            </a:r>
          </a:p>
        </p:txBody>
      </p:sp>
      <p:sp>
        <p:nvSpPr>
          <p:cNvPr id="3" name="Content Placeholder 2">
            <a:extLst>
              <a:ext uri="{FF2B5EF4-FFF2-40B4-BE49-F238E27FC236}">
                <a16:creationId xmlns:a16="http://schemas.microsoft.com/office/drawing/2014/main" id="{B658F9E7-1AD3-4FCC-BF51-B0A22E87E91D}"/>
              </a:ext>
            </a:extLst>
          </p:cNvPr>
          <p:cNvSpPr>
            <a:spLocks noGrp="1"/>
          </p:cNvSpPr>
          <p:nvPr>
            <p:ph idx="1"/>
          </p:nvPr>
        </p:nvSpPr>
        <p:spPr>
          <a:xfrm>
            <a:off x="571501" y="1095271"/>
            <a:ext cx="11275506" cy="5064370"/>
          </a:xfrm>
        </p:spPr>
        <p:txBody>
          <a:bodyPr>
            <a:normAutofit fontScale="92500" lnSpcReduction="10000"/>
          </a:bodyPr>
          <a:lstStyle/>
          <a:p>
            <a:pPr marL="457200" indent="-457200">
              <a:lnSpc>
                <a:spcPct val="150000"/>
              </a:lnSpc>
              <a:buFont typeface="+mj-lt"/>
              <a:buAutoNum type="arabicPeriod" startAt="2"/>
            </a:pPr>
            <a:r>
              <a:rPr lang="en-US" dirty="0"/>
              <a:t>Code retrofit</a:t>
            </a:r>
          </a:p>
          <a:p>
            <a:pPr lvl="2">
              <a:lnSpc>
                <a:spcPct val="150000"/>
              </a:lnSpc>
            </a:pPr>
            <a:r>
              <a:rPr lang="en-US" dirty="0" err="1"/>
              <a:t>Github</a:t>
            </a:r>
            <a:r>
              <a:rPr lang="en-US" dirty="0"/>
              <a:t> Repos have many branches (ex: Master, Development, Release1, etc.)</a:t>
            </a:r>
          </a:p>
          <a:p>
            <a:pPr lvl="3">
              <a:lnSpc>
                <a:spcPct val="150000"/>
              </a:lnSpc>
            </a:pPr>
            <a:r>
              <a:rPr lang="en-US" dirty="0"/>
              <a:t>Master: production env</a:t>
            </a:r>
          </a:p>
          <a:p>
            <a:pPr lvl="3">
              <a:lnSpc>
                <a:spcPct val="150000"/>
              </a:lnSpc>
            </a:pPr>
            <a:r>
              <a:rPr lang="en-US" dirty="0"/>
              <a:t>Development: ongoing code development</a:t>
            </a:r>
          </a:p>
          <a:p>
            <a:pPr lvl="3">
              <a:lnSpc>
                <a:spcPct val="150000"/>
              </a:lnSpc>
            </a:pPr>
            <a:r>
              <a:rPr lang="en-US" dirty="0"/>
              <a:t>Release1: SIT/UAT </a:t>
            </a:r>
            <a:r>
              <a:rPr lang="en-US" dirty="0" err="1"/>
              <a:t>envs</a:t>
            </a:r>
            <a:endParaRPr lang="en-US" dirty="0"/>
          </a:p>
          <a:p>
            <a:pPr lvl="2">
              <a:lnSpc>
                <a:spcPct val="150000"/>
              </a:lnSpc>
            </a:pPr>
            <a:r>
              <a:rPr lang="en-US" dirty="0"/>
              <a:t>Dev team wants to fix bugs on Master branch </a:t>
            </a:r>
          </a:p>
          <a:p>
            <a:pPr lvl="1">
              <a:lnSpc>
                <a:spcPct val="150000"/>
              </a:lnSpc>
            </a:pPr>
            <a:r>
              <a:rPr lang="en-US" dirty="0"/>
              <a:t>Solution:</a:t>
            </a:r>
          </a:p>
          <a:p>
            <a:pPr lvl="2">
              <a:lnSpc>
                <a:spcPct val="150000"/>
              </a:lnSpc>
            </a:pPr>
            <a:r>
              <a:rPr lang="en-US" dirty="0"/>
              <a:t>Pickup bug files from  Master branch and merge them manually to Release1 branch, update new code on this branch and deploy them on Master branch later</a:t>
            </a:r>
          </a:p>
          <a:p>
            <a:pPr lvl="2">
              <a:lnSpc>
                <a:spcPct val="150000"/>
              </a:lnSpc>
            </a:pPr>
            <a:r>
              <a:rPr lang="en-US" dirty="0"/>
              <a:t>This bug files also will be merged manually to Development branch to secure the stability of future Release branches. </a:t>
            </a:r>
          </a:p>
          <a:p>
            <a:pPr lvl="2">
              <a:lnSpc>
                <a:spcPct val="150000"/>
              </a:lnSpc>
            </a:pPr>
            <a:endParaRPr lang="en-US" dirty="0"/>
          </a:p>
        </p:txBody>
      </p:sp>
    </p:spTree>
    <p:extLst>
      <p:ext uri="{BB962C8B-B14F-4D97-AF65-F5344CB8AC3E}">
        <p14:creationId xmlns:p14="http://schemas.microsoft.com/office/powerpoint/2010/main" val="423313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Scenario</a:t>
            </a:r>
          </a:p>
        </p:txBody>
      </p:sp>
      <p:sp>
        <p:nvSpPr>
          <p:cNvPr id="4" name="Content Placeholder 3"/>
          <p:cNvSpPr>
            <a:spLocks noGrp="1"/>
          </p:cNvSpPr>
          <p:nvPr>
            <p:ph idx="1"/>
          </p:nvPr>
        </p:nvSpPr>
        <p:spPr/>
        <p:txBody>
          <a:bodyPr/>
          <a:lstStyle/>
          <a:p>
            <a:endParaRPr lang="en-US"/>
          </a:p>
        </p:txBody>
      </p:sp>
      <p:pic>
        <p:nvPicPr>
          <p:cNvPr id="11267" name="Picture 6"/>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6466" y="1123818"/>
            <a:ext cx="8079068" cy="51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8075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013B-8CD4-4645-8F94-202E7A660B83}"/>
              </a:ext>
            </a:extLst>
          </p:cNvPr>
          <p:cNvSpPr>
            <a:spLocks noGrp="1"/>
          </p:cNvSpPr>
          <p:nvPr>
            <p:ph type="title"/>
          </p:nvPr>
        </p:nvSpPr>
        <p:spPr/>
        <p:txBody>
          <a:bodyPr/>
          <a:lstStyle/>
          <a:p>
            <a:r>
              <a:rPr lang="en-US" dirty="0"/>
              <a:t>Study Cases</a:t>
            </a:r>
          </a:p>
        </p:txBody>
      </p:sp>
      <p:sp>
        <p:nvSpPr>
          <p:cNvPr id="3" name="Content Placeholder 2">
            <a:extLst>
              <a:ext uri="{FF2B5EF4-FFF2-40B4-BE49-F238E27FC236}">
                <a16:creationId xmlns:a16="http://schemas.microsoft.com/office/drawing/2014/main" id="{B658F9E7-1AD3-4FCC-BF51-B0A22E87E91D}"/>
              </a:ext>
            </a:extLst>
          </p:cNvPr>
          <p:cNvSpPr>
            <a:spLocks noGrp="1"/>
          </p:cNvSpPr>
          <p:nvPr>
            <p:ph idx="1"/>
          </p:nvPr>
        </p:nvSpPr>
        <p:spPr>
          <a:xfrm>
            <a:off x="571501" y="1095271"/>
            <a:ext cx="11275506" cy="5064370"/>
          </a:xfrm>
        </p:spPr>
        <p:txBody>
          <a:bodyPr>
            <a:normAutofit/>
          </a:bodyPr>
          <a:lstStyle/>
          <a:p>
            <a:pPr marL="457200" indent="-457200">
              <a:lnSpc>
                <a:spcPct val="150000"/>
              </a:lnSpc>
              <a:buFont typeface="+mj-lt"/>
              <a:buAutoNum type="arabicPeriod" startAt="3"/>
            </a:pPr>
            <a:r>
              <a:rPr lang="en-US" dirty="0"/>
              <a:t>Git revert and reset</a:t>
            </a:r>
          </a:p>
          <a:p>
            <a:pPr lvl="2">
              <a:lnSpc>
                <a:spcPct val="150000"/>
              </a:lnSpc>
            </a:pPr>
            <a:r>
              <a:rPr lang="en-US" dirty="0"/>
              <a:t>Revert code to previous commits</a:t>
            </a:r>
          </a:p>
          <a:p>
            <a:pPr lvl="2">
              <a:lnSpc>
                <a:spcPct val="150000"/>
              </a:lnSpc>
            </a:pPr>
            <a:r>
              <a:rPr lang="en-US" dirty="0"/>
              <a:t>Reset code to previous commits</a:t>
            </a:r>
          </a:p>
          <a:p>
            <a:pPr lvl="2">
              <a:lnSpc>
                <a:spcPct val="150000"/>
              </a:lnSpc>
            </a:pPr>
            <a:endParaRPr lang="en-US" dirty="0"/>
          </a:p>
        </p:txBody>
      </p:sp>
    </p:spTree>
    <p:extLst>
      <p:ext uri="{BB962C8B-B14F-4D97-AF65-F5344CB8AC3E}">
        <p14:creationId xmlns:p14="http://schemas.microsoft.com/office/powerpoint/2010/main" val="2462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normAutofit/>
          </a:bodyPr>
          <a:lstStyle/>
          <a:p>
            <a:pPr>
              <a:lnSpc>
                <a:spcPct val="150000"/>
              </a:lnSpc>
            </a:pPr>
            <a:r>
              <a:rPr lang="en-US" alt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a:bodyPr>
          <a:lstStyle/>
          <a:p>
            <a:r>
              <a:rPr lang="en-US" alt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3023811353"/>
              </p:ext>
            </p:extLst>
          </p:nvPr>
        </p:nvGraphicFramePr>
        <p:xfrm>
          <a:off x="571500" y="1208314"/>
          <a:ext cx="11201399" cy="4697186"/>
        </p:xfrm>
        <a:graphic>
          <a:graphicData uri="http://schemas.openxmlformats.org/drawingml/2006/table">
            <a:tbl>
              <a:tblPr/>
              <a:tblGrid>
                <a:gridCol w="1057008">
                  <a:extLst>
                    <a:ext uri="{9D8B030D-6E8A-4147-A177-3AD203B41FA5}">
                      <a16:colId xmlns:a16="http://schemas.microsoft.com/office/drawing/2014/main" val="20000"/>
                    </a:ext>
                  </a:extLst>
                </a:gridCol>
                <a:gridCol w="1114587">
                  <a:extLst>
                    <a:ext uri="{9D8B030D-6E8A-4147-A177-3AD203B41FA5}">
                      <a16:colId xmlns:a16="http://schemas.microsoft.com/office/drawing/2014/main" val="20001"/>
                    </a:ext>
                  </a:extLst>
                </a:gridCol>
                <a:gridCol w="3440415">
                  <a:extLst>
                    <a:ext uri="{9D8B030D-6E8A-4147-A177-3AD203B41FA5}">
                      <a16:colId xmlns:a16="http://schemas.microsoft.com/office/drawing/2014/main" val="20002"/>
                    </a:ext>
                  </a:extLst>
                </a:gridCol>
                <a:gridCol w="1776759">
                  <a:extLst>
                    <a:ext uri="{9D8B030D-6E8A-4147-A177-3AD203B41FA5}">
                      <a16:colId xmlns:a16="http://schemas.microsoft.com/office/drawing/2014/main" val="20003"/>
                    </a:ext>
                  </a:extLst>
                </a:gridCol>
                <a:gridCol w="3812630">
                  <a:extLst>
                    <a:ext uri="{9D8B030D-6E8A-4147-A177-3AD203B41FA5}">
                      <a16:colId xmlns:a16="http://schemas.microsoft.com/office/drawing/2014/main" val="20004"/>
                    </a:ext>
                  </a:extLst>
                </a:gridCol>
              </a:tblGrid>
              <a:tr h="94785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Date</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Version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Description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Updated by</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Reviewed and Approved By</a:t>
                      </a: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1827">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10, 2015</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0.5</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Ready for review</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Thien</a:t>
                      </a:r>
                      <a:r>
                        <a:rPr kumimoji="0" lang="en-US" sz="1600" b="0" i="0" u="none" strike="noStrike" cap="none" normalizeH="0" baseline="0" dirty="0">
                          <a:ln>
                            <a:noFill/>
                          </a:ln>
                          <a:solidFill>
                            <a:schemeClr val="tx1"/>
                          </a:solidFill>
                          <a:effectLst/>
                          <a:latin typeface="Arial" charset="0"/>
                        </a:rPr>
                        <a:t> Tran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Quang</a:t>
                      </a:r>
                      <a:r>
                        <a:rPr kumimoji="0" lang="en-US" sz="1600" b="0" i="0" u="none" strike="noStrike" cap="none" normalizeH="0" baseline="0" dirty="0">
                          <a:ln>
                            <a:noFill/>
                          </a:ln>
                          <a:solidFill>
                            <a:schemeClr val="tx1"/>
                          </a:solidFill>
                          <a:effectLst/>
                          <a:latin typeface="Arial" charset="0"/>
                        </a:rPr>
                        <a:t> Tran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113">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Nov 26, 2015</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1.0</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Ready for review</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Quan</a:t>
                      </a:r>
                      <a:r>
                        <a:rPr kumimoji="0" lang="en-US" sz="1600" b="0" i="0" u="none" strike="noStrike" cap="none" normalizeH="0" baseline="0" dirty="0">
                          <a:ln>
                            <a:noFill/>
                          </a:ln>
                          <a:solidFill>
                            <a:schemeClr val="tx1"/>
                          </a:solidFill>
                          <a:effectLst/>
                          <a:latin typeface="Arial" charset="0"/>
                        </a:rPr>
                        <a:t> </a:t>
                      </a:r>
                      <a:r>
                        <a:rPr kumimoji="0" lang="en-US" sz="1600" b="0" i="0" u="none" strike="noStrike" cap="none" normalizeH="0" baseline="0" dirty="0" err="1">
                          <a:ln>
                            <a:noFill/>
                          </a:ln>
                          <a:solidFill>
                            <a:schemeClr val="tx1"/>
                          </a:solidFill>
                          <a:effectLst/>
                          <a:latin typeface="Arial" charset="0"/>
                        </a:rPr>
                        <a:t>Vuong</a:t>
                      </a: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Quang</a:t>
                      </a:r>
                      <a:r>
                        <a:rPr kumimoji="0" lang="en-US" sz="1600" b="0" i="0" u="none" strike="noStrike" cap="none" normalizeH="0" baseline="0" dirty="0">
                          <a:ln>
                            <a:noFill/>
                          </a:ln>
                          <a:solidFill>
                            <a:schemeClr val="tx1"/>
                          </a:solidFill>
                          <a:effectLst/>
                          <a:latin typeface="Arial" charset="0"/>
                        </a:rPr>
                        <a:t> Tran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2017</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Retheme with DXC template</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519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July 2019</a:t>
                      </a: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3.0</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Updating contents with </a:t>
                      </a:r>
                      <a:r>
                        <a:rPr kumimoji="0" lang="en-US" sz="1600" b="0" i="0" u="none" strike="noStrike" cap="none" normalizeH="0" baseline="0" dirty="0" err="1">
                          <a:ln>
                            <a:noFill/>
                          </a:ln>
                          <a:solidFill>
                            <a:schemeClr val="tx1"/>
                          </a:solidFill>
                          <a:effectLst/>
                          <a:latin typeface="Arial" charset="0"/>
                        </a:rPr>
                        <a:t>Gihub</a:t>
                      </a:r>
                      <a:r>
                        <a:rPr kumimoji="0" lang="en-US" sz="1600" b="0" i="0" u="none" strike="noStrike" cap="none" normalizeH="0" baseline="0" dirty="0">
                          <a:ln>
                            <a:noFill/>
                          </a:ln>
                          <a:solidFill>
                            <a:schemeClr val="tx1"/>
                          </a:solidFill>
                          <a:effectLst/>
                          <a:latin typeface="Arial" charset="0"/>
                        </a:rPr>
                        <a:t> and Study Cases</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Huynh Quang Tan</a:t>
                      </a: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0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What is Version Control?  </a:t>
            </a:r>
          </a:p>
        </p:txBody>
      </p:sp>
      <p:sp>
        <p:nvSpPr>
          <p:cNvPr id="3" name="Content Placeholder 2"/>
          <p:cNvSpPr>
            <a:spLocks noGrp="1"/>
          </p:cNvSpPr>
          <p:nvPr>
            <p:ph idx="1"/>
          </p:nvPr>
        </p:nvSpPr>
        <p:spPr/>
        <p:txBody>
          <a:bodyPr/>
          <a:lstStyle/>
          <a:p>
            <a:r>
              <a:rPr lang="en-US" dirty="0"/>
              <a:t>Method to centrally store files</a:t>
            </a:r>
          </a:p>
          <a:p>
            <a:r>
              <a:rPr lang="en-US" dirty="0"/>
              <a:t> Record a copy per change</a:t>
            </a:r>
          </a:p>
          <a:p>
            <a:r>
              <a:rPr lang="en-US" dirty="0"/>
              <a:t> Log who, when, where, what</a:t>
            </a:r>
          </a:p>
          <a:p>
            <a:r>
              <a:rPr lang="en-US" dirty="0"/>
              <a:t> Recover files if something wrong</a:t>
            </a:r>
          </a:p>
          <a:p>
            <a:r>
              <a:rPr lang="en-US" dirty="0"/>
              <a:t> Also called as revision control / source control</a:t>
            </a:r>
          </a:p>
          <a:p>
            <a:endParaRPr lang="en-US" dirty="0"/>
          </a:p>
        </p:txBody>
      </p:sp>
    </p:spTree>
    <p:extLst>
      <p:ext uri="{BB962C8B-B14F-4D97-AF65-F5344CB8AC3E}">
        <p14:creationId xmlns:p14="http://schemas.microsoft.com/office/powerpoint/2010/main" val="152889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Why Version Control?  </a:t>
            </a:r>
          </a:p>
        </p:txBody>
      </p:sp>
      <p:sp>
        <p:nvSpPr>
          <p:cNvPr id="3" name="Content Placeholder 2"/>
          <p:cNvSpPr>
            <a:spLocks noGrp="1"/>
          </p:cNvSpPr>
          <p:nvPr>
            <p:ph idx="1"/>
          </p:nvPr>
        </p:nvSpPr>
        <p:spPr/>
        <p:txBody>
          <a:bodyPr/>
          <a:lstStyle/>
          <a:p>
            <a:r>
              <a:rPr lang="en-US" dirty="0"/>
              <a:t>Ability to back-up</a:t>
            </a:r>
          </a:p>
          <a:p>
            <a:r>
              <a:rPr lang="en-US" dirty="0"/>
              <a:t> Integrate sources / sub systems</a:t>
            </a:r>
          </a:p>
          <a:p>
            <a:r>
              <a:rPr lang="en-US" dirty="0"/>
              <a:t> Collaboration with other people</a:t>
            </a:r>
          </a:p>
          <a:p>
            <a:r>
              <a:rPr lang="en-US" dirty="0"/>
              <a:t> Troubleshooting</a:t>
            </a:r>
          </a:p>
          <a:p>
            <a:r>
              <a:rPr lang="en-US" dirty="0"/>
              <a:t> Productivity</a:t>
            </a:r>
          </a:p>
        </p:txBody>
      </p:sp>
    </p:spTree>
    <p:extLst>
      <p:ext uri="{BB962C8B-B14F-4D97-AF65-F5344CB8AC3E}">
        <p14:creationId xmlns:p14="http://schemas.microsoft.com/office/powerpoint/2010/main" val="143904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it helps you …</a:t>
            </a:r>
          </a:p>
        </p:txBody>
      </p:sp>
      <p:sp>
        <p:nvSpPr>
          <p:cNvPr id="3" name="Content Placeholder 2"/>
          <p:cNvSpPr>
            <a:spLocks noGrp="1"/>
          </p:cNvSpPr>
          <p:nvPr>
            <p:ph idx="1"/>
          </p:nvPr>
        </p:nvSpPr>
        <p:spPr/>
        <p:txBody>
          <a:bodyPr/>
          <a:lstStyle/>
          <a:p>
            <a:r>
              <a:rPr lang="en-US" dirty="0"/>
              <a:t>Change code in small steps</a:t>
            </a:r>
          </a:p>
          <a:p>
            <a:r>
              <a:rPr lang="en-US" dirty="0"/>
              <a:t> Log changes in versions</a:t>
            </a:r>
          </a:p>
          <a:p>
            <a:r>
              <a:rPr lang="en-US" dirty="0"/>
              <a:t> Feel safe when changing code</a:t>
            </a:r>
          </a:p>
          <a:p>
            <a:r>
              <a:rPr lang="en-US" dirty="0"/>
              <a:t> Easy to try out things</a:t>
            </a:r>
          </a:p>
          <a:p>
            <a:endParaRPr lang="en-US" dirty="0"/>
          </a:p>
        </p:txBody>
      </p:sp>
    </p:spTree>
    <p:extLst>
      <p:ext uri="{BB962C8B-B14F-4D97-AF65-F5344CB8AC3E}">
        <p14:creationId xmlns:p14="http://schemas.microsoft.com/office/powerpoint/2010/main" val="33262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5072356591D248BF75133FDF1BF1AC" ma:contentTypeVersion="2" ma:contentTypeDescription="Create a new document." ma:contentTypeScope="" ma:versionID="a3301dbed92c8006adb608432917a819">
  <xsd:schema xmlns:xsd="http://www.w3.org/2001/XMLSchema" xmlns:xs="http://www.w3.org/2001/XMLSchema" xmlns:p="http://schemas.microsoft.com/office/2006/metadata/properties" xmlns:ns2="4e0053be-a146-4758-835a-935404f2c63f" targetNamespace="http://schemas.microsoft.com/office/2006/metadata/properties" ma:root="true" ma:fieldsID="658390376276b2a1b95e9250b855d431" ns2:_="">
    <xsd:import namespace="4e0053be-a146-4758-835a-935404f2c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0053be-a146-4758-835a-935404f2c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06E4A-E550-4EC0-9ABF-42A268476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0053be-a146-4758-835a-935404f2c6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1C02D-3FAB-4303-812F-EEB59C1A2FFC}">
  <ds:schemaRefs>
    <ds:schemaRef ds:uri="http://schemas.microsoft.com/sharepoint/v3/contenttype/forms"/>
  </ds:schemaRefs>
</ds:datastoreItem>
</file>

<file path=customXml/itemProps3.xml><?xml version="1.0" encoding="utf-8"?>
<ds:datastoreItem xmlns:ds="http://schemas.openxmlformats.org/officeDocument/2006/customXml" ds:itemID="{26302EF0-963A-42C2-8119-6ACB9971A47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1639</Words>
  <Application>Microsoft Office PowerPoint</Application>
  <PresentationFormat>Widescreen</PresentationFormat>
  <Paragraphs>348</Paragraphs>
  <Slides>62</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0" baseType="lpstr">
      <vt:lpstr>MS PGothic</vt:lpstr>
      <vt:lpstr>Arial</vt:lpstr>
      <vt:lpstr>Calibri</vt:lpstr>
      <vt:lpstr>Courier New</vt:lpstr>
      <vt:lpstr>Gotham Book</vt:lpstr>
      <vt:lpstr>Wingdings</vt:lpstr>
      <vt:lpstr>DXC</vt:lpstr>
      <vt:lpstr>Packager Shell Object</vt:lpstr>
      <vt:lpstr>Code Version Control</vt:lpstr>
      <vt:lpstr>Agenda </vt:lpstr>
      <vt:lpstr>Course Objectives</vt:lpstr>
      <vt:lpstr>Course Audience and Prerequisite</vt:lpstr>
      <vt:lpstr>Version Control Concepts</vt:lpstr>
      <vt:lpstr>Scenario</vt:lpstr>
      <vt:lpstr>What is Version Control?  </vt:lpstr>
      <vt:lpstr>Why Version Control?  </vt:lpstr>
      <vt:lpstr>How it helps you …</vt:lpstr>
      <vt:lpstr>How it helps team...</vt:lpstr>
      <vt:lpstr>Version Control System  </vt:lpstr>
      <vt:lpstr>Localized Version Control System</vt:lpstr>
      <vt:lpstr>Centralized Version Control System</vt:lpstr>
      <vt:lpstr>Centralized Tools</vt:lpstr>
      <vt:lpstr>Distributed Version Control System</vt:lpstr>
      <vt:lpstr>Distributed Tools</vt:lpstr>
      <vt:lpstr>Version Control in Real World</vt:lpstr>
      <vt:lpstr>Version Control Vocabulary</vt:lpstr>
      <vt:lpstr>Basic Operations</vt:lpstr>
      <vt:lpstr>What is branch?</vt:lpstr>
      <vt:lpstr>Version Control Tool: Git </vt:lpstr>
      <vt:lpstr>GIT</vt:lpstr>
      <vt:lpstr>GIT &amp; Not GIT behavior </vt:lpstr>
      <vt:lpstr>Why GIT?</vt:lpstr>
      <vt:lpstr>Git Basics</vt:lpstr>
      <vt:lpstr>The three stages of GIT </vt:lpstr>
      <vt:lpstr>GIT Common Basic Commands </vt:lpstr>
      <vt:lpstr>GIT workflow</vt:lpstr>
      <vt:lpstr>Git Basics - Viewing the Commit History </vt:lpstr>
      <vt:lpstr>Git Basics </vt:lpstr>
      <vt:lpstr>Git Branches</vt:lpstr>
      <vt:lpstr>Branches on Git </vt:lpstr>
      <vt:lpstr>Branches on Git – Merging </vt:lpstr>
      <vt:lpstr>Git Branches </vt:lpstr>
      <vt:lpstr>Branches on Git </vt:lpstr>
      <vt:lpstr>Code Version Tags</vt:lpstr>
      <vt:lpstr>Code Version Tags </vt:lpstr>
      <vt:lpstr>Tools in Git </vt:lpstr>
      <vt:lpstr>Git Installation   </vt:lpstr>
      <vt:lpstr>Git Demo   </vt:lpstr>
      <vt:lpstr>GitBash</vt:lpstr>
      <vt:lpstr>Git Commands   </vt:lpstr>
      <vt:lpstr>GitHub</vt:lpstr>
      <vt:lpstr>Git vs GitHub</vt:lpstr>
      <vt:lpstr>Github Repository</vt:lpstr>
      <vt:lpstr>Github Fork</vt:lpstr>
      <vt:lpstr>Github Pull Request</vt:lpstr>
      <vt:lpstr>Github Branch</vt:lpstr>
      <vt:lpstr>Github Collaborator</vt:lpstr>
      <vt:lpstr>GitHub Process</vt:lpstr>
      <vt:lpstr>Deployment Process</vt:lpstr>
      <vt:lpstr>GitLab</vt:lpstr>
      <vt:lpstr>GitLab Outstanding Features</vt:lpstr>
      <vt:lpstr>References</vt:lpstr>
      <vt:lpstr>Questions &amp; Answer</vt:lpstr>
      <vt:lpstr> Practice</vt:lpstr>
      <vt:lpstr>Basic Exercises </vt:lpstr>
      <vt:lpstr>Study Cases</vt:lpstr>
      <vt:lpstr>Study Cases</vt:lpstr>
      <vt:lpstr>Study Cases</vt:lpstr>
      <vt:lpstr>Thank You!</vt:lpstr>
      <vt:lpstr>Revision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2015-10-29T03:10:17Z</dcterms:created>
  <dcterms:modified xsi:type="dcterms:W3CDTF">2019-08-02T06:10:04Z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0x0101006D5072356591D248BF75133FDF1BF1AC</vt:lpwstr>
  </property>
</Properties>
</file>