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5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FB34-3DA0-49BA-B3A5-ED5C7E9F1ACE}" type="datetimeFigureOut">
              <a:rPr lang="zh-TW" altLang="en-US" smtClean="0"/>
              <a:t>2016/10/21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06F5-D45D-4EAC-99DF-970919166E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E-06-02_bk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627535"/>
            <a:ext cx="7772400" cy="504055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Noto Sans CJK TC Regular" pitchFamily="34" charset="-120"/>
                <a:ea typeface="Noto Sans CJK TC Regular" pitchFamily="34" charset="-120"/>
              </a:rPr>
              <a:t>彈頭運用分類與技術發展</a:t>
            </a:r>
            <a:endParaRPr lang="zh-TW" altLang="en-US" sz="1800" dirty="0">
              <a:solidFill>
                <a:schemeClr val="accent5">
                  <a:lumMod val="20000"/>
                  <a:lumOff val="80000"/>
                </a:schemeClr>
              </a:solidFill>
              <a:latin typeface="Noto Sans CJK TC Regular" pitchFamily="34" charset="-120"/>
              <a:ea typeface="Noto Sans CJK TC Regular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5576" y="1203598"/>
            <a:ext cx="7560840" cy="1314450"/>
          </a:xfrm>
        </p:spPr>
        <p:txBody>
          <a:bodyPr>
            <a:noAutofit/>
          </a:bodyPr>
          <a:lstStyle/>
          <a:p>
            <a:pPr algn="l"/>
            <a:r>
              <a:rPr lang="zh-TW" altLang="en-US" sz="1400" dirty="0" smtClean="0">
                <a:solidFill>
                  <a:schemeClr val="bg1"/>
                </a:solidFill>
                <a:latin typeface="Noto Sans CJK TC Regular" pitchFamily="34" charset="-120"/>
                <a:ea typeface="Noto Sans CJK TC Regular" pitchFamily="34" charset="-120"/>
              </a:rPr>
              <a:t>彈頭：透過高爆炸藥產生爆壓摧毀近距離目標，對於較遠距離目標則散射各型破片加以殺傷。一、反艦飛彈武裝系統</a:t>
            </a:r>
          </a:p>
          <a:p>
            <a:pPr algn="l"/>
            <a:endParaRPr lang="zh-TW" altLang="en-US" sz="1400" dirty="0" smtClean="0">
              <a:solidFill>
                <a:schemeClr val="bg1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pPr algn="l"/>
            <a:r>
              <a:rPr lang="en-US" altLang="zh-TW" sz="1400" dirty="0" smtClean="0">
                <a:solidFill>
                  <a:schemeClr val="bg1"/>
                </a:solidFill>
                <a:latin typeface="Noto Sans CJK TC Regular" pitchFamily="34" charset="-120"/>
                <a:ea typeface="Noto Sans CJK TC Regular" pitchFamily="34" charset="-120"/>
              </a:rPr>
              <a:t>1.</a:t>
            </a:r>
            <a:r>
              <a:rPr lang="zh-TW" altLang="en-US" sz="1400" dirty="0" smtClean="0">
                <a:solidFill>
                  <a:schemeClr val="bg1"/>
                </a:solidFill>
                <a:latin typeface="Noto Sans CJK TC Regular" pitchFamily="34" charset="-120"/>
                <a:ea typeface="Noto Sans CJK TC Regular" pitchFamily="34" charset="-120"/>
              </a:rPr>
              <a:t>攻艦彈頭</a:t>
            </a:r>
          </a:p>
          <a:p>
            <a:pPr algn="l"/>
            <a:r>
              <a:rPr lang="zh-TW" altLang="en-US" sz="1400" dirty="0" smtClean="0">
                <a:solidFill>
                  <a:schemeClr val="bg1"/>
                </a:solidFill>
                <a:latin typeface="Noto Sans CJK TC Regular" pitchFamily="34" charset="-120"/>
                <a:ea typeface="Noto Sans CJK TC Regular" pitchFamily="34" charset="-120"/>
              </a:rPr>
              <a:t>彈頭前端具備穿靶之切割環，避免低角度撞擊船舷彈跳，彈頭前端具有堅強結構，可以穿透船舷進入內部引爆，攜帶大量炸藥，內部控制式破片並具有縱火效果。採用碰炸延時引信，進入船體後最佳時間引爆。</a:t>
            </a:r>
          </a:p>
          <a:p>
            <a:pPr algn="l"/>
            <a:endParaRPr lang="zh-TW" altLang="en-US" sz="1400" dirty="0" smtClean="0">
              <a:solidFill>
                <a:schemeClr val="bg1"/>
              </a:solidFill>
              <a:latin typeface="Noto Sans CJK TC Regular" pitchFamily="34" charset="-120"/>
              <a:ea typeface="Noto Sans CJK TC Regular" pitchFamily="34" charset="-120"/>
            </a:endParaRPr>
          </a:p>
          <a:p>
            <a:pPr algn="l"/>
            <a:r>
              <a:rPr lang="en-US" altLang="zh-TW" sz="1400" dirty="0" smtClean="0">
                <a:solidFill>
                  <a:schemeClr val="bg1"/>
                </a:solidFill>
                <a:latin typeface="Noto Sans CJK TC Regular" pitchFamily="34" charset="-120"/>
                <a:ea typeface="Noto Sans CJK TC Regular" pitchFamily="34" charset="-120"/>
              </a:rPr>
              <a:t>2.</a:t>
            </a:r>
            <a:r>
              <a:rPr lang="zh-TW" altLang="en-US" sz="1400" dirty="0" smtClean="0">
                <a:solidFill>
                  <a:schemeClr val="bg1"/>
                </a:solidFill>
                <a:latin typeface="Noto Sans CJK TC Regular" pitchFamily="34" charset="-120"/>
                <a:ea typeface="Noto Sans CJK TC Regular" pitchFamily="34" charset="-120"/>
              </a:rPr>
              <a:t>自鍛射丸彈頭</a:t>
            </a:r>
          </a:p>
          <a:p>
            <a:pPr algn="l"/>
            <a:r>
              <a:rPr lang="zh-TW" altLang="en-US" sz="1400" dirty="0" smtClean="0">
                <a:solidFill>
                  <a:schemeClr val="bg1"/>
                </a:solidFill>
                <a:latin typeface="Noto Sans CJK TC Regular" pitchFamily="34" charset="-120"/>
                <a:ea typeface="Noto Sans CJK TC Regular" pitchFamily="34" charset="-120"/>
              </a:rPr>
              <a:t>自鍛式射丸提升破片貫穿隔艙板效能，其破片本身高溫具有縱火效果。同樣採用碰炸延時引信，進入船體後最佳時間引爆。</a:t>
            </a:r>
            <a:endParaRPr lang="zh-TW" altLang="en-US" sz="1400" dirty="0">
              <a:solidFill>
                <a:schemeClr val="bg1"/>
              </a:solidFill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151</Words>
  <Application>Microsoft Office PowerPoint</Application>
  <PresentationFormat>如螢幕大小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彈頭運用分類與技術發展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彈頭運用分類與技術發展</dc:title>
  <dc:creator>張堇纓</dc:creator>
  <cp:lastModifiedBy>張堇纓</cp:lastModifiedBy>
  <cp:revision>1</cp:revision>
  <dcterms:created xsi:type="dcterms:W3CDTF">2016-10-21T01:07:41Z</dcterms:created>
  <dcterms:modified xsi:type="dcterms:W3CDTF">2016-10-21T01:14:31Z</dcterms:modified>
</cp:coreProperties>
</file>