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7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67B571-16E7-438D-B8D7-FC13990D378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C809A-C39B-414E-A8EF-16AAB6BB40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eDmq-w9X8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8AB25-DB77-4685-8D8E-B03C0F76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88" y="1148080"/>
            <a:ext cx="6064624" cy="208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2D2CC-87F2-4693-B8AE-7542E702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0" y="3841353"/>
            <a:ext cx="2858770" cy="1606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689DD-F9AC-414D-BA45-45C1A56E1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3841353"/>
            <a:ext cx="2858770" cy="1608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9E7B4-A907-467D-87CE-930236F0B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20" y="3841353"/>
            <a:ext cx="3362960" cy="18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5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0755D-17B6-4C2B-B533-6B4ED668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2721998"/>
            <a:ext cx="2633980" cy="2563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A491-0036-4B61-BD3C-76EB22443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10" y="2425421"/>
            <a:ext cx="2633980" cy="3061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05822-6E9C-4F65-97F4-52846D803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721998"/>
            <a:ext cx="3273451" cy="24550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94A43B-5AC2-4FE4-B42E-8F675AB331FA}"/>
              </a:ext>
            </a:extLst>
          </p:cNvPr>
          <p:cNvSpPr/>
          <p:nvPr/>
        </p:nvSpPr>
        <p:spPr>
          <a:xfrm>
            <a:off x="2014695" y="600055"/>
            <a:ext cx="8162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evolution of Tamagotchi</a:t>
            </a:r>
          </a:p>
        </p:txBody>
      </p:sp>
    </p:spTree>
    <p:extLst>
      <p:ext uri="{BB962C8B-B14F-4D97-AF65-F5344CB8AC3E}">
        <p14:creationId xmlns:p14="http://schemas.microsoft.com/office/powerpoint/2010/main" val="307054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01D82-5441-4C8A-85FD-A61A1CAA6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9" y="1137920"/>
            <a:ext cx="4175814" cy="45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AEDC3-4CE8-4F0F-B53C-D17ABB44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70" y="1323498"/>
            <a:ext cx="6287649" cy="39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amagotchi Commercial">
            <a:hlinkClick r:id="" action="ppaction://media"/>
            <a:extLst>
              <a:ext uri="{FF2B5EF4-FFF2-40B4-BE49-F238E27FC236}">
                <a16:creationId xmlns:a16="http://schemas.microsoft.com/office/drawing/2014/main" id="{50EA1340-EFF4-4AE3-9D7A-9BDA55339B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1395" y="472440"/>
            <a:ext cx="7649210" cy="57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5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2B88E-CD74-445D-8629-1CC4B7CD5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" y="1322578"/>
            <a:ext cx="3069336" cy="482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E67F6-E340-4FFD-B50D-B77BFA70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48" y="1759458"/>
            <a:ext cx="6814442" cy="42128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A81E3A-A88F-4FE2-8646-CA6066693368}"/>
              </a:ext>
            </a:extLst>
          </p:cNvPr>
          <p:cNvSpPr/>
          <p:nvPr/>
        </p:nvSpPr>
        <p:spPr>
          <a:xfrm>
            <a:off x="4260915" y="424033"/>
            <a:ext cx="3670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7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EA2D0-E8B5-4DB3-9BE9-C61653DC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57" y="537210"/>
            <a:ext cx="5166043" cy="48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5</Words>
  <Application>Microsoft Office PowerPoint</Application>
  <PresentationFormat>Widescreen</PresentationFormat>
  <Paragraphs>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Xin</dc:creator>
  <cp:lastModifiedBy>He, Xin</cp:lastModifiedBy>
  <cp:revision>4</cp:revision>
  <dcterms:created xsi:type="dcterms:W3CDTF">2019-04-03T18:54:00Z</dcterms:created>
  <dcterms:modified xsi:type="dcterms:W3CDTF">2019-04-03T19:23:33Z</dcterms:modified>
</cp:coreProperties>
</file>