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0b2d4f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0b2d4f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0b2d4fb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0b2d4fb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b2d4fb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0b2d4fb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0b2d4fb6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0b2d4fb6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0b2d4fb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0b2d4fb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0b2d4fb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0b2d4fb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0b2d4fb6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0b2d4fb6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b2d4fb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0b2d4fb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0b2d4fb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0b2d4fb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0b2d4fb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0b2d4fb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0b2d4fb6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0b2d4fb6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0b2d4fb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0b2d4fb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rive.google.com/file/d/1GexFq3fNEDgnXyx9oWG8lRr8Ke6I_arX/view?usp=sharing" TargetMode="External"/><Relationship Id="rId4" Type="http://schemas.openxmlformats.org/officeDocument/2006/relationships/hyperlink" Target="https://github.com/JulianKemmerer/PipelineC/tree/master/examples/chacha20poly1305" TargetMode="External"/><Relationship Id="rId5" Type="http://schemas.openxmlformats.org/officeDocument/2006/relationships/hyperlink" Target="https://docs.google.com/presentation/d/1khJMUxEejUFGjp03GPbxSCazEnpTkH4NK66NHhkcd2Y/edit?usp=sharing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PipelineC Encryption Engine for Wireguard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All sketches/diagrams: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https://drive.google.com/file/d/1GexFq3fNEDgnXyx9oWG8lRr8Ke6I_arX/view?usp=sharing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Current code: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https://github.com/JulianKemmerer/PipelineC/tree/master/examples/chacha20poly1305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Soon moving code into ChiliChips repo...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Slides </a:t>
            </a:r>
            <a:r>
              <a:rPr lang="en" sz="1600" u="sng">
                <a:solidFill>
                  <a:schemeClr val="hlink"/>
                </a:solidFill>
                <a:hlinkClick r:id="rId5"/>
              </a:rPr>
              <a:t>https://docs.google.com/presentation/d/1khJMUxEejUFGjp03GPbxSCazEnpTkH4NK66NHhkcd2Y/edit?usp=sharing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Throughput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ChaCha20 encrypt 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Can fully utilize pipeline, II=1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64 byte (512bit) block size * 80MHz = ~40 Gbit per sec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Underutilized at our max ~10 Gbit per sec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Could redesign to save some resources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Poly1305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Cannot fully utilize pipeline as designed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Iterating, one block in flight at a time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~6-8 cycles per block</a:t>
            </a:r>
            <a:r>
              <a:rPr lang="en" sz="1600">
                <a:solidFill>
                  <a:schemeClr val="lt1"/>
                </a:solidFill>
              </a:rPr>
              <a:t>, 16 byte block, 80MHz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~1-2 Gbit per second currently - </a:t>
            </a:r>
            <a:r>
              <a:rPr b="1" lang="en" sz="1600">
                <a:solidFill>
                  <a:schemeClr val="lt1"/>
                </a:solidFill>
              </a:rPr>
              <a:t>is </a:t>
            </a:r>
            <a:r>
              <a:rPr b="1" lang="en" sz="1600">
                <a:solidFill>
                  <a:srgbClr val="A61C00"/>
                </a:solidFill>
              </a:rPr>
              <a:t>bottleneck</a:t>
            </a:r>
            <a:endParaRPr b="1" sz="1600">
              <a:solidFill>
                <a:srgbClr val="A61C00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Have plan for full throughput design, requires more resources, mostly BRAM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83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Resources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69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Room for improvement since code not optimized for hardware yet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Ex. bit manipulation, turn off some extra regs on CSR signals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~25% of FPGA used...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825" y="257113"/>
            <a:ext cx="5139123" cy="94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3"/>
          <p:cNvSpPr txBox="1"/>
          <p:nvPr/>
        </p:nvSpPr>
        <p:spPr>
          <a:xfrm>
            <a:off x="6880475" y="-14100"/>
            <a:ext cx="22035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Report Cell Usage: 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+------+-----------+------+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     |Cell       |Count 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+------+-----------+------+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     |CARRY4     |  3884|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     |DSP48E1_10 |    22|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|3     |DSP48E1_11 |    12|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|4     |DSP48E1_12 |     3|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|5     |DSP48E1_13 |     6|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|6     |DSP48E1_14 |     9|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|7     |DSP48E1_15 |     6|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|8     |DSP48E1_16 |     3|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|9     |DSP48E1_17 |     4|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|10    |DSP48E1_18 |     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|11    |DSP48E1_19 |     1|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|12    |DSP48E1_20 |     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|13    |DSP48E1_21 |     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|14    |DSP48E1_22 |     1|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|15    |DSP48E1_3  |     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|16    |DSP48E1_4  |     9|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|17    |DSP48E1_5  |    12|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|18    |DSP48E1_7  |     6|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|19    |DSP48E1_8  |     9|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|20    |DSP48E1_9  |    39|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|21    |LUT1       |  1027|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|22    |LUT2       |  8118|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|23    |LUT3       | 10262|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|24    |LUT4       |  3961|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|25    |LUT5       |  1889|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|26    |LUT6       |  1584|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|27    |RAMB18E1   |     1|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|28    |RAMB36E1   |     8|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|29    |SRL16E     |  5620|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|30    |SRLC32E    |  1924|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|31    |FDRE       | 25254|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+------+-----------+------+</a:t>
            </a:r>
            <a:endParaRPr sz="9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731975" y="2025825"/>
            <a:ext cx="6680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+----------------------------+-------+-------+-----------+-------+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         Site Type         |  Used | Fixed | Available | Util%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+----------------------------+-------+-------+-----------+-------+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Slice LUTs*                | 32542 |     0 |    134600 | 24.18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Slice Registers            | 25254 |     0 |    269200 |  9.38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+-------------------+------+-------+-----------+-------+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    Site Type     | Used | Fixed | Available | Util%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+-------------------+------+-------+-----------+-------+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Block RAM Tile    |  8.5 |     0 |       365 |  2.33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+----------------+------+-------+-----------+-------+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   Site Type   | Used | Fixed | Available | Util%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+----------------+------+-------+-----------+-------+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 DSPs           |  150 |     0 |       740 | 20.27 |</a:t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Testing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Currently hard coded single packet testbench in PipelineC (via VHDL va GHDL+cocotb)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Plan was for Verilator/C++ based test bench yes?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Want to test: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Multiple packets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Reset?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How/when CSR signals change / remain stable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Porting: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600">
                <a:solidFill>
                  <a:schemeClr val="lt1"/>
                </a:solidFill>
              </a:rPr>
              <a:t>Pure functions for crypto math mostly same as software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Converted to pass by value, fixed size arrays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Auto-pipelined by tool, HLS like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Could be made to compile with gcc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 architecture: pipelines and FSMs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Architecture manually developed (not product of HLS like things)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Regular RTL, state machines, processes etc hardware people would recognize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All valid-ready AXIS style handshaking used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Status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600">
                <a:solidFill>
                  <a:schemeClr val="lt1"/>
                </a:solidFill>
              </a:rPr>
              <a:t>Encrypt side correctly produces ciphertext and auth tag output</a:t>
            </a:r>
            <a:endParaRPr sz="1600">
              <a:solidFill>
                <a:schemeClr val="lt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Only one hard coded packet tested (based on software demo main.c)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Only tested VHDL output, via GHDL(via cocotb)</a:t>
            </a:r>
            <a:endParaRPr sz="16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Example pure func ‘math’ porting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	Software C								PipelineC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136100" y="1783825"/>
            <a:ext cx="38493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+=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uint320_add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(a, n);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*= 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uint320_mul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(a, r);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%= 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uint320_mod_prime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(a);</a:t>
            </a:r>
            <a:endParaRPr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1B6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845700" y="1783825"/>
            <a:ext cx="33429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+= n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uint320_add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a,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a,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n);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*= r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uint320_t temp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a;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uint320_mul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a,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temp, </a:t>
            </a:r>
            <a:r>
              <a:rPr lang="en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&amp;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r);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06292"/>
                </a:solidFill>
                <a:latin typeface="Roboto Mono"/>
                <a:ea typeface="Roboto Mono"/>
                <a:cs typeface="Roboto Mono"/>
                <a:sym typeface="Roboto Mono"/>
              </a:rPr>
              <a:t>// a %= p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uint320_mod_prime</a:t>
            </a:r>
            <a:r>
              <a:rPr lang="en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>
                <a:solidFill>
                  <a:srgbClr val="9E9E9E"/>
                </a:solidFill>
                <a:latin typeface="Roboto Mono"/>
                <a:ea typeface="Roboto Mono"/>
                <a:cs typeface="Roboto Mono"/>
                <a:sym typeface="Roboto Mono"/>
              </a:rPr>
              <a:t>&amp;a);</a:t>
            </a:r>
            <a:endParaRPr>
              <a:solidFill>
                <a:srgbClr val="9E9E9E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Block Diagram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16314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>
            <a:off x="1469025" y="2263500"/>
            <a:ext cx="118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7"/>
          <p:cNvCxnSpPr/>
          <p:nvPr/>
        </p:nvCxnSpPr>
        <p:spPr>
          <a:xfrm>
            <a:off x="5264025" y="2571750"/>
            <a:ext cx="1184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Top Level HDL ports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757500" y="1602175"/>
            <a:ext cx="358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Notice no reset...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904950" y="677875"/>
            <a:ext cx="55764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clk_80p0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std_logic;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key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nonce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95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aad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255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aad_len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7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s_axis_tdata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127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s_axis_tkeep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s_axis_tlast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s_axis_tvalid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s_axis_tready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out 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m_axis_tdata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out 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127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m_axis_tkeep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out 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15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m_axis_tlast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out 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m_axis_tvalid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out 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);</a:t>
            </a:r>
            <a:endParaRPr sz="15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m_axis_tready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: </a:t>
            </a:r>
            <a:r>
              <a:rPr lang="en" sz="1500">
                <a:solidFill>
                  <a:srgbClr val="4DD0E1"/>
                </a:solidFill>
                <a:latin typeface="Roboto Mono"/>
                <a:ea typeface="Roboto Mono"/>
                <a:cs typeface="Roboto Mono"/>
                <a:sym typeface="Roboto Mono"/>
              </a:rPr>
              <a:t>in</a:t>
            </a:r>
            <a:r>
              <a:rPr lang="en" sz="1500">
                <a:solidFill>
                  <a:srgbClr val="CE93D8"/>
                </a:solidFill>
                <a:latin typeface="Roboto Mono"/>
                <a:ea typeface="Roboto Mono"/>
                <a:cs typeface="Roboto Mono"/>
                <a:sym typeface="Roboto Mono"/>
              </a:rPr>
              <a:t> unsigned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 downto </a:t>
            </a:r>
            <a:r>
              <a:rPr lang="en" sz="1500">
                <a:solidFill>
                  <a:srgbClr val="FBC02D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" sz="1500">
                <a:solidFill>
                  <a:srgbClr val="ECEFF1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1500">
              <a:solidFill>
                <a:srgbClr val="ECEFF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Chacha Block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5150"/>
            <a:ext cx="8839204" cy="2373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Poly Block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488" y="1073663"/>
            <a:ext cx="5957026" cy="299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Timing</a:t>
            </a:r>
            <a:r>
              <a:rPr lang="en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Does meet 80Mhz target without issue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chacha20_encrypt_pipeline : 61 clocks latency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poly1305_pipeline : 6 clocks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Room for improvement since code not optimized for hardware yet</a:t>
            </a:r>
            <a:endParaRPr sz="1600">
              <a:solidFill>
                <a:schemeClr val="lt1"/>
              </a:solidFill>
            </a:endParaRPr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en" sz="1600">
                <a:solidFill>
                  <a:schemeClr val="lt1"/>
                </a:solidFill>
              </a:rPr>
              <a:t>Ex. bit manipulation</a:t>
            </a:r>
            <a:endParaRPr sz="1600"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