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9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8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1DC8-4A18-DA48-9C01-6AF20041B66D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ABD4-7B8E-6144-83F7-2D092CE0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10267" y="431800"/>
            <a:ext cx="1456267" cy="1337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S+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5926667" y="431800"/>
            <a:ext cx="1456267" cy="13377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S-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3860799" y="5122332"/>
            <a:ext cx="1456267" cy="1337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none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91066" y="5122332"/>
            <a:ext cx="1456267" cy="1337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230533" y="5122332"/>
            <a:ext cx="1456267" cy="13377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5" name="Straight Arrow Connector 14"/>
          <p:cNvCxnSpPr>
            <a:stCxn id="4" idx="4"/>
            <a:endCxn id="7" idx="0"/>
          </p:cNvCxnSpPr>
          <p:nvPr/>
        </p:nvCxnSpPr>
        <p:spPr>
          <a:xfrm flipH="1">
            <a:off x="1219200" y="1769533"/>
            <a:ext cx="1219201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7" idx="0"/>
          </p:cNvCxnSpPr>
          <p:nvPr/>
        </p:nvCxnSpPr>
        <p:spPr>
          <a:xfrm flipH="1">
            <a:off x="1219200" y="1769533"/>
            <a:ext cx="5435601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6" idx="0"/>
          </p:cNvCxnSpPr>
          <p:nvPr/>
        </p:nvCxnSpPr>
        <p:spPr>
          <a:xfrm flipH="1">
            <a:off x="4588933" y="1769533"/>
            <a:ext cx="2065868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>
            <a:off x="6654801" y="1769533"/>
            <a:ext cx="1303866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8" idx="0"/>
          </p:cNvCxnSpPr>
          <p:nvPr/>
        </p:nvCxnSpPr>
        <p:spPr>
          <a:xfrm>
            <a:off x="2438401" y="1769533"/>
            <a:ext cx="5520266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6" idx="0"/>
          </p:cNvCxnSpPr>
          <p:nvPr/>
        </p:nvCxnSpPr>
        <p:spPr>
          <a:xfrm>
            <a:off x="2438401" y="1769533"/>
            <a:ext cx="2150532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19765" y="2857499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0.37</a:t>
            </a:r>
            <a:endParaRPr lang="en-US" sz="2800" b="1" dirty="0"/>
          </a:p>
        </p:txBody>
      </p:sp>
      <p:sp>
        <p:nvSpPr>
          <p:cNvPr id="39" name="Rectangle 38"/>
          <p:cNvSpPr/>
          <p:nvPr/>
        </p:nvSpPr>
        <p:spPr>
          <a:xfrm>
            <a:off x="2738966" y="2709332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0.24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3632202" y="2108199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0.38</a:t>
            </a:r>
            <a:endParaRPr lang="en-US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071532" y="2108199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0.27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5651499" y="2768598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0.35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6955366" y="3221564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0.36</a:t>
            </a:r>
            <a:endParaRPr lang="en-US" sz="28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5207001"/>
            <a:ext cx="1151466" cy="11514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382934" y="5207001"/>
            <a:ext cx="1151466" cy="11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5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10267" y="431800"/>
            <a:ext cx="1456267" cy="1337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S+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5926667" y="431800"/>
            <a:ext cx="1456267" cy="13377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S-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3860799" y="5122332"/>
            <a:ext cx="1456267" cy="1337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none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91066" y="5122332"/>
            <a:ext cx="1456267" cy="1337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230533" y="5122332"/>
            <a:ext cx="1456267" cy="13377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5" name="Straight Arrow Connector 14"/>
          <p:cNvCxnSpPr>
            <a:stCxn id="4" idx="4"/>
            <a:endCxn id="7" idx="0"/>
          </p:cNvCxnSpPr>
          <p:nvPr/>
        </p:nvCxnSpPr>
        <p:spPr>
          <a:xfrm flipH="1">
            <a:off x="1219200" y="1769533"/>
            <a:ext cx="1219201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7" idx="0"/>
          </p:cNvCxnSpPr>
          <p:nvPr/>
        </p:nvCxnSpPr>
        <p:spPr>
          <a:xfrm flipH="1">
            <a:off x="1219200" y="1769533"/>
            <a:ext cx="5435601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6" idx="0"/>
          </p:cNvCxnSpPr>
          <p:nvPr/>
        </p:nvCxnSpPr>
        <p:spPr>
          <a:xfrm flipH="1">
            <a:off x="4588933" y="1769533"/>
            <a:ext cx="2065868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>
            <a:off x="6654801" y="1769533"/>
            <a:ext cx="1303866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8" idx="0"/>
          </p:cNvCxnSpPr>
          <p:nvPr/>
        </p:nvCxnSpPr>
        <p:spPr>
          <a:xfrm>
            <a:off x="2438401" y="1769533"/>
            <a:ext cx="5520266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6" idx="0"/>
          </p:cNvCxnSpPr>
          <p:nvPr/>
        </p:nvCxnSpPr>
        <p:spPr>
          <a:xfrm>
            <a:off x="2438401" y="1769533"/>
            <a:ext cx="2150532" cy="335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19765" y="2857499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0.44</a:t>
            </a:r>
            <a:endParaRPr lang="en-US" sz="2800" b="1" dirty="0"/>
          </a:p>
        </p:txBody>
      </p:sp>
      <p:sp>
        <p:nvSpPr>
          <p:cNvPr id="39" name="Rectangle 38"/>
          <p:cNvSpPr/>
          <p:nvPr/>
        </p:nvSpPr>
        <p:spPr>
          <a:xfrm>
            <a:off x="2738966" y="2709332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0.29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3632202" y="2108199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0.27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5071532" y="2108199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0.46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5651499" y="2768598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0.32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6955366" y="3221564"/>
            <a:ext cx="855135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0.2</a:t>
            </a:r>
            <a:endParaRPr lang="en-US" sz="28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5207001"/>
            <a:ext cx="1151466" cy="11514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382934" y="5207001"/>
            <a:ext cx="1151466" cy="11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Wafa Johal</dc:creator>
  <cp:lastModifiedBy>Wafa Johal</cp:lastModifiedBy>
  <cp:revision>10</cp:revision>
  <dcterms:created xsi:type="dcterms:W3CDTF">2016-05-24T16:26:54Z</dcterms:created>
  <dcterms:modified xsi:type="dcterms:W3CDTF">2016-05-24T16:39:57Z</dcterms:modified>
</cp:coreProperties>
</file>