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FA4C-7EE3-4697-9F0E-F887A6272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DDBBB-F934-4994-8957-4D4BA6976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87DF-D4A7-434F-9C0B-BA01B08B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0C5F-A8B2-4669-99CD-37C03900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02BC-5677-43FE-820F-EC01B87D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04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6069-8E73-4D0A-89D1-ECD94CF6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7454D-FABF-4AB1-A072-56033A73D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5D09-89C3-4C42-840E-AC2C480D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BF0E9-217C-4E39-BA46-0AE46F30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73C1-FD3A-44A8-8926-8506A4B4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94410-2603-4162-85C8-B0BAD7951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5A2DF-F876-4F52-800E-E1B19F72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F20C-3284-43B5-9E97-955112AE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66493-1902-4E2E-B93B-32D0DDB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47D11-748E-40A1-ACDE-E00DE326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6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1D0-7271-4652-BA15-345B40F5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B64-A353-4EF9-B10C-2B687A31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910A-97C2-4649-BDF2-575BAE6B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A6CE-F7A9-4B04-8567-227F5B23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2781-CCF0-4C86-8538-E24D7EDF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5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8A9-8A7E-4975-9124-46E23E10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BFB11-BBD9-4BC9-8C0A-23770E4B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565D-1CAA-4806-9FC1-0AEDC822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B6FF-3203-4AF6-999A-FE67E77A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7E20-44F2-486C-9485-813EEB51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24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218A-5526-4C88-9FDB-6488A75C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32EB-6D2F-4EBA-98D9-C63FF1AC5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3F8B0-3C8B-46F3-B0B6-F6DE73F58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E7DF-0224-4210-A701-4EB7181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FD9CE-B8BE-478E-A328-D310DEF0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3DCF-2DBE-4AAD-B54B-F5F4AC91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8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B03C-F830-439C-A785-0282969C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4305F-91C6-4FCD-A21E-9874327A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D015A-D07F-4C89-9934-5A50B627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0177D-27F7-4C1F-9512-1BFE4A462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95BBE-27F3-48E8-9179-760D8139B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B287-5A92-4DF8-A920-2411A9F3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3FB27-B8DA-4662-BB6A-A1AB75FC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6C442-7708-4FF2-BAF4-22E927F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4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EAD6-CE20-4519-A1EC-FE3C4417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B27E5-F619-420C-A36A-26C27C1B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09AC3-7672-4666-99FE-C6951553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102C7-3F51-4B55-AF62-BFF4111A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8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20494-223D-463E-B140-3A1884EF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EA24A-5617-4EC4-8991-8135535A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52A2-80A4-4CEA-8917-E931C6DD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59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3E3D-97BC-4F55-B27E-CA425056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EC48-ADE8-4826-A92C-BFBCB41A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ED870-8690-42C7-927A-E5308B51E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CB92F-056C-481E-BC8A-3517F07F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2DAB4-C162-417F-87C5-A12154A8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46F5-94F3-4CD8-BFCE-1ECBC408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18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10A-B94F-431D-9F00-F2685153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80279-2496-4669-8177-18F85912A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2D9A1-5973-4B90-8953-30B966CD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3484-FCD5-48E5-83CE-22605F1F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9E7E4-FB64-4B58-A995-8DA7A13B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DE11-E852-468F-9CCE-245A17AD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8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2D6CA-9070-4171-ABA7-FE240E5A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64CD-F74A-4F47-ACEF-2AE00326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384E-1AF4-4AA7-99EE-6E355AB90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B8A6-CB9F-4A8C-A8B5-058E9024E795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49F6-187F-4225-A6D6-602071CD4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18D2-01B9-4231-858E-E0F16AB6D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8A55-E305-4CD1-B32E-D153E199C4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1C1D-E503-4596-AC48-CD7F099EF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/>
          <a:lstStyle/>
          <a:p>
            <a:r>
              <a:rPr lang="en-CA" dirty="0"/>
              <a:t>It’s me, Kevin again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B309-DD2A-4261-B730-CCCD74E46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32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E8C6-2C87-458C-8936-9F5FFE57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506AF-5920-4261-9916-7DA597545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122" y="761704"/>
            <a:ext cx="4357754" cy="17243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271D9-FCA3-4AFA-824A-1367DE2F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03" y="2716392"/>
            <a:ext cx="7192992" cy="1651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A4930A-704E-4B2F-8D02-A8C617A9C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22" y="4711430"/>
            <a:ext cx="915355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42FE-AE73-4CAB-B427-3E7CC750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B0BE7-0CEF-4EEB-A607-16A15251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08" y="1027906"/>
            <a:ext cx="4955176" cy="470399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6299C88-0083-46E3-A446-BD6DE977C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8378" y="1027905"/>
            <a:ext cx="4388054" cy="470399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BD524D-6B65-43E0-9A92-6C64CBEB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04" y="1221157"/>
            <a:ext cx="2703183" cy="42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5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2B5A-13EF-45B7-A312-0BC4848F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EF8E8-309D-45C8-8A75-6C77D7405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036" y="1295555"/>
            <a:ext cx="5171085" cy="4441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2562A-10FD-45FD-B437-A15AD02D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108" y="1286963"/>
            <a:ext cx="4457712" cy="4572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44171-913F-4C5A-B23C-118EF53F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04" y="1221157"/>
            <a:ext cx="2703183" cy="42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0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490F-B050-41DB-9F6F-1DBB726E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875" y="2561949"/>
            <a:ext cx="3357513" cy="1325563"/>
          </a:xfrm>
        </p:spPr>
        <p:txBody>
          <a:bodyPr/>
          <a:lstStyle/>
          <a:p>
            <a:r>
              <a:rPr lang="en-CA" dirty="0"/>
              <a:t>Favourite API</a:t>
            </a:r>
          </a:p>
        </p:txBody>
      </p:sp>
    </p:spTree>
    <p:extLst>
      <p:ext uri="{BB962C8B-B14F-4D97-AF65-F5344CB8AC3E}">
        <p14:creationId xmlns:p14="http://schemas.microsoft.com/office/powerpoint/2010/main" val="81224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98EC-79E2-414E-B53D-573FC4DC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912" y="1800733"/>
            <a:ext cx="2718816" cy="1325563"/>
          </a:xfrm>
        </p:spPr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153A-63D3-4167-BE6C-50414BEA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912" y="3326828"/>
            <a:ext cx="6248400" cy="1703959"/>
          </a:xfrm>
        </p:spPr>
        <p:txBody>
          <a:bodyPr/>
          <a:lstStyle/>
          <a:p>
            <a:r>
              <a:rPr lang="en-CA" dirty="0"/>
              <a:t>API interface and structure</a:t>
            </a:r>
          </a:p>
          <a:p>
            <a:r>
              <a:rPr lang="en-CA" dirty="0"/>
              <a:t>Background information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974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It’s me, Kevin again</vt:lpstr>
      <vt:lpstr>PowerPoint Presentation</vt:lpstr>
      <vt:lpstr>PowerPoint Presentation</vt:lpstr>
      <vt:lpstr>PowerPoint Presentation</vt:lpstr>
      <vt:lpstr>Favourite API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Kevin, again</dc:title>
  <dc:creator>Kevin Ting</dc:creator>
  <cp:lastModifiedBy>Kevin Ting</cp:lastModifiedBy>
  <cp:revision>8</cp:revision>
  <dcterms:created xsi:type="dcterms:W3CDTF">2021-06-04T21:13:20Z</dcterms:created>
  <dcterms:modified xsi:type="dcterms:W3CDTF">2021-06-04T22:25:26Z</dcterms:modified>
</cp:coreProperties>
</file>