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66" r:id="rId6"/>
    <p:sldId id="267" r:id="rId7"/>
    <p:sldId id="270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C5DC9-A51C-439C-A5F5-0678E5572F8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FE2D81-AB51-484D-85C8-E72512B9B007}">
      <dgm:prSet phldrT="[Text]"/>
      <dgm:spPr/>
      <dgm:t>
        <a:bodyPr/>
        <a:lstStyle/>
        <a:p>
          <a:r>
            <a:rPr lang="en-CA" dirty="0"/>
            <a:t>Data Preparation</a:t>
          </a:r>
        </a:p>
      </dgm:t>
    </dgm:pt>
    <dgm:pt modelId="{349800F3-CA5E-4B2D-ADAB-AEE5F935BCB5}" type="parTrans" cxnId="{A84331A3-E4A1-4B13-8ED5-A458789A50AF}">
      <dgm:prSet/>
      <dgm:spPr/>
      <dgm:t>
        <a:bodyPr/>
        <a:lstStyle/>
        <a:p>
          <a:endParaRPr lang="en-CA"/>
        </a:p>
      </dgm:t>
    </dgm:pt>
    <dgm:pt modelId="{890BA196-89BD-4AE6-A59F-A7C0D8E6719B}" type="sibTrans" cxnId="{A84331A3-E4A1-4B13-8ED5-A458789A50AF}">
      <dgm:prSet/>
      <dgm:spPr/>
      <dgm:t>
        <a:bodyPr/>
        <a:lstStyle/>
        <a:p>
          <a:endParaRPr lang="en-CA"/>
        </a:p>
      </dgm:t>
    </dgm:pt>
    <dgm:pt modelId="{15015CD9-B5D5-4122-967F-41F04AFC65DF}">
      <dgm:prSet phldrT="[Text]"/>
      <dgm:spPr/>
      <dgm:t>
        <a:bodyPr/>
        <a:lstStyle/>
        <a:p>
          <a:r>
            <a:rPr lang="en-CA" dirty="0"/>
            <a:t>Feature Engineering</a:t>
          </a:r>
        </a:p>
      </dgm:t>
    </dgm:pt>
    <dgm:pt modelId="{42299164-BA27-41DC-95F1-47B5B354D313}" type="parTrans" cxnId="{3A879EC6-F89C-47E3-9D49-A556441E996A}">
      <dgm:prSet/>
      <dgm:spPr/>
      <dgm:t>
        <a:bodyPr/>
        <a:lstStyle/>
        <a:p>
          <a:endParaRPr lang="en-CA"/>
        </a:p>
      </dgm:t>
    </dgm:pt>
    <dgm:pt modelId="{0600CFBF-1133-43CC-9CC8-EF715B540529}" type="sibTrans" cxnId="{3A879EC6-F89C-47E3-9D49-A556441E996A}">
      <dgm:prSet/>
      <dgm:spPr/>
      <dgm:t>
        <a:bodyPr/>
        <a:lstStyle/>
        <a:p>
          <a:endParaRPr lang="en-CA"/>
        </a:p>
      </dgm:t>
    </dgm:pt>
    <dgm:pt modelId="{EBF3D273-0F7A-4749-93C2-93BE1E162AC7}">
      <dgm:prSet phldrT="[Text]"/>
      <dgm:spPr/>
      <dgm:t>
        <a:bodyPr/>
        <a:lstStyle/>
        <a:p>
          <a:r>
            <a:rPr lang="en-CA" dirty="0"/>
            <a:t>Clustering</a:t>
          </a:r>
        </a:p>
      </dgm:t>
    </dgm:pt>
    <dgm:pt modelId="{9EBD8282-8039-4B79-BB51-6A8E7C1AADD3}" type="parTrans" cxnId="{A7055FAD-EF9E-471E-9274-BB46EBD7D224}">
      <dgm:prSet/>
      <dgm:spPr/>
      <dgm:t>
        <a:bodyPr/>
        <a:lstStyle/>
        <a:p>
          <a:endParaRPr lang="en-CA"/>
        </a:p>
      </dgm:t>
    </dgm:pt>
    <dgm:pt modelId="{FDBCFE2B-A691-4A7D-8A0C-7B0A5ED053DB}" type="sibTrans" cxnId="{A7055FAD-EF9E-471E-9274-BB46EBD7D224}">
      <dgm:prSet/>
      <dgm:spPr/>
      <dgm:t>
        <a:bodyPr/>
        <a:lstStyle/>
        <a:p>
          <a:endParaRPr lang="en-CA"/>
        </a:p>
      </dgm:t>
    </dgm:pt>
    <dgm:pt modelId="{BE7FE18D-33C1-4969-81D2-16D96246CBE5}">
      <dgm:prSet phldrT="[Text]"/>
      <dgm:spPr/>
      <dgm:t>
        <a:bodyPr/>
        <a:lstStyle/>
        <a:p>
          <a:r>
            <a:rPr lang="en-CA" dirty="0"/>
            <a:t>Analysis</a:t>
          </a:r>
        </a:p>
      </dgm:t>
    </dgm:pt>
    <dgm:pt modelId="{C2CB357F-9F4B-444F-9536-CABF7A808C49}" type="parTrans" cxnId="{80D7EC5F-218E-4305-A20E-014B06237F62}">
      <dgm:prSet/>
      <dgm:spPr/>
      <dgm:t>
        <a:bodyPr/>
        <a:lstStyle/>
        <a:p>
          <a:endParaRPr lang="en-CA"/>
        </a:p>
      </dgm:t>
    </dgm:pt>
    <dgm:pt modelId="{658184F1-8757-4A77-98E3-4BA2D09C1BB3}" type="sibTrans" cxnId="{80D7EC5F-218E-4305-A20E-014B06237F62}">
      <dgm:prSet/>
      <dgm:spPr/>
      <dgm:t>
        <a:bodyPr/>
        <a:lstStyle/>
        <a:p>
          <a:endParaRPr lang="en-CA"/>
        </a:p>
      </dgm:t>
    </dgm:pt>
    <dgm:pt modelId="{3BE98589-7965-4440-9719-7284DC49A50D}">
      <dgm:prSet phldrT="[Text]"/>
      <dgm:spPr/>
      <dgm:t>
        <a:bodyPr/>
        <a:lstStyle/>
        <a:p>
          <a:r>
            <a:rPr lang="en-CA" dirty="0"/>
            <a:t>Product Recommendation</a:t>
          </a:r>
        </a:p>
      </dgm:t>
    </dgm:pt>
    <dgm:pt modelId="{0AEDB9AE-BD32-42D0-8D72-E896B17222ED}" type="parTrans" cxnId="{5F698DCF-AA87-4736-9084-CEABCD93E4C0}">
      <dgm:prSet/>
      <dgm:spPr/>
      <dgm:t>
        <a:bodyPr/>
        <a:lstStyle/>
        <a:p>
          <a:endParaRPr lang="en-CA"/>
        </a:p>
      </dgm:t>
    </dgm:pt>
    <dgm:pt modelId="{66E17B66-4C82-4A82-AA65-CCDDF8FDE93C}" type="sibTrans" cxnId="{5F698DCF-AA87-4736-9084-CEABCD93E4C0}">
      <dgm:prSet/>
      <dgm:spPr/>
      <dgm:t>
        <a:bodyPr/>
        <a:lstStyle/>
        <a:p>
          <a:endParaRPr lang="en-CA"/>
        </a:p>
      </dgm:t>
    </dgm:pt>
    <dgm:pt modelId="{80D04888-C925-4EC6-88E8-B0CE4AF87BF9}" type="pres">
      <dgm:prSet presAssocID="{BA8C5DC9-A51C-439C-A5F5-0678E5572F8F}" presName="CompostProcess" presStyleCnt="0">
        <dgm:presLayoutVars>
          <dgm:dir/>
          <dgm:resizeHandles val="exact"/>
        </dgm:presLayoutVars>
      </dgm:prSet>
      <dgm:spPr/>
    </dgm:pt>
    <dgm:pt modelId="{95B09295-C010-42E7-95CB-3E35F5CFA702}" type="pres">
      <dgm:prSet presAssocID="{BA8C5DC9-A51C-439C-A5F5-0678E5572F8F}" presName="arrow" presStyleLbl="bgShp" presStyleIdx="0" presStyleCnt="1"/>
      <dgm:spPr/>
    </dgm:pt>
    <dgm:pt modelId="{3765190C-011D-479F-854E-59533EC8276E}" type="pres">
      <dgm:prSet presAssocID="{BA8C5DC9-A51C-439C-A5F5-0678E5572F8F}" presName="linearProcess" presStyleCnt="0"/>
      <dgm:spPr/>
    </dgm:pt>
    <dgm:pt modelId="{028E8888-C56A-4250-9ADF-662FD9A476A6}" type="pres">
      <dgm:prSet presAssocID="{28FE2D81-AB51-484D-85C8-E72512B9B007}" presName="textNode" presStyleLbl="node1" presStyleIdx="0" presStyleCnt="5">
        <dgm:presLayoutVars>
          <dgm:bulletEnabled val="1"/>
        </dgm:presLayoutVars>
      </dgm:prSet>
      <dgm:spPr/>
    </dgm:pt>
    <dgm:pt modelId="{C66052AB-FE10-45A1-8F82-EC6721334A74}" type="pres">
      <dgm:prSet presAssocID="{890BA196-89BD-4AE6-A59F-A7C0D8E6719B}" presName="sibTrans" presStyleCnt="0"/>
      <dgm:spPr/>
    </dgm:pt>
    <dgm:pt modelId="{FBE3B49A-4144-4802-A1C1-D83FFA6D2708}" type="pres">
      <dgm:prSet presAssocID="{15015CD9-B5D5-4122-967F-41F04AFC65DF}" presName="textNode" presStyleLbl="node1" presStyleIdx="1" presStyleCnt="5">
        <dgm:presLayoutVars>
          <dgm:bulletEnabled val="1"/>
        </dgm:presLayoutVars>
      </dgm:prSet>
      <dgm:spPr/>
    </dgm:pt>
    <dgm:pt modelId="{4E66F246-8E0A-41FD-A074-9DB0E989998D}" type="pres">
      <dgm:prSet presAssocID="{0600CFBF-1133-43CC-9CC8-EF715B540529}" presName="sibTrans" presStyleCnt="0"/>
      <dgm:spPr/>
    </dgm:pt>
    <dgm:pt modelId="{6EDBB9D0-BE81-4E37-B480-8F52AB9E8CF7}" type="pres">
      <dgm:prSet presAssocID="{EBF3D273-0F7A-4749-93C2-93BE1E162AC7}" presName="textNode" presStyleLbl="node1" presStyleIdx="2" presStyleCnt="5">
        <dgm:presLayoutVars>
          <dgm:bulletEnabled val="1"/>
        </dgm:presLayoutVars>
      </dgm:prSet>
      <dgm:spPr/>
    </dgm:pt>
    <dgm:pt modelId="{041F1BAF-04D1-44D5-87E0-3E375EFB3E1F}" type="pres">
      <dgm:prSet presAssocID="{FDBCFE2B-A691-4A7D-8A0C-7B0A5ED053DB}" presName="sibTrans" presStyleCnt="0"/>
      <dgm:spPr/>
    </dgm:pt>
    <dgm:pt modelId="{EA91CE9E-EC29-4B41-9BEA-BF9FAF06E0BB}" type="pres">
      <dgm:prSet presAssocID="{BE7FE18D-33C1-4969-81D2-16D96246CBE5}" presName="textNode" presStyleLbl="node1" presStyleIdx="3" presStyleCnt="5">
        <dgm:presLayoutVars>
          <dgm:bulletEnabled val="1"/>
        </dgm:presLayoutVars>
      </dgm:prSet>
      <dgm:spPr/>
    </dgm:pt>
    <dgm:pt modelId="{828DE284-458C-4018-8D7C-A016ADECDB0B}" type="pres">
      <dgm:prSet presAssocID="{658184F1-8757-4A77-98E3-4BA2D09C1BB3}" presName="sibTrans" presStyleCnt="0"/>
      <dgm:spPr/>
    </dgm:pt>
    <dgm:pt modelId="{481034E4-58C4-4277-8344-E92D53BA9841}" type="pres">
      <dgm:prSet presAssocID="{3BE98589-7965-4440-9719-7284DC49A50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097B41B-0830-4055-A46E-0ECB044C3FC1}" type="presOf" srcId="{BA8C5DC9-A51C-439C-A5F5-0678E5572F8F}" destId="{80D04888-C925-4EC6-88E8-B0CE4AF87BF9}" srcOrd="0" destOrd="0" presId="urn:microsoft.com/office/officeart/2005/8/layout/hProcess9"/>
    <dgm:cxn modelId="{F891391D-B93B-4DB9-82D5-38F4F756312F}" type="presOf" srcId="{3BE98589-7965-4440-9719-7284DC49A50D}" destId="{481034E4-58C4-4277-8344-E92D53BA9841}" srcOrd="0" destOrd="0" presId="urn:microsoft.com/office/officeart/2005/8/layout/hProcess9"/>
    <dgm:cxn modelId="{4C438724-9E17-4DE0-93C2-B65B657DD627}" type="presOf" srcId="{15015CD9-B5D5-4122-967F-41F04AFC65DF}" destId="{FBE3B49A-4144-4802-A1C1-D83FFA6D2708}" srcOrd="0" destOrd="0" presId="urn:microsoft.com/office/officeart/2005/8/layout/hProcess9"/>
    <dgm:cxn modelId="{80D7EC5F-218E-4305-A20E-014B06237F62}" srcId="{BA8C5DC9-A51C-439C-A5F5-0678E5572F8F}" destId="{BE7FE18D-33C1-4969-81D2-16D96246CBE5}" srcOrd="3" destOrd="0" parTransId="{C2CB357F-9F4B-444F-9536-CABF7A808C49}" sibTransId="{658184F1-8757-4A77-98E3-4BA2D09C1BB3}"/>
    <dgm:cxn modelId="{9BF77D89-1E9A-45E1-846C-01D2F69E938A}" type="presOf" srcId="{BE7FE18D-33C1-4969-81D2-16D96246CBE5}" destId="{EA91CE9E-EC29-4B41-9BEA-BF9FAF06E0BB}" srcOrd="0" destOrd="0" presId="urn:microsoft.com/office/officeart/2005/8/layout/hProcess9"/>
    <dgm:cxn modelId="{A84331A3-E4A1-4B13-8ED5-A458789A50AF}" srcId="{BA8C5DC9-A51C-439C-A5F5-0678E5572F8F}" destId="{28FE2D81-AB51-484D-85C8-E72512B9B007}" srcOrd="0" destOrd="0" parTransId="{349800F3-CA5E-4B2D-ADAB-AEE5F935BCB5}" sibTransId="{890BA196-89BD-4AE6-A59F-A7C0D8E6719B}"/>
    <dgm:cxn modelId="{A7055FAD-EF9E-471E-9274-BB46EBD7D224}" srcId="{BA8C5DC9-A51C-439C-A5F5-0678E5572F8F}" destId="{EBF3D273-0F7A-4749-93C2-93BE1E162AC7}" srcOrd="2" destOrd="0" parTransId="{9EBD8282-8039-4B79-BB51-6A8E7C1AADD3}" sibTransId="{FDBCFE2B-A691-4A7D-8A0C-7B0A5ED053DB}"/>
    <dgm:cxn modelId="{177124BB-5B84-4AA0-8743-2331C0D7949A}" type="presOf" srcId="{28FE2D81-AB51-484D-85C8-E72512B9B007}" destId="{028E8888-C56A-4250-9ADF-662FD9A476A6}" srcOrd="0" destOrd="0" presId="urn:microsoft.com/office/officeart/2005/8/layout/hProcess9"/>
    <dgm:cxn modelId="{3A879EC6-F89C-47E3-9D49-A556441E996A}" srcId="{BA8C5DC9-A51C-439C-A5F5-0678E5572F8F}" destId="{15015CD9-B5D5-4122-967F-41F04AFC65DF}" srcOrd="1" destOrd="0" parTransId="{42299164-BA27-41DC-95F1-47B5B354D313}" sibTransId="{0600CFBF-1133-43CC-9CC8-EF715B540529}"/>
    <dgm:cxn modelId="{5F698DCF-AA87-4736-9084-CEABCD93E4C0}" srcId="{BA8C5DC9-A51C-439C-A5F5-0678E5572F8F}" destId="{3BE98589-7965-4440-9719-7284DC49A50D}" srcOrd="4" destOrd="0" parTransId="{0AEDB9AE-BD32-42D0-8D72-E896B17222ED}" sibTransId="{66E17B66-4C82-4A82-AA65-CCDDF8FDE93C}"/>
    <dgm:cxn modelId="{F9D721D8-95FF-43C1-A574-372933CF3AF5}" type="presOf" srcId="{EBF3D273-0F7A-4749-93C2-93BE1E162AC7}" destId="{6EDBB9D0-BE81-4E37-B480-8F52AB9E8CF7}" srcOrd="0" destOrd="0" presId="urn:microsoft.com/office/officeart/2005/8/layout/hProcess9"/>
    <dgm:cxn modelId="{DCD35333-AA0E-4031-85EF-F5D8764BAA77}" type="presParOf" srcId="{80D04888-C925-4EC6-88E8-B0CE4AF87BF9}" destId="{95B09295-C010-42E7-95CB-3E35F5CFA702}" srcOrd="0" destOrd="0" presId="urn:microsoft.com/office/officeart/2005/8/layout/hProcess9"/>
    <dgm:cxn modelId="{4E682CBC-238F-4D4B-A35D-D8637A202C91}" type="presParOf" srcId="{80D04888-C925-4EC6-88E8-B0CE4AF87BF9}" destId="{3765190C-011D-479F-854E-59533EC8276E}" srcOrd="1" destOrd="0" presId="urn:microsoft.com/office/officeart/2005/8/layout/hProcess9"/>
    <dgm:cxn modelId="{B6F908F3-FDC9-4C1A-80D7-EFC4368DEFF1}" type="presParOf" srcId="{3765190C-011D-479F-854E-59533EC8276E}" destId="{028E8888-C56A-4250-9ADF-662FD9A476A6}" srcOrd="0" destOrd="0" presId="urn:microsoft.com/office/officeart/2005/8/layout/hProcess9"/>
    <dgm:cxn modelId="{F9BC0036-8B2B-4C7C-B688-205FCC5C1BC7}" type="presParOf" srcId="{3765190C-011D-479F-854E-59533EC8276E}" destId="{C66052AB-FE10-45A1-8F82-EC6721334A74}" srcOrd="1" destOrd="0" presId="urn:microsoft.com/office/officeart/2005/8/layout/hProcess9"/>
    <dgm:cxn modelId="{BBAFC614-C37D-40FE-BB0B-D4E0DA5F113F}" type="presParOf" srcId="{3765190C-011D-479F-854E-59533EC8276E}" destId="{FBE3B49A-4144-4802-A1C1-D83FFA6D2708}" srcOrd="2" destOrd="0" presId="urn:microsoft.com/office/officeart/2005/8/layout/hProcess9"/>
    <dgm:cxn modelId="{F4D5267E-6F68-41CE-BD94-6BDB1DF2CE8D}" type="presParOf" srcId="{3765190C-011D-479F-854E-59533EC8276E}" destId="{4E66F246-8E0A-41FD-A074-9DB0E989998D}" srcOrd="3" destOrd="0" presId="urn:microsoft.com/office/officeart/2005/8/layout/hProcess9"/>
    <dgm:cxn modelId="{86F01CBD-36FE-4D9C-9139-48FF1DF52C24}" type="presParOf" srcId="{3765190C-011D-479F-854E-59533EC8276E}" destId="{6EDBB9D0-BE81-4E37-B480-8F52AB9E8CF7}" srcOrd="4" destOrd="0" presId="urn:microsoft.com/office/officeart/2005/8/layout/hProcess9"/>
    <dgm:cxn modelId="{76B0F113-93A4-4BD8-8CA3-76EB4016F052}" type="presParOf" srcId="{3765190C-011D-479F-854E-59533EC8276E}" destId="{041F1BAF-04D1-44D5-87E0-3E375EFB3E1F}" srcOrd="5" destOrd="0" presId="urn:microsoft.com/office/officeart/2005/8/layout/hProcess9"/>
    <dgm:cxn modelId="{1D7D6CD9-99FD-4EA4-BBB4-C16800E6D05B}" type="presParOf" srcId="{3765190C-011D-479F-854E-59533EC8276E}" destId="{EA91CE9E-EC29-4B41-9BEA-BF9FAF06E0BB}" srcOrd="6" destOrd="0" presId="urn:microsoft.com/office/officeart/2005/8/layout/hProcess9"/>
    <dgm:cxn modelId="{B0FBA91E-59B0-4210-AFA8-2FFC93062828}" type="presParOf" srcId="{3765190C-011D-479F-854E-59533EC8276E}" destId="{828DE284-458C-4018-8D7C-A016ADECDB0B}" srcOrd="7" destOrd="0" presId="urn:microsoft.com/office/officeart/2005/8/layout/hProcess9"/>
    <dgm:cxn modelId="{5FA6DF9E-4DB9-4FDF-A894-C6D4CB029E8A}" type="presParOf" srcId="{3765190C-011D-479F-854E-59533EC8276E}" destId="{481034E4-58C4-4277-8344-E92D53BA984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09295-C010-42E7-95CB-3E35F5CFA702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E8888-C56A-4250-9ADF-662FD9A476A6}">
      <dsp:nvSpPr>
        <dsp:cNvPr id="0" name=""/>
        <dsp:cNvSpPr/>
      </dsp:nvSpPr>
      <dsp:spPr>
        <a:xfrm>
          <a:off x="5390" y="1305401"/>
          <a:ext cx="201141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Data Preparation</a:t>
          </a:r>
        </a:p>
      </dsp:txBody>
      <dsp:txXfrm>
        <a:off x="90356" y="1390367"/>
        <a:ext cx="1841484" cy="1570603"/>
      </dsp:txXfrm>
    </dsp:sp>
    <dsp:sp modelId="{FBE3B49A-4144-4802-A1C1-D83FFA6D2708}">
      <dsp:nvSpPr>
        <dsp:cNvPr id="0" name=""/>
        <dsp:cNvSpPr/>
      </dsp:nvSpPr>
      <dsp:spPr>
        <a:xfrm>
          <a:off x="2128741" y="1305401"/>
          <a:ext cx="201141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Feature Engineering</a:t>
          </a:r>
        </a:p>
      </dsp:txBody>
      <dsp:txXfrm>
        <a:off x="2213707" y="1390367"/>
        <a:ext cx="1841484" cy="1570603"/>
      </dsp:txXfrm>
    </dsp:sp>
    <dsp:sp modelId="{6EDBB9D0-BE81-4E37-B480-8F52AB9E8CF7}">
      <dsp:nvSpPr>
        <dsp:cNvPr id="0" name=""/>
        <dsp:cNvSpPr/>
      </dsp:nvSpPr>
      <dsp:spPr>
        <a:xfrm>
          <a:off x="4252091" y="1305401"/>
          <a:ext cx="201141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Clustering</a:t>
          </a:r>
        </a:p>
      </dsp:txBody>
      <dsp:txXfrm>
        <a:off x="4337057" y="1390367"/>
        <a:ext cx="1841484" cy="1570603"/>
      </dsp:txXfrm>
    </dsp:sp>
    <dsp:sp modelId="{EA91CE9E-EC29-4B41-9BEA-BF9FAF06E0BB}">
      <dsp:nvSpPr>
        <dsp:cNvPr id="0" name=""/>
        <dsp:cNvSpPr/>
      </dsp:nvSpPr>
      <dsp:spPr>
        <a:xfrm>
          <a:off x="6375442" y="1305401"/>
          <a:ext cx="201141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Analysis</a:t>
          </a:r>
        </a:p>
      </dsp:txBody>
      <dsp:txXfrm>
        <a:off x="6460408" y="1390367"/>
        <a:ext cx="1841484" cy="1570603"/>
      </dsp:txXfrm>
    </dsp:sp>
    <dsp:sp modelId="{481034E4-58C4-4277-8344-E92D53BA9841}">
      <dsp:nvSpPr>
        <dsp:cNvPr id="0" name=""/>
        <dsp:cNvSpPr/>
      </dsp:nvSpPr>
      <dsp:spPr>
        <a:xfrm>
          <a:off x="8498792" y="1305401"/>
          <a:ext cx="201141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Product Recommendation</a:t>
          </a:r>
        </a:p>
      </dsp:txBody>
      <dsp:txXfrm>
        <a:off x="8583758" y="1390367"/>
        <a:ext cx="1841484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CF7B-468F-46E4-8CFA-A596721ED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1091E-400A-4277-AA12-6F0C087BF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4F885-0A80-4694-A08C-5FB6FEAC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D586-209E-44E9-A9EB-CA27F22B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0426-F26B-42E6-A1E2-98E8A88C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76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504-0FC0-491E-A434-C5CA6A31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BC6B-B8D3-45CC-B945-E0320D0F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51C2-6731-4071-8969-072F7145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36AE-CDBD-4E82-A70B-CB48F81C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881A-DBD8-44BC-A85B-26C89521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8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7FC5C-7F37-4078-BED8-A328D19B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341F0-C07A-4C8F-AA6C-EADF401D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FF05-B279-4E96-A33D-47D2A17B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BE57-DA83-43A1-B9F9-E9F973E1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4B65-B924-44F8-840F-9A35AFB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98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B675-8205-436E-BF9F-4C93F180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F12B-A42A-427A-8F1C-146A90FB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A7AF-EA9C-4B7E-B4A1-B497415D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654C-B11B-46B9-AAE9-CFDF2AA3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657F-488F-4766-9D3F-500DC96C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75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8E3E-AE48-49BE-963E-86659259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05A03-B3DD-406E-8B74-E5C7F2E2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09C0-6AFC-4AC1-B23A-0AB4E25B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AD7-B5AF-437E-B1F2-3F9CB25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177E-23D2-46E6-903F-0A894FA0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1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B24E-2645-4476-A76D-229CB8F8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8C95-DFD0-41E6-8F93-A7CD6F3C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EF83B-BBDF-4655-9131-C1A2F507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FA1A-5319-4C79-92C9-244312FA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0761-8284-417A-B991-C118022C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E640E-5640-48BC-8798-FF57E169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0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EF47-3797-4BFA-A8BE-A069B4C3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FD60-B488-4CCC-A839-29E66CE9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33FE-3CF9-4BEF-9AB4-B5843461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9AAA-59A8-43E1-A365-AA80D079C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8190F-A5CA-4E55-BC70-D9841D37B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4AFFB-6CD7-494D-B90A-BB00606D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D0B1-BBF6-4B9E-AB94-32285FBE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919A0-EB2F-404A-AEA4-2D1726FE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329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DFB4-5C32-4C11-BC49-A88CBEC9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323E-88C7-48AB-BCEF-C6F5DDE1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2E7C-3A03-45B5-8CD3-99326869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2A4B5-9C10-4FF1-AE4C-F499C5A2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7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4D58F-632D-420F-90FD-305C58C1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1B592-FAF8-4EE1-BD62-B2B22C57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A3C58-BBE9-4A7E-A280-F6D0469F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76F6-D18E-4ACE-A8A9-2F1CA6DA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4611-5206-447E-BB1E-9CB1D0DD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5A66-699D-48FD-B348-5A1B08E1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D85D6-48A1-4C5C-96AA-FD1C34C5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7BD02-95AD-4A89-9CC0-50792E4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1451A-63E5-46D8-94B5-1072383E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62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6C6A-E8FD-4069-842B-269C96EB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B56AC-E9D2-4C86-98C3-078D1E00A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B7933-96D3-4074-97D4-4263B205F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8CC95-071A-42D2-96CF-FD6B7C2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42441-65EA-4081-866C-0D689214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31CE7-0A2E-49AB-AA7B-A3BD34D4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5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BE8B3-62F0-4F4F-8578-FA75B8E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A98E-335D-47B1-BB69-3932C825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F6C5-D1A4-45B1-90F1-C39D54D99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A9F0-6150-479B-A36D-A053779FDB90}" type="datetimeFigureOut">
              <a:rPr lang="en-CA" smtClean="0"/>
              <a:t>2021-06-18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5B77-FF4E-4549-A1FE-974FCFFA2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B3E8-9AD7-4A92-A252-A610D2018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918A-63ED-4E64-A050-BD6198DD93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13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B6F5-7861-407E-A7B0-CC38BDB14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Presentation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2E2B-337C-4068-AF12-B44F6C5DE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&amp; David</a:t>
            </a:r>
          </a:p>
        </p:txBody>
      </p:sp>
    </p:spTree>
    <p:extLst>
      <p:ext uri="{BB962C8B-B14F-4D97-AF65-F5344CB8AC3E}">
        <p14:creationId xmlns:p14="http://schemas.microsoft.com/office/powerpoint/2010/main" val="43534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AE94-C787-41AE-9C1F-4FC1B3FA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634" y="2766218"/>
            <a:ext cx="475473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Problem:</a:t>
            </a:r>
            <a:br>
              <a:rPr lang="en-CA" dirty="0"/>
            </a:br>
            <a:br>
              <a:rPr lang="en-CA" dirty="0"/>
            </a:br>
            <a:r>
              <a:rPr lang="en-CA" sz="3000" dirty="0"/>
              <a:t>Losing existing customer base</a:t>
            </a:r>
          </a:p>
        </p:txBody>
      </p:sp>
    </p:spTree>
    <p:extLst>
      <p:ext uri="{BB962C8B-B14F-4D97-AF65-F5344CB8AC3E}">
        <p14:creationId xmlns:p14="http://schemas.microsoft.com/office/powerpoint/2010/main" val="27374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577C-3C38-44B6-91AA-C3493307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351" y="1563611"/>
            <a:ext cx="4719221" cy="1325563"/>
          </a:xfrm>
        </p:spPr>
        <p:txBody>
          <a:bodyPr/>
          <a:lstStyle/>
          <a:p>
            <a:r>
              <a:rPr lang="en-CA" dirty="0"/>
              <a:t>Current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925E-7716-4026-AABA-E06DB78E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351" y="3013461"/>
            <a:ext cx="6024239" cy="1681564"/>
          </a:xfrm>
        </p:spPr>
        <p:txBody>
          <a:bodyPr/>
          <a:lstStyle/>
          <a:p>
            <a:r>
              <a:rPr lang="en-CA" dirty="0"/>
              <a:t>Unutilized and unorganized database</a:t>
            </a:r>
          </a:p>
          <a:p>
            <a:r>
              <a:rPr lang="en-CA" dirty="0"/>
              <a:t>Unclear customer compositions</a:t>
            </a:r>
          </a:p>
          <a:p>
            <a:r>
              <a:rPr lang="en-CA" dirty="0"/>
              <a:t>In-active product activity</a:t>
            </a:r>
          </a:p>
        </p:txBody>
      </p:sp>
    </p:spTree>
    <p:extLst>
      <p:ext uri="{BB962C8B-B14F-4D97-AF65-F5344CB8AC3E}">
        <p14:creationId xmlns:p14="http://schemas.microsoft.com/office/powerpoint/2010/main" val="216762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5651-48A0-47E8-A983-4C0A5275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F9C4C-4121-4891-A941-B5DD53354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84637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49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CC5E-A777-4429-811C-48CAF461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D1C1D"/>
                </a:solidFill>
                <a:latin typeface="Slack-Lato"/>
              </a:rPr>
              <a:t>S</a:t>
            </a:r>
            <a:r>
              <a:rPr lang="en-CA" b="0" i="0" dirty="0">
                <a:solidFill>
                  <a:srgbClr val="1D1C1D"/>
                </a:solidFill>
                <a:effectLst/>
                <a:latin typeface="Slack-Lato"/>
              </a:rPr>
              <a:t>ilhouette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4CD9C-530D-4046-9D5F-BEE50802E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1420428"/>
            <a:ext cx="11595414" cy="4759204"/>
          </a:xfrm>
        </p:spPr>
      </p:pic>
    </p:spTree>
    <p:extLst>
      <p:ext uri="{BB962C8B-B14F-4D97-AF65-F5344CB8AC3E}">
        <p14:creationId xmlns:p14="http://schemas.microsoft.com/office/powerpoint/2010/main" val="162785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7243-7D63-4516-909C-F82AB667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 Compositions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98C66-6568-44B4-A03D-CB77B645E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68" y="1653217"/>
            <a:ext cx="6723200" cy="483965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A36AF8-C91C-4E80-86B0-1BD6F7EFFE72}"/>
              </a:ext>
            </a:extLst>
          </p:cNvPr>
          <p:cNvSpPr txBox="1"/>
          <p:nvPr/>
        </p:nvSpPr>
        <p:spPr>
          <a:xfrm>
            <a:off x="8504068" y="1890943"/>
            <a:ext cx="2849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Small purple:174 (26%)</a:t>
            </a:r>
          </a:p>
          <a:p>
            <a:r>
              <a:rPr lang="en-CA" dirty="0"/>
              <a:t>Large purple:192 (28%)</a:t>
            </a:r>
          </a:p>
          <a:p>
            <a:r>
              <a:rPr lang="en-CA" dirty="0"/>
              <a:t>Green: 133 (20%)</a:t>
            </a:r>
          </a:p>
          <a:p>
            <a:r>
              <a:rPr lang="en-CA" dirty="0"/>
              <a:t>Orange: 166 (25%)</a:t>
            </a:r>
          </a:p>
          <a:p>
            <a:endParaRPr lang="en-CA" dirty="0"/>
          </a:p>
          <a:p>
            <a:r>
              <a:rPr lang="en-CA" dirty="0"/>
              <a:t>75% clients don’t stay longer than 2 years</a:t>
            </a:r>
          </a:p>
          <a:p>
            <a:endParaRPr lang="en-CA" dirty="0"/>
          </a:p>
          <a:p>
            <a:r>
              <a:rPr lang="en-CA" dirty="0"/>
              <a:t>25% clients stay 7 years on average</a:t>
            </a:r>
          </a:p>
          <a:p>
            <a:endParaRPr lang="en-CA" dirty="0"/>
          </a:p>
          <a:p>
            <a:r>
              <a:rPr lang="en-CA" dirty="0"/>
              <a:t>Total: 665</a:t>
            </a:r>
          </a:p>
        </p:txBody>
      </p:sp>
    </p:spTree>
    <p:extLst>
      <p:ext uri="{BB962C8B-B14F-4D97-AF65-F5344CB8AC3E}">
        <p14:creationId xmlns:p14="http://schemas.microsoft.com/office/powerpoint/2010/main" val="334964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6784-07B5-407A-B679-08DF6F87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025F-5839-459A-8B17-D5C98455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Programs to support child care</a:t>
            </a:r>
          </a:p>
          <a:p>
            <a:r>
              <a:rPr lang="en-CA" dirty="0"/>
              <a:t>Programs to support for pension</a:t>
            </a:r>
          </a:p>
          <a:p>
            <a:r>
              <a:rPr lang="en-CA" dirty="0"/>
              <a:t>Programs to support educations</a:t>
            </a:r>
          </a:p>
        </p:txBody>
      </p:sp>
    </p:spTree>
    <p:extLst>
      <p:ext uri="{BB962C8B-B14F-4D97-AF65-F5344CB8AC3E}">
        <p14:creationId xmlns:p14="http://schemas.microsoft.com/office/powerpoint/2010/main" val="214478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7243-7D63-4516-909C-F82AB667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 Compositions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AD1E1B-8AD2-4AD8-9FD2-048E744E3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16" y="1690688"/>
            <a:ext cx="6037967" cy="4871541"/>
          </a:xfrm>
        </p:spPr>
      </p:pic>
    </p:spTree>
    <p:extLst>
      <p:ext uri="{BB962C8B-B14F-4D97-AF65-F5344CB8AC3E}">
        <p14:creationId xmlns:p14="http://schemas.microsoft.com/office/powerpoint/2010/main" val="21140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E840-ACC2-49D2-935A-40BAEC35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 Compositions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5589E-96DC-4D07-85AB-1FCF3775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26" y="1780398"/>
            <a:ext cx="6693147" cy="4895519"/>
          </a:xfrm>
        </p:spPr>
      </p:pic>
    </p:spTree>
    <p:extLst>
      <p:ext uri="{BB962C8B-B14F-4D97-AF65-F5344CB8AC3E}">
        <p14:creationId xmlns:p14="http://schemas.microsoft.com/office/powerpoint/2010/main" val="188387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103</Words>
  <Application>Microsoft Office PowerPoint</Application>
  <PresentationFormat>Widescreen</PresentationFormat>
  <Paragraphs>30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Slack-Lato</vt:lpstr>
      <vt:lpstr>Arial</vt:lpstr>
      <vt:lpstr>Calibri</vt:lpstr>
      <vt:lpstr>Calibri Light</vt:lpstr>
      <vt:lpstr>Office Theme</vt:lpstr>
      <vt:lpstr>Project Presentation III</vt:lpstr>
      <vt:lpstr>Problem:  Losing existing customer base</vt:lpstr>
      <vt:lpstr>Current Situations</vt:lpstr>
      <vt:lpstr>PowerPoint Presentation</vt:lpstr>
      <vt:lpstr>Silhouette</vt:lpstr>
      <vt:lpstr>Customer Compositions</vt:lpstr>
      <vt:lpstr>Product Recommendations</vt:lpstr>
      <vt:lpstr>Customer Compositions</vt:lpstr>
      <vt:lpstr>Customer Compositions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Ting</dc:creator>
  <cp:lastModifiedBy>Kevin Ting</cp:lastModifiedBy>
  <cp:revision>60</cp:revision>
  <dcterms:created xsi:type="dcterms:W3CDTF">2021-06-18T18:55:21Z</dcterms:created>
  <dcterms:modified xsi:type="dcterms:W3CDTF">2021-06-18T21:49:46Z</dcterms:modified>
</cp:coreProperties>
</file>