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101690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101690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101690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101690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1016908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101690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101690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101690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101690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101690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yware.com/news/new-variant-of-cryptbot-targets-all-chrome-versions-ff58a9f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Variant of CryptBot Targets All Chrome Versions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1"/>
            <a:ext cx="82221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Article: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https://cyware.com/news/new-variant-of-cryptbot-targets-all-chrome-versions-ff58a9f5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By:</a:t>
            </a:r>
            <a:r>
              <a:rPr lang="en" sz="1750"/>
              <a:t> Michael Chillemi</a:t>
            </a:r>
            <a:endParaRPr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Cryptbot?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standard data thief, capable of stealing credentials for browsers, </a:t>
            </a:r>
            <a:r>
              <a:rPr lang="en"/>
              <a:t>cryptocurrency</a:t>
            </a:r>
            <a:r>
              <a:rPr lang="en"/>
              <a:t> wallets, browser cookies, and credit cards, as well as taking screenshots of the infected system. All of the stolen information is compiled into a zip file and posted to the c2.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C2 : Command and Control - retain communications with </a:t>
            </a:r>
            <a:r>
              <a:rPr lang="en"/>
              <a:t>compromised</a:t>
            </a:r>
            <a:r>
              <a:rPr lang="en"/>
              <a:t>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article</a:t>
            </a:r>
            <a:r>
              <a:rPr lang="en"/>
              <a:t> about?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Cryptbots modified and spreading on websites offering cracked or pirated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search engines to rank up distribution sites. Allows increase chance of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custom domains and websites hosted on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Visitors face multiple redirects, leads to SEO </a:t>
            </a:r>
            <a:r>
              <a:rPr lang="en"/>
              <a:t>Poisoning</a:t>
            </a:r>
            <a:r>
              <a:rPr lang="en"/>
              <a:t> (Search Engine Optimization)(Websites look legit).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Changes to Cryptobots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</a:t>
            </a:r>
            <a:r>
              <a:rPr lang="en"/>
              <a:t>version</a:t>
            </a:r>
            <a:r>
              <a:rPr lang="en"/>
              <a:t> lighter, higher chance of avoiding detection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Newer version uses anti-Vm Core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Hackers want to simplify trojan functions(removed anit-sandbox routine, </a:t>
            </a:r>
            <a:r>
              <a:rPr lang="en"/>
              <a:t>redundant</a:t>
            </a:r>
            <a:r>
              <a:rPr lang="en"/>
              <a:t> second c2 connection,2 exfiltration </a:t>
            </a:r>
            <a:r>
              <a:rPr lang="en"/>
              <a:t>folder</a:t>
            </a:r>
            <a:r>
              <a:rPr lang="en"/>
              <a:t> containing stolen information)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Changing code- Old T</a:t>
            </a:r>
            <a:r>
              <a:rPr lang="en"/>
              <a:t>actic: manually adding sent file to header, New Tactic: using a simple api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Removed: screenshot function, gathered data on txt file on desktop(easily noticed)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strain: searches all file paths, user data, infiltrates regardless of chrome version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take away from this article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look for pirated software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Advised</a:t>
            </a:r>
            <a:r>
              <a:rPr lang="en"/>
              <a:t> to use reliable anti-virus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what we learn in class to not be a victim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