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6"/>
  </p:notesMasterIdLst>
  <p:sldIdLst>
    <p:sldId id="256" r:id="rId2"/>
    <p:sldId id="257" r:id="rId3"/>
    <p:sldId id="310" r:id="rId4"/>
    <p:sldId id="307" r:id="rId5"/>
    <p:sldId id="308" r:id="rId6"/>
    <p:sldId id="309" r:id="rId7"/>
    <p:sldId id="311" r:id="rId8"/>
    <p:sldId id="312" r:id="rId9"/>
    <p:sldId id="313" r:id="rId10"/>
    <p:sldId id="314" r:id="rId11"/>
    <p:sldId id="315" r:id="rId12"/>
    <p:sldId id="317" r:id="rId13"/>
    <p:sldId id="316"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p:restoredTop sz="94643"/>
  </p:normalViewPr>
  <p:slideViewPr>
    <p:cSldViewPr snapToGrid="0" snapToObjects="1">
      <p:cViewPr>
        <p:scale>
          <a:sx n="51" d="100"/>
          <a:sy n="51" d="100"/>
        </p:scale>
        <p:origin x="1520" y="8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Halper" userId="ce25f2f5b4ee1657" providerId="LiveId" clId="{AFCDD9F1-0795-4A43-AF34-8D357C134955}"/>
    <pc:docChg chg="undo custSel modSld">
      <pc:chgData name="Andrew Halper" userId="ce25f2f5b4ee1657" providerId="LiveId" clId="{AFCDD9F1-0795-4A43-AF34-8D357C134955}" dt="2021-09-15T17:05:54.165" v="179"/>
      <pc:docMkLst>
        <pc:docMk/>
      </pc:docMkLst>
      <pc:sldChg chg="addSp delSp modSp">
        <pc:chgData name="Andrew Halper" userId="ce25f2f5b4ee1657" providerId="LiveId" clId="{AFCDD9F1-0795-4A43-AF34-8D357C134955}" dt="2021-09-15T17:05:54.165" v="179"/>
        <pc:sldMkLst>
          <pc:docMk/>
          <pc:sldMk cId="1044708172" sldId="308"/>
        </pc:sldMkLst>
        <pc:spChg chg="mod">
          <ac:chgData name="Andrew Halper" userId="ce25f2f5b4ee1657" providerId="LiveId" clId="{AFCDD9F1-0795-4A43-AF34-8D357C134955}" dt="2021-09-15T16:57:07.707" v="3" actId="1076"/>
          <ac:spMkLst>
            <pc:docMk/>
            <pc:sldMk cId="1044708172" sldId="308"/>
            <ac:spMk id="3" creationId="{00000000-0000-0000-0000-000000000000}"/>
          </ac:spMkLst>
        </pc:spChg>
        <pc:grpChg chg="add del">
          <ac:chgData name="Andrew Halper" userId="ce25f2f5b4ee1657" providerId="LiveId" clId="{AFCDD9F1-0795-4A43-AF34-8D357C134955}" dt="2021-09-15T16:57:39.434" v="7"/>
          <ac:grpSpMkLst>
            <pc:docMk/>
            <pc:sldMk cId="1044708172" sldId="308"/>
            <ac:grpSpMk id="6" creationId="{DEF7BE9A-3CAC-E94C-9347-355FBF53946A}"/>
          </ac:grpSpMkLst>
        </pc:grpChg>
        <pc:grpChg chg="add">
          <ac:chgData name="Andrew Halper" userId="ce25f2f5b4ee1657" providerId="LiveId" clId="{AFCDD9F1-0795-4A43-AF34-8D357C134955}" dt="2021-09-15T16:57:43.875" v="12"/>
          <ac:grpSpMkLst>
            <pc:docMk/>
            <pc:sldMk cId="1044708172" sldId="308"/>
            <ac:grpSpMk id="10" creationId="{5525EFDA-367A-4E47-9D62-FF896EF64485}"/>
          </ac:grpSpMkLst>
        </pc:grpChg>
        <pc:grpChg chg="add">
          <ac:chgData name="Andrew Halper" userId="ce25f2f5b4ee1657" providerId="LiveId" clId="{AFCDD9F1-0795-4A43-AF34-8D357C134955}" dt="2021-09-15T16:57:48.744" v="18"/>
          <ac:grpSpMkLst>
            <pc:docMk/>
            <pc:sldMk cId="1044708172" sldId="308"/>
            <ac:grpSpMk id="16" creationId="{3018B139-4CF7-F947-A670-C14F8E5821BA}"/>
          </ac:grpSpMkLst>
        </pc:grpChg>
        <pc:grpChg chg="add">
          <ac:chgData name="Andrew Halper" userId="ce25f2f5b4ee1657" providerId="LiveId" clId="{AFCDD9F1-0795-4A43-AF34-8D357C134955}" dt="2021-09-15T16:57:51.409" v="23"/>
          <ac:grpSpMkLst>
            <pc:docMk/>
            <pc:sldMk cId="1044708172" sldId="308"/>
            <ac:grpSpMk id="21" creationId="{783B0687-30DD-A646-906E-20951E7931E7}"/>
          </ac:grpSpMkLst>
        </pc:grpChg>
        <pc:grpChg chg="add del">
          <ac:chgData name="Andrew Halper" userId="ce25f2f5b4ee1657" providerId="LiveId" clId="{AFCDD9F1-0795-4A43-AF34-8D357C134955}" dt="2021-09-15T16:57:59.131" v="35"/>
          <ac:grpSpMkLst>
            <pc:docMk/>
            <pc:sldMk cId="1044708172" sldId="308"/>
            <ac:grpSpMk id="30" creationId="{F3D71844-F8E1-1E45-B5DC-9DF333208309}"/>
          </ac:grpSpMkLst>
        </pc:grpChg>
        <pc:grpChg chg="add">
          <ac:chgData name="Andrew Halper" userId="ce25f2f5b4ee1657" providerId="LiveId" clId="{AFCDD9F1-0795-4A43-AF34-8D357C134955}" dt="2021-09-15T16:57:59.131" v="35"/>
          <ac:grpSpMkLst>
            <pc:docMk/>
            <pc:sldMk cId="1044708172" sldId="308"/>
            <ac:grpSpMk id="33" creationId="{739EAC5E-226C-BE42-A330-69D7EB6F8022}"/>
          </ac:grpSpMkLst>
        </pc:grpChg>
        <pc:grpChg chg="add del">
          <ac:chgData name="Andrew Halper" userId="ce25f2f5b4ee1657" providerId="LiveId" clId="{AFCDD9F1-0795-4A43-AF34-8D357C134955}" dt="2021-09-15T17:01:58.980" v="70"/>
          <ac:grpSpMkLst>
            <pc:docMk/>
            <pc:sldMk cId="1044708172" sldId="308"/>
            <ac:grpSpMk id="36" creationId="{912F9BAB-5930-FB45-8BD9-BE4C815C4688}"/>
          </ac:grpSpMkLst>
        </pc:grpChg>
        <pc:grpChg chg="add del">
          <ac:chgData name="Andrew Halper" userId="ce25f2f5b4ee1657" providerId="LiveId" clId="{AFCDD9F1-0795-4A43-AF34-8D357C134955}" dt="2021-09-15T17:01:58.980" v="70"/>
          <ac:grpSpMkLst>
            <pc:docMk/>
            <pc:sldMk cId="1044708172" sldId="308"/>
            <ac:grpSpMk id="39" creationId="{AD3D2E2A-0CDA-1A44-9991-CE604F999DCE}"/>
          </ac:grpSpMkLst>
        </pc:grpChg>
        <pc:grpChg chg="add">
          <ac:chgData name="Andrew Halper" userId="ce25f2f5b4ee1657" providerId="LiveId" clId="{AFCDD9F1-0795-4A43-AF34-8D357C134955}" dt="2021-09-15T17:01:35.337" v="44"/>
          <ac:grpSpMkLst>
            <pc:docMk/>
            <pc:sldMk cId="1044708172" sldId="308"/>
            <ac:grpSpMk id="42" creationId="{03B69938-FE83-834B-9DE7-BDBDE3C47420}"/>
          </ac:grpSpMkLst>
        </pc:grpChg>
        <pc:grpChg chg="add">
          <ac:chgData name="Andrew Halper" userId="ce25f2f5b4ee1657" providerId="LiveId" clId="{AFCDD9F1-0795-4A43-AF34-8D357C134955}" dt="2021-09-15T17:01:45.822" v="47"/>
          <ac:grpSpMkLst>
            <pc:docMk/>
            <pc:sldMk cId="1044708172" sldId="308"/>
            <ac:grpSpMk id="45" creationId="{BCB4B73F-CA1C-E740-BD35-A62B8CC2F9EF}"/>
          </ac:grpSpMkLst>
        </pc:grpChg>
        <pc:grpChg chg="add del">
          <ac:chgData name="Andrew Halper" userId="ce25f2f5b4ee1657" providerId="LiveId" clId="{AFCDD9F1-0795-4A43-AF34-8D357C134955}" dt="2021-09-15T17:01:58.980" v="70"/>
          <ac:grpSpMkLst>
            <pc:docMk/>
            <pc:sldMk cId="1044708172" sldId="308"/>
            <ac:grpSpMk id="58" creationId="{944090CC-730F-1343-B5B7-68A39C5AC44B}"/>
          </ac:grpSpMkLst>
        </pc:grpChg>
        <pc:grpChg chg="add">
          <ac:chgData name="Andrew Halper" userId="ce25f2f5b4ee1657" providerId="LiveId" clId="{AFCDD9F1-0795-4A43-AF34-8D357C134955}" dt="2021-09-15T17:01:58.980" v="70"/>
          <ac:grpSpMkLst>
            <pc:docMk/>
            <pc:sldMk cId="1044708172" sldId="308"/>
            <ac:grpSpMk id="68" creationId="{D8BBE092-AFCE-8B4E-B5A7-6C1195F69A7C}"/>
          </ac:grpSpMkLst>
        </pc:grpChg>
        <pc:grpChg chg="add del">
          <ac:chgData name="Andrew Halper" userId="ce25f2f5b4ee1657" providerId="LiveId" clId="{AFCDD9F1-0795-4A43-AF34-8D357C134955}" dt="2021-09-15T17:02:10.060" v="75"/>
          <ac:grpSpMkLst>
            <pc:docMk/>
            <pc:sldMk cId="1044708172" sldId="308"/>
            <ac:grpSpMk id="72" creationId="{6088EF0E-A0FD-3B49-954B-B14369B24855}"/>
          </ac:grpSpMkLst>
        </pc:grpChg>
        <pc:grpChg chg="add">
          <ac:chgData name="Andrew Halper" userId="ce25f2f5b4ee1657" providerId="LiveId" clId="{AFCDD9F1-0795-4A43-AF34-8D357C134955}" dt="2021-09-15T17:02:18.837" v="85"/>
          <ac:grpSpMkLst>
            <pc:docMk/>
            <pc:sldMk cId="1044708172" sldId="308"/>
            <ac:grpSpMk id="81" creationId="{46CAA8D2-AECF-0C40-BCC2-572020CCB700}"/>
          </ac:grpSpMkLst>
        </pc:grpChg>
        <pc:grpChg chg="add">
          <ac:chgData name="Andrew Halper" userId="ce25f2f5b4ee1657" providerId="LiveId" clId="{AFCDD9F1-0795-4A43-AF34-8D357C134955}" dt="2021-09-15T17:02:25.914" v="90"/>
          <ac:grpSpMkLst>
            <pc:docMk/>
            <pc:sldMk cId="1044708172" sldId="308"/>
            <ac:grpSpMk id="86" creationId="{5A610291-6058-914D-9EBA-99A29A0308E5}"/>
          </ac:grpSpMkLst>
        </pc:grpChg>
        <pc:grpChg chg="add">
          <ac:chgData name="Andrew Halper" userId="ce25f2f5b4ee1657" providerId="LiveId" clId="{AFCDD9F1-0795-4A43-AF34-8D357C134955}" dt="2021-09-15T17:02:25.914" v="90"/>
          <ac:grpSpMkLst>
            <pc:docMk/>
            <pc:sldMk cId="1044708172" sldId="308"/>
            <ac:grpSpMk id="87" creationId="{D5F85DEA-72E1-B84D-A1A5-FEF6DF1F5E5E}"/>
          </ac:grpSpMkLst>
        </pc:grpChg>
        <pc:grpChg chg="add del">
          <ac:chgData name="Andrew Halper" userId="ce25f2f5b4ee1657" providerId="LiveId" clId="{AFCDD9F1-0795-4A43-AF34-8D357C134955}" dt="2021-09-15T17:03:51.806" v="99"/>
          <ac:grpSpMkLst>
            <pc:docMk/>
            <pc:sldMk cId="1044708172" sldId="308"/>
            <ac:grpSpMk id="91" creationId="{36454EE4-15FF-8145-A61D-A0DB224C7D61}"/>
          </ac:grpSpMkLst>
        </pc:grpChg>
        <pc:grpChg chg="add del">
          <ac:chgData name="Andrew Halper" userId="ce25f2f5b4ee1657" providerId="LiveId" clId="{AFCDD9F1-0795-4A43-AF34-8D357C134955}" dt="2021-09-15T17:03:54.877" v="101"/>
          <ac:grpSpMkLst>
            <pc:docMk/>
            <pc:sldMk cId="1044708172" sldId="308"/>
            <ac:grpSpMk id="96" creationId="{85009B76-8D38-9B4F-AB2F-E1076E0007C7}"/>
          </ac:grpSpMkLst>
        </pc:grpChg>
        <pc:grpChg chg="add del">
          <ac:chgData name="Andrew Halper" userId="ce25f2f5b4ee1657" providerId="LiveId" clId="{AFCDD9F1-0795-4A43-AF34-8D357C134955}" dt="2021-09-15T17:03:55.966" v="103"/>
          <ac:grpSpMkLst>
            <pc:docMk/>
            <pc:sldMk cId="1044708172" sldId="308"/>
            <ac:grpSpMk id="98" creationId="{B182DA41-C2E3-1042-8B41-C24F1AA3DC4B}"/>
          </ac:grpSpMkLst>
        </pc:grpChg>
        <pc:grpChg chg="add del">
          <ac:chgData name="Andrew Halper" userId="ce25f2f5b4ee1657" providerId="LiveId" clId="{AFCDD9F1-0795-4A43-AF34-8D357C134955}" dt="2021-09-15T17:03:59.289" v="108"/>
          <ac:grpSpMkLst>
            <pc:docMk/>
            <pc:sldMk cId="1044708172" sldId="308"/>
            <ac:grpSpMk id="100" creationId="{F36F6452-DC7C-794A-8383-C22F3FD250BF}"/>
          </ac:grpSpMkLst>
        </pc:grpChg>
        <pc:grpChg chg="add del">
          <ac:chgData name="Andrew Halper" userId="ce25f2f5b4ee1657" providerId="LiveId" clId="{AFCDD9F1-0795-4A43-AF34-8D357C134955}" dt="2021-09-15T17:04:04.838" v="114"/>
          <ac:grpSpMkLst>
            <pc:docMk/>
            <pc:sldMk cId="1044708172" sldId="308"/>
            <ac:grpSpMk id="105" creationId="{567012C5-3179-9B41-B1E5-D1C4A9FC1D22}"/>
          </ac:grpSpMkLst>
        </pc:grpChg>
        <pc:grpChg chg="add del">
          <ac:chgData name="Andrew Halper" userId="ce25f2f5b4ee1657" providerId="LiveId" clId="{AFCDD9F1-0795-4A43-AF34-8D357C134955}" dt="2021-09-15T17:04:07.331" v="117"/>
          <ac:grpSpMkLst>
            <pc:docMk/>
            <pc:sldMk cId="1044708172" sldId="308"/>
            <ac:grpSpMk id="111" creationId="{CC32E77C-CA7A-EC4A-A3E5-148D187AE1AC}"/>
          </ac:grpSpMkLst>
        </pc:grpChg>
        <pc:grpChg chg="add del">
          <ac:chgData name="Andrew Halper" userId="ce25f2f5b4ee1657" providerId="LiveId" clId="{AFCDD9F1-0795-4A43-AF34-8D357C134955}" dt="2021-09-15T17:04:09.068" v="122"/>
          <ac:grpSpMkLst>
            <pc:docMk/>
            <pc:sldMk cId="1044708172" sldId="308"/>
            <ac:grpSpMk id="114" creationId="{88B322E1-61E5-AC49-BFD1-537049B76892}"/>
          </ac:grpSpMkLst>
        </pc:grpChg>
        <pc:grpChg chg="add del">
          <ac:chgData name="Andrew Halper" userId="ce25f2f5b4ee1657" providerId="LiveId" clId="{AFCDD9F1-0795-4A43-AF34-8D357C134955}" dt="2021-09-15T17:04:16.353" v="125"/>
          <ac:grpSpMkLst>
            <pc:docMk/>
            <pc:sldMk cId="1044708172" sldId="308"/>
            <ac:grpSpMk id="119" creationId="{6F3F71AA-7885-1A49-B5A6-0F5F197AC6D8}"/>
          </ac:grpSpMkLst>
        </pc:grpChg>
        <pc:grpChg chg="add">
          <ac:chgData name="Andrew Halper" userId="ce25f2f5b4ee1657" providerId="LiveId" clId="{AFCDD9F1-0795-4A43-AF34-8D357C134955}" dt="2021-09-15T17:04:16.353" v="125"/>
          <ac:grpSpMkLst>
            <pc:docMk/>
            <pc:sldMk cId="1044708172" sldId="308"/>
            <ac:grpSpMk id="122" creationId="{FE008334-958C-C742-9F20-2C029BD021CE}"/>
          </ac:grpSpMkLst>
        </pc:grpChg>
        <pc:grpChg chg="add del">
          <ac:chgData name="Andrew Halper" userId="ce25f2f5b4ee1657" providerId="LiveId" clId="{AFCDD9F1-0795-4A43-AF34-8D357C134955}" dt="2021-09-15T17:05:48.608" v="168"/>
          <ac:grpSpMkLst>
            <pc:docMk/>
            <pc:sldMk cId="1044708172" sldId="308"/>
            <ac:grpSpMk id="142" creationId="{59578FF4-5147-114E-95CB-E9A8569F8EFE}"/>
          </ac:grpSpMkLst>
        </pc:grpChg>
        <pc:grpChg chg="add del">
          <ac:chgData name="Andrew Halper" userId="ce25f2f5b4ee1657" providerId="LiveId" clId="{AFCDD9F1-0795-4A43-AF34-8D357C134955}" dt="2021-09-15T17:05:53.334" v="177"/>
          <ac:grpSpMkLst>
            <pc:docMk/>
            <pc:sldMk cId="1044708172" sldId="308"/>
            <ac:grpSpMk id="164" creationId="{BEAFD96F-7114-4543-BE8D-F46F3221FF70}"/>
          </ac:grpSpMkLst>
        </pc:grpChg>
        <pc:grpChg chg="add del">
          <ac:chgData name="Andrew Halper" userId="ce25f2f5b4ee1657" providerId="LiveId" clId="{AFCDD9F1-0795-4A43-AF34-8D357C134955}" dt="2021-09-15T17:05:54.165" v="179"/>
          <ac:grpSpMkLst>
            <pc:docMk/>
            <pc:sldMk cId="1044708172" sldId="308"/>
            <ac:grpSpMk id="173" creationId="{A98A07E4-EE0C-2342-B466-F4069586AE40}"/>
          </ac:grpSpMkLst>
        </pc:grpChg>
        <pc:grpChg chg="add">
          <ac:chgData name="Andrew Halper" userId="ce25f2f5b4ee1657" providerId="LiveId" clId="{AFCDD9F1-0795-4A43-AF34-8D357C134955}" dt="2021-09-15T17:05:54.165" v="179"/>
          <ac:grpSpMkLst>
            <pc:docMk/>
            <pc:sldMk cId="1044708172" sldId="308"/>
            <ac:grpSpMk id="175" creationId="{C4C07572-A7E9-A447-ACD7-051FFEC96607}"/>
          </ac:grpSpMkLst>
        </pc:grpChg>
        <pc:inkChg chg="add del topLvl">
          <ac:chgData name="Andrew Halper" userId="ce25f2f5b4ee1657" providerId="LiveId" clId="{AFCDD9F1-0795-4A43-AF34-8D357C134955}" dt="2021-09-15T16:57:39.909" v="8"/>
          <ac:inkMkLst>
            <pc:docMk/>
            <pc:sldMk cId="1044708172" sldId="308"/>
            <ac:inkMk id="4" creationId="{200929CC-B1D0-C24F-AF0C-34801468AEBB}"/>
          </ac:inkMkLst>
        </pc:inkChg>
        <pc:inkChg chg="add del topLvl">
          <ac:chgData name="Andrew Halper" userId="ce25f2f5b4ee1657" providerId="LiveId" clId="{AFCDD9F1-0795-4A43-AF34-8D357C134955}" dt="2021-09-15T16:57:39.434" v="7"/>
          <ac:inkMkLst>
            <pc:docMk/>
            <pc:sldMk cId="1044708172" sldId="308"/>
            <ac:inkMk id="5" creationId="{71322A73-07DB-304E-8C64-BE2EA2A1C959}"/>
          </ac:inkMkLst>
        </pc:inkChg>
        <pc:inkChg chg="add">
          <ac:chgData name="Andrew Halper" userId="ce25f2f5b4ee1657" providerId="LiveId" clId="{AFCDD9F1-0795-4A43-AF34-8D357C134955}" dt="2021-09-15T16:57:42.807" v="9"/>
          <ac:inkMkLst>
            <pc:docMk/>
            <pc:sldMk cId="1044708172" sldId="308"/>
            <ac:inkMk id="7" creationId="{BE19D0C3-A763-C143-BD6E-1E0F038F47D3}"/>
          </ac:inkMkLst>
        </pc:inkChg>
        <pc:inkChg chg="add">
          <ac:chgData name="Andrew Halper" userId="ce25f2f5b4ee1657" providerId="LiveId" clId="{AFCDD9F1-0795-4A43-AF34-8D357C134955}" dt="2021-09-15T16:57:43.161" v="10"/>
          <ac:inkMkLst>
            <pc:docMk/>
            <pc:sldMk cId="1044708172" sldId="308"/>
            <ac:inkMk id="8" creationId="{4F91CE3F-C637-FE4C-A68A-C2CF9826D76E}"/>
          </ac:inkMkLst>
        </pc:inkChg>
        <pc:inkChg chg="add">
          <ac:chgData name="Andrew Halper" userId="ce25f2f5b4ee1657" providerId="LiveId" clId="{AFCDD9F1-0795-4A43-AF34-8D357C134955}" dt="2021-09-15T16:57:43.335" v="11"/>
          <ac:inkMkLst>
            <pc:docMk/>
            <pc:sldMk cId="1044708172" sldId="308"/>
            <ac:inkMk id="9" creationId="{6981A61A-1128-1E46-837E-A3CA466D93A3}"/>
          </ac:inkMkLst>
        </pc:inkChg>
        <pc:inkChg chg="add">
          <ac:chgData name="Andrew Halper" userId="ce25f2f5b4ee1657" providerId="LiveId" clId="{AFCDD9F1-0795-4A43-AF34-8D357C134955}" dt="2021-09-15T16:57:44.466" v="13"/>
          <ac:inkMkLst>
            <pc:docMk/>
            <pc:sldMk cId="1044708172" sldId="308"/>
            <ac:inkMk id="11" creationId="{F9621528-F3AA-824F-BDE8-8F0E038C8DD6}"/>
          </ac:inkMkLst>
        </pc:inkChg>
        <pc:inkChg chg="add">
          <ac:chgData name="Andrew Halper" userId="ce25f2f5b4ee1657" providerId="LiveId" clId="{AFCDD9F1-0795-4A43-AF34-8D357C134955}" dt="2021-09-15T16:57:47.206" v="14"/>
          <ac:inkMkLst>
            <pc:docMk/>
            <pc:sldMk cId="1044708172" sldId="308"/>
            <ac:inkMk id="12" creationId="{EDAC200D-3AF8-C043-97DC-F2A3B2A62A0D}"/>
          </ac:inkMkLst>
        </pc:inkChg>
        <pc:inkChg chg="add">
          <ac:chgData name="Andrew Halper" userId="ce25f2f5b4ee1657" providerId="LiveId" clId="{AFCDD9F1-0795-4A43-AF34-8D357C134955}" dt="2021-09-15T16:57:47.553" v="15"/>
          <ac:inkMkLst>
            <pc:docMk/>
            <pc:sldMk cId="1044708172" sldId="308"/>
            <ac:inkMk id="13" creationId="{86DE9840-9BC5-7B4A-94A3-91A18A4D9E8B}"/>
          </ac:inkMkLst>
        </pc:inkChg>
        <pc:inkChg chg="add">
          <ac:chgData name="Andrew Halper" userId="ce25f2f5b4ee1657" providerId="LiveId" clId="{AFCDD9F1-0795-4A43-AF34-8D357C134955}" dt="2021-09-15T16:57:47.712" v="16"/>
          <ac:inkMkLst>
            <pc:docMk/>
            <pc:sldMk cId="1044708172" sldId="308"/>
            <ac:inkMk id="14" creationId="{EA0A9167-E267-AF49-9403-2F4EC82D6A2C}"/>
          </ac:inkMkLst>
        </pc:inkChg>
        <pc:inkChg chg="add">
          <ac:chgData name="Andrew Halper" userId="ce25f2f5b4ee1657" providerId="LiveId" clId="{AFCDD9F1-0795-4A43-AF34-8D357C134955}" dt="2021-09-15T16:57:48.015" v="17"/>
          <ac:inkMkLst>
            <pc:docMk/>
            <pc:sldMk cId="1044708172" sldId="308"/>
            <ac:inkMk id="15" creationId="{E9BAE12A-6C9B-A448-AD87-11202A9E90E1}"/>
          </ac:inkMkLst>
        </pc:inkChg>
        <pc:inkChg chg="add">
          <ac:chgData name="Andrew Halper" userId="ce25f2f5b4ee1657" providerId="LiveId" clId="{AFCDD9F1-0795-4A43-AF34-8D357C134955}" dt="2021-09-15T16:57:49.892" v="19"/>
          <ac:inkMkLst>
            <pc:docMk/>
            <pc:sldMk cId="1044708172" sldId="308"/>
            <ac:inkMk id="17" creationId="{C85D0DAA-A51B-8F4A-90DD-5CAE5D5DCAB2}"/>
          </ac:inkMkLst>
        </pc:inkChg>
        <pc:inkChg chg="add">
          <ac:chgData name="Andrew Halper" userId="ce25f2f5b4ee1657" providerId="LiveId" clId="{AFCDD9F1-0795-4A43-AF34-8D357C134955}" dt="2021-09-15T16:57:50.117" v="20"/>
          <ac:inkMkLst>
            <pc:docMk/>
            <pc:sldMk cId="1044708172" sldId="308"/>
            <ac:inkMk id="18" creationId="{AEE78471-0BDB-E345-93EE-129CFD6CF311}"/>
          </ac:inkMkLst>
        </pc:inkChg>
        <pc:inkChg chg="add">
          <ac:chgData name="Andrew Halper" userId="ce25f2f5b4ee1657" providerId="LiveId" clId="{AFCDD9F1-0795-4A43-AF34-8D357C134955}" dt="2021-09-15T16:57:50.299" v="21"/>
          <ac:inkMkLst>
            <pc:docMk/>
            <pc:sldMk cId="1044708172" sldId="308"/>
            <ac:inkMk id="19" creationId="{90F33D15-522A-7048-BFCD-BEAFF728F495}"/>
          </ac:inkMkLst>
        </pc:inkChg>
        <pc:inkChg chg="add">
          <ac:chgData name="Andrew Halper" userId="ce25f2f5b4ee1657" providerId="LiveId" clId="{AFCDD9F1-0795-4A43-AF34-8D357C134955}" dt="2021-09-15T16:57:50.671" v="22"/>
          <ac:inkMkLst>
            <pc:docMk/>
            <pc:sldMk cId="1044708172" sldId="308"/>
            <ac:inkMk id="20" creationId="{5C903D49-2724-434B-984C-5B43C4C55FE9}"/>
          </ac:inkMkLst>
        </pc:inkChg>
        <pc:inkChg chg="add">
          <ac:chgData name="Andrew Halper" userId="ce25f2f5b4ee1657" providerId="LiveId" clId="{AFCDD9F1-0795-4A43-AF34-8D357C134955}" dt="2021-09-15T16:57:53.332" v="24"/>
          <ac:inkMkLst>
            <pc:docMk/>
            <pc:sldMk cId="1044708172" sldId="308"/>
            <ac:inkMk id="22" creationId="{B6AD1193-BAC3-404C-B15C-8E44DC799379}"/>
          </ac:inkMkLst>
        </pc:inkChg>
        <pc:inkChg chg="add">
          <ac:chgData name="Andrew Halper" userId="ce25f2f5b4ee1657" providerId="LiveId" clId="{AFCDD9F1-0795-4A43-AF34-8D357C134955}" dt="2021-09-15T16:57:53.533" v="25"/>
          <ac:inkMkLst>
            <pc:docMk/>
            <pc:sldMk cId="1044708172" sldId="308"/>
            <ac:inkMk id="23" creationId="{7209C68B-607D-D849-A256-565E074D84FC}"/>
          </ac:inkMkLst>
        </pc:inkChg>
        <pc:inkChg chg="add">
          <ac:chgData name="Andrew Halper" userId="ce25f2f5b4ee1657" providerId="LiveId" clId="{AFCDD9F1-0795-4A43-AF34-8D357C134955}" dt="2021-09-15T16:57:53.725" v="26"/>
          <ac:inkMkLst>
            <pc:docMk/>
            <pc:sldMk cId="1044708172" sldId="308"/>
            <ac:inkMk id="24" creationId="{67964445-64B5-8F4F-A459-F25F4720CC98}"/>
          </ac:inkMkLst>
        </pc:inkChg>
        <pc:inkChg chg="add">
          <ac:chgData name="Andrew Halper" userId="ce25f2f5b4ee1657" providerId="LiveId" clId="{AFCDD9F1-0795-4A43-AF34-8D357C134955}" dt="2021-09-15T16:57:53.888" v="27"/>
          <ac:inkMkLst>
            <pc:docMk/>
            <pc:sldMk cId="1044708172" sldId="308"/>
            <ac:inkMk id="25" creationId="{81CD372D-1003-9344-BAB2-3849FA4D1EAE}"/>
          </ac:inkMkLst>
        </pc:inkChg>
        <pc:inkChg chg="add topLvl">
          <ac:chgData name="Andrew Halper" userId="ce25f2f5b4ee1657" providerId="LiveId" clId="{AFCDD9F1-0795-4A43-AF34-8D357C134955}" dt="2021-09-15T16:57:59.131" v="35"/>
          <ac:inkMkLst>
            <pc:docMk/>
            <pc:sldMk cId="1044708172" sldId="308"/>
            <ac:inkMk id="26" creationId="{684CFF36-24AB-8841-98DE-4D5511047865}"/>
          </ac:inkMkLst>
        </pc:inkChg>
        <pc:inkChg chg="add topLvl">
          <ac:chgData name="Andrew Halper" userId="ce25f2f5b4ee1657" providerId="LiveId" clId="{AFCDD9F1-0795-4A43-AF34-8D357C134955}" dt="2021-09-15T16:57:59.131" v="35"/>
          <ac:inkMkLst>
            <pc:docMk/>
            <pc:sldMk cId="1044708172" sldId="308"/>
            <ac:inkMk id="27" creationId="{097DD7C7-8C5E-704E-81D2-76D35321933A}"/>
          </ac:inkMkLst>
        </pc:inkChg>
        <pc:inkChg chg="add topLvl">
          <ac:chgData name="Andrew Halper" userId="ce25f2f5b4ee1657" providerId="LiveId" clId="{AFCDD9F1-0795-4A43-AF34-8D357C134955}" dt="2021-09-15T16:57:59.131" v="35"/>
          <ac:inkMkLst>
            <pc:docMk/>
            <pc:sldMk cId="1044708172" sldId="308"/>
            <ac:inkMk id="28" creationId="{5D09BDD7-7626-F540-904B-0B24BFF1FC1C}"/>
          </ac:inkMkLst>
        </pc:inkChg>
        <pc:inkChg chg="add topLvl">
          <ac:chgData name="Andrew Halper" userId="ce25f2f5b4ee1657" providerId="LiveId" clId="{AFCDD9F1-0795-4A43-AF34-8D357C134955}" dt="2021-09-15T16:57:59.131" v="35"/>
          <ac:inkMkLst>
            <pc:docMk/>
            <pc:sldMk cId="1044708172" sldId="308"/>
            <ac:inkMk id="29" creationId="{104211AC-477E-1243-8871-5F91C407B1B5}"/>
          </ac:inkMkLst>
        </pc:inkChg>
        <pc:inkChg chg="add">
          <ac:chgData name="Andrew Halper" userId="ce25f2f5b4ee1657" providerId="LiveId" clId="{AFCDD9F1-0795-4A43-AF34-8D357C134955}" dt="2021-09-15T16:57:57.586" v="33"/>
          <ac:inkMkLst>
            <pc:docMk/>
            <pc:sldMk cId="1044708172" sldId="308"/>
            <ac:inkMk id="31" creationId="{8E96A0E7-8CCC-B54D-8F9F-0615BC7958CC}"/>
          </ac:inkMkLst>
        </pc:inkChg>
        <pc:inkChg chg="add">
          <ac:chgData name="Andrew Halper" userId="ce25f2f5b4ee1657" providerId="LiveId" clId="{AFCDD9F1-0795-4A43-AF34-8D357C134955}" dt="2021-09-15T16:57:58.157" v="34"/>
          <ac:inkMkLst>
            <pc:docMk/>
            <pc:sldMk cId="1044708172" sldId="308"/>
            <ac:inkMk id="32" creationId="{F9C5D465-7EEA-C64E-BEB4-187182746A08}"/>
          </ac:inkMkLst>
        </pc:inkChg>
        <pc:inkChg chg="add topLvl">
          <ac:chgData name="Andrew Halper" userId="ce25f2f5b4ee1657" providerId="LiveId" clId="{AFCDD9F1-0795-4A43-AF34-8D357C134955}" dt="2021-09-15T17:01:58.980" v="70"/>
          <ac:inkMkLst>
            <pc:docMk/>
            <pc:sldMk cId="1044708172" sldId="308"/>
            <ac:inkMk id="34" creationId="{D5F4A2B6-0E94-804C-B7DA-FB69332415D8}"/>
          </ac:inkMkLst>
        </pc:inkChg>
        <pc:inkChg chg="add topLvl">
          <ac:chgData name="Andrew Halper" userId="ce25f2f5b4ee1657" providerId="LiveId" clId="{AFCDD9F1-0795-4A43-AF34-8D357C134955}" dt="2021-09-15T17:01:58.980" v="70"/>
          <ac:inkMkLst>
            <pc:docMk/>
            <pc:sldMk cId="1044708172" sldId="308"/>
            <ac:inkMk id="35" creationId="{60DC201C-4CAF-0B4E-A199-7D15209E1DB7}"/>
          </ac:inkMkLst>
        </pc:inkChg>
        <pc:inkChg chg="add topLvl">
          <ac:chgData name="Andrew Halper" userId="ce25f2f5b4ee1657" providerId="LiveId" clId="{AFCDD9F1-0795-4A43-AF34-8D357C134955}" dt="2021-09-15T17:01:58.980" v="70"/>
          <ac:inkMkLst>
            <pc:docMk/>
            <pc:sldMk cId="1044708172" sldId="308"/>
            <ac:inkMk id="37" creationId="{F605AAF3-31B1-3A47-8C00-4AF34F31587E}"/>
          </ac:inkMkLst>
        </pc:inkChg>
        <pc:inkChg chg="add topLvl">
          <ac:chgData name="Andrew Halper" userId="ce25f2f5b4ee1657" providerId="LiveId" clId="{AFCDD9F1-0795-4A43-AF34-8D357C134955}" dt="2021-09-15T17:01:58.980" v="70"/>
          <ac:inkMkLst>
            <pc:docMk/>
            <pc:sldMk cId="1044708172" sldId="308"/>
            <ac:inkMk id="38" creationId="{D4B38ABB-6B08-9041-AAE1-D200514FAC3D}"/>
          </ac:inkMkLst>
        </pc:inkChg>
        <pc:inkChg chg="add">
          <ac:chgData name="Andrew Halper" userId="ce25f2f5b4ee1657" providerId="LiveId" clId="{AFCDD9F1-0795-4A43-AF34-8D357C134955}" dt="2021-09-15T17:01:33.806" v="42"/>
          <ac:inkMkLst>
            <pc:docMk/>
            <pc:sldMk cId="1044708172" sldId="308"/>
            <ac:inkMk id="40" creationId="{B6527D46-5E4D-434C-BAB3-EE2330EDB5B3}"/>
          </ac:inkMkLst>
        </pc:inkChg>
        <pc:inkChg chg="add">
          <ac:chgData name="Andrew Halper" userId="ce25f2f5b4ee1657" providerId="LiveId" clId="{AFCDD9F1-0795-4A43-AF34-8D357C134955}" dt="2021-09-15T17:01:34.416" v="43"/>
          <ac:inkMkLst>
            <pc:docMk/>
            <pc:sldMk cId="1044708172" sldId="308"/>
            <ac:inkMk id="41" creationId="{34AB9C81-310D-EB4D-B0B6-51BB19AC4428}"/>
          </ac:inkMkLst>
        </pc:inkChg>
        <pc:inkChg chg="add">
          <ac:chgData name="Andrew Halper" userId="ce25f2f5b4ee1657" providerId="LiveId" clId="{AFCDD9F1-0795-4A43-AF34-8D357C134955}" dt="2021-09-15T17:01:44.236" v="45"/>
          <ac:inkMkLst>
            <pc:docMk/>
            <pc:sldMk cId="1044708172" sldId="308"/>
            <ac:inkMk id="43" creationId="{162CC81B-3925-DA46-BDD1-8A6EDAA6B557}"/>
          </ac:inkMkLst>
        </pc:inkChg>
        <pc:inkChg chg="add">
          <ac:chgData name="Andrew Halper" userId="ce25f2f5b4ee1657" providerId="LiveId" clId="{AFCDD9F1-0795-4A43-AF34-8D357C134955}" dt="2021-09-15T17:01:44.807" v="46"/>
          <ac:inkMkLst>
            <pc:docMk/>
            <pc:sldMk cId="1044708172" sldId="308"/>
            <ac:inkMk id="44" creationId="{0350F1F8-2D4D-6D4D-BC17-FE49B421F225}"/>
          </ac:inkMkLst>
        </pc:inkChg>
        <pc:inkChg chg="add topLvl">
          <ac:chgData name="Andrew Halper" userId="ce25f2f5b4ee1657" providerId="LiveId" clId="{AFCDD9F1-0795-4A43-AF34-8D357C134955}" dt="2021-09-15T17:01:58.980" v="70"/>
          <ac:inkMkLst>
            <pc:docMk/>
            <pc:sldMk cId="1044708172" sldId="308"/>
            <ac:inkMk id="46" creationId="{6EC6C8DB-6782-0B41-B77F-83CBED221BB6}"/>
          </ac:inkMkLst>
        </pc:inkChg>
        <pc:inkChg chg="add topLvl">
          <ac:chgData name="Andrew Halper" userId="ce25f2f5b4ee1657" providerId="LiveId" clId="{AFCDD9F1-0795-4A43-AF34-8D357C134955}" dt="2021-09-15T17:01:58.980" v="70"/>
          <ac:inkMkLst>
            <pc:docMk/>
            <pc:sldMk cId="1044708172" sldId="308"/>
            <ac:inkMk id="47" creationId="{35AD2844-4B9F-0D4B-9DB5-BE2170B665F7}"/>
          </ac:inkMkLst>
        </pc:inkChg>
        <pc:inkChg chg="add topLvl">
          <ac:chgData name="Andrew Halper" userId="ce25f2f5b4ee1657" providerId="LiveId" clId="{AFCDD9F1-0795-4A43-AF34-8D357C134955}" dt="2021-09-15T17:01:58.980" v="70"/>
          <ac:inkMkLst>
            <pc:docMk/>
            <pc:sldMk cId="1044708172" sldId="308"/>
            <ac:inkMk id="48" creationId="{6F7D536F-3202-C141-94F1-C0D0D41E8695}"/>
          </ac:inkMkLst>
        </pc:inkChg>
        <pc:inkChg chg="add topLvl">
          <ac:chgData name="Andrew Halper" userId="ce25f2f5b4ee1657" providerId="LiveId" clId="{AFCDD9F1-0795-4A43-AF34-8D357C134955}" dt="2021-09-15T17:01:58.980" v="70"/>
          <ac:inkMkLst>
            <pc:docMk/>
            <pc:sldMk cId="1044708172" sldId="308"/>
            <ac:inkMk id="49" creationId="{32C1862A-735D-CA46-8B0E-C1862B635FA5}"/>
          </ac:inkMkLst>
        </pc:inkChg>
        <pc:inkChg chg="add topLvl">
          <ac:chgData name="Andrew Halper" userId="ce25f2f5b4ee1657" providerId="LiveId" clId="{AFCDD9F1-0795-4A43-AF34-8D357C134955}" dt="2021-09-15T17:01:58.980" v="70"/>
          <ac:inkMkLst>
            <pc:docMk/>
            <pc:sldMk cId="1044708172" sldId="308"/>
            <ac:inkMk id="50" creationId="{993FA5A6-9CF7-CA42-B393-F2E30C2E6CC8}"/>
          </ac:inkMkLst>
        </pc:inkChg>
        <pc:inkChg chg="add topLvl">
          <ac:chgData name="Andrew Halper" userId="ce25f2f5b4ee1657" providerId="LiveId" clId="{AFCDD9F1-0795-4A43-AF34-8D357C134955}" dt="2021-09-15T17:01:58.980" v="70"/>
          <ac:inkMkLst>
            <pc:docMk/>
            <pc:sldMk cId="1044708172" sldId="308"/>
            <ac:inkMk id="51" creationId="{B3B6A018-274C-6A4F-BC7C-1692A3EED2B9}"/>
          </ac:inkMkLst>
        </pc:inkChg>
        <pc:inkChg chg="add topLvl">
          <ac:chgData name="Andrew Halper" userId="ce25f2f5b4ee1657" providerId="LiveId" clId="{AFCDD9F1-0795-4A43-AF34-8D357C134955}" dt="2021-09-15T17:01:58.980" v="70"/>
          <ac:inkMkLst>
            <pc:docMk/>
            <pc:sldMk cId="1044708172" sldId="308"/>
            <ac:inkMk id="52" creationId="{A76EDF36-4F29-0D4A-A014-1304FDBFD31D}"/>
          </ac:inkMkLst>
        </pc:inkChg>
        <pc:inkChg chg="add topLvl">
          <ac:chgData name="Andrew Halper" userId="ce25f2f5b4ee1657" providerId="LiveId" clId="{AFCDD9F1-0795-4A43-AF34-8D357C134955}" dt="2021-09-15T17:01:58.980" v="70"/>
          <ac:inkMkLst>
            <pc:docMk/>
            <pc:sldMk cId="1044708172" sldId="308"/>
            <ac:inkMk id="53" creationId="{12078A23-C2FF-9F4A-B44E-2DFF29909BFE}"/>
          </ac:inkMkLst>
        </pc:inkChg>
        <pc:inkChg chg="add topLvl">
          <ac:chgData name="Andrew Halper" userId="ce25f2f5b4ee1657" providerId="LiveId" clId="{AFCDD9F1-0795-4A43-AF34-8D357C134955}" dt="2021-09-15T17:01:58.980" v="70"/>
          <ac:inkMkLst>
            <pc:docMk/>
            <pc:sldMk cId="1044708172" sldId="308"/>
            <ac:inkMk id="54" creationId="{851F4820-00A7-0048-92BC-1921AA8FA593}"/>
          </ac:inkMkLst>
        </pc:inkChg>
        <pc:inkChg chg="add topLvl">
          <ac:chgData name="Andrew Halper" userId="ce25f2f5b4ee1657" providerId="LiveId" clId="{AFCDD9F1-0795-4A43-AF34-8D357C134955}" dt="2021-09-15T17:01:58.980" v="70"/>
          <ac:inkMkLst>
            <pc:docMk/>
            <pc:sldMk cId="1044708172" sldId="308"/>
            <ac:inkMk id="55" creationId="{EA3E2A36-06C4-4440-8042-F54C7F55EC3D}"/>
          </ac:inkMkLst>
        </pc:inkChg>
        <pc:inkChg chg="add topLvl">
          <ac:chgData name="Andrew Halper" userId="ce25f2f5b4ee1657" providerId="LiveId" clId="{AFCDD9F1-0795-4A43-AF34-8D357C134955}" dt="2021-09-15T17:01:58.980" v="70"/>
          <ac:inkMkLst>
            <pc:docMk/>
            <pc:sldMk cId="1044708172" sldId="308"/>
            <ac:inkMk id="56" creationId="{6C986F83-D618-B84C-BB95-48E6EA83C867}"/>
          </ac:inkMkLst>
        </pc:inkChg>
        <pc:inkChg chg="add topLvl">
          <ac:chgData name="Andrew Halper" userId="ce25f2f5b4ee1657" providerId="LiveId" clId="{AFCDD9F1-0795-4A43-AF34-8D357C134955}" dt="2021-09-15T17:01:58.980" v="70"/>
          <ac:inkMkLst>
            <pc:docMk/>
            <pc:sldMk cId="1044708172" sldId="308"/>
            <ac:inkMk id="57" creationId="{C8E1E37A-DA6F-4B43-80AD-0C131BADC8B9}"/>
          </ac:inkMkLst>
        </pc:inkChg>
        <pc:inkChg chg="add">
          <ac:chgData name="Andrew Halper" userId="ce25f2f5b4ee1657" providerId="LiveId" clId="{AFCDD9F1-0795-4A43-AF34-8D357C134955}" dt="2021-09-15T17:01:54.256" v="61"/>
          <ac:inkMkLst>
            <pc:docMk/>
            <pc:sldMk cId="1044708172" sldId="308"/>
            <ac:inkMk id="59" creationId="{5F554B55-5866-BC44-B177-58EFF9BC2F7B}"/>
          </ac:inkMkLst>
        </pc:inkChg>
        <pc:inkChg chg="add">
          <ac:chgData name="Andrew Halper" userId="ce25f2f5b4ee1657" providerId="LiveId" clId="{AFCDD9F1-0795-4A43-AF34-8D357C134955}" dt="2021-09-15T17:01:54.524" v="62"/>
          <ac:inkMkLst>
            <pc:docMk/>
            <pc:sldMk cId="1044708172" sldId="308"/>
            <ac:inkMk id="60" creationId="{6F492C32-098C-DD49-8BF9-26A7BDCCA116}"/>
          </ac:inkMkLst>
        </pc:inkChg>
        <pc:inkChg chg="add">
          <ac:chgData name="Andrew Halper" userId="ce25f2f5b4ee1657" providerId="LiveId" clId="{AFCDD9F1-0795-4A43-AF34-8D357C134955}" dt="2021-09-15T17:01:54.820" v="63"/>
          <ac:inkMkLst>
            <pc:docMk/>
            <pc:sldMk cId="1044708172" sldId="308"/>
            <ac:inkMk id="61" creationId="{B8EBDDE6-1B32-694A-9F7A-154EB89704BD}"/>
          </ac:inkMkLst>
        </pc:inkChg>
        <pc:inkChg chg="add">
          <ac:chgData name="Andrew Halper" userId="ce25f2f5b4ee1657" providerId="LiveId" clId="{AFCDD9F1-0795-4A43-AF34-8D357C134955}" dt="2021-09-15T17:01:55.147" v="64"/>
          <ac:inkMkLst>
            <pc:docMk/>
            <pc:sldMk cId="1044708172" sldId="308"/>
            <ac:inkMk id="62" creationId="{8E58ED4F-5ACE-074E-B94B-54ED920EF4F3}"/>
          </ac:inkMkLst>
        </pc:inkChg>
        <pc:inkChg chg="add">
          <ac:chgData name="Andrew Halper" userId="ce25f2f5b4ee1657" providerId="LiveId" clId="{AFCDD9F1-0795-4A43-AF34-8D357C134955}" dt="2021-09-15T17:01:55.688" v="65"/>
          <ac:inkMkLst>
            <pc:docMk/>
            <pc:sldMk cId="1044708172" sldId="308"/>
            <ac:inkMk id="63" creationId="{AE2578B8-F410-2944-8261-42C8E8564114}"/>
          </ac:inkMkLst>
        </pc:inkChg>
        <pc:inkChg chg="add">
          <ac:chgData name="Andrew Halper" userId="ce25f2f5b4ee1657" providerId="LiveId" clId="{AFCDD9F1-0795-4A43-AF34-8D357C134955}" dt="2021-09-15T17:01:55.863" v="66"/>
          <ac:inkMkLst>
            <pc:docMk/>
            <pc:sldMk cId="1044708172" sldId="308"/>
            <ac:inkMk id="64" creationId="{50292A58-81A0-7449-8EA9-9D99DC50BD57}"/>
          </ac:inkMkLst>
        </pc:inkChg>
        <pc:inkChg chg="add">
          <ac:chgData name="Andrew Halper" userId="ce25f2f5b4ee1657" providerId="LiveId" clId="{AFCDD9F1-0795-4A43-AF34-8D357C134955}" dt="2021-09-15T17:01:56.261" v="67"/>
          <ac:inkMkLst>
            <pc:docMk/>
            <pc:sldMk cId="1044708172" sldId="308"/>
            <ac:inkMk id="65" creationId="{D8F8B961-2410-B243-86BE-1820A30541BF}"/>
          </ac:inkMkLst>
        </pc:inkChg>
        <pc:inkChg chg="add">
          <ac:chgData name="Andrew Halper" userId="ce25f2f5b4ee1657" providerId="LiveId" clId="{AFCDD9F1-0795-4A43-AF34-8D357C134955}" dt="2021-09-15T17:01:57.602" v="68"/>
          <ac:inkMkLst>
            <pc:docMk/>
            <pc:sldMk cId="1044708172" sldId="308"/>
            <ac:inkMk id="66" creationId="{94B0F313-35D1-BE4C-A53D-20C621654FE3}"/>
          </ac:inkMkLst>
        </pc:inkChg>
        <pc:inkChg chg="add">
          <ac:chgData name="Andrew Halper" userId="ce25f2f5b4ee1657" providerId="LiveId" clId="{AFCDD9F1-0795-4A43-AF34-8D357C134955}" dt="2021-09-15T17:01:57.973" v="69"/>
          <ac:inkMkLst>
            <pc:docMk/>
            <pc:sldMk cId="1044708172" sldId="308"/>
            <ac:inkMk id="67" creationId="{32C523B8-A52E-DB40-866A-F02439E66610}"/>
          </ac:inkMkLst>
        </pc:inkChg>
        <pc:inkChg chg="add">
          <ac:chgData name="Andrew Halper" userId="ce25f2f5b4ee1657" providerId="LiveId" clId="{AFCDD9F1-0795-4A43-AF34-8D357C134955}" dt="2021-09-15T17:02:00.032" v="71"/>
          <ac:inkMkLst>
            <pc:docMk/>
            <pc:sldMk cId="1044708172" sldId="308"/>
            <ac:inkMk id="69" creationId="{658AAAED-D19F-F64C-96F1-0E34726F4BE2}"/>
          </ac:inkMkLst>
        </pc:inkChg>
        <pc:inkChg chg="add del topLvl">
          <ac:chgData name="Andrew Halper" userId="ce25f2f5b4ee1657" providerId="LiveId" clId="{AFCDD9F1-0795-4A43-AF34-8D357C134955}" dt="2021-09-15T17:02:10.066" v="76"/>
          <ac:inkMkLst>
            <pc:docMk/>
            <pc:sldMk cId="1044708172" sldId="308"/>
            <ac:inkMk id="70" creationId="{58DA5DDC-93B7-1F4A-A641-5CDD39935C43}"/>
          </ac:inkMkLst>
        </pc:inkChg>
        <pc:inkChg chg="add del topLvl">
          <ac:chgData name="Andrew Halper" userId="ce25f2f5b4ee1657" providerId="LiveId" clId="{AFCDD9F1-0795-4A43-AF34-8D357C134955}" dt="2021-09-15T17:02:10.060" v="75"/>
          <ac:inkMkLst>
            <pc:docMk/>
            <pc:sldMk cId="1044708172" sldId="308"/>
            <ac:inkMk id="71" creationId="{BBAF9FB7-8CB1-6B4C-892D-4EFB5FA294AB}"/>
          </ac:inkMkLst>
        </pc:inkChg>
        <pc:inkChg chg="add">
          <ac:chgData name="Andrew Halper" userId="ce25f2f5b4ee1657" providerId="LiveId" clId="{AFCDD9F1-0795-4A43-AF34-8D357C134955}" dt="2021-09-15T17:02:16.246" v="77"/>
          <ac:inkMkLst>
            <pc:docMk/>
            <pc:sldMk cId="1044708172" sldId="308"/>
            <ac:inkMk id="73" creationId="{7D9185B8-80F2-B240-8E27-11B13009B798}"/>
          </ac:inkMkLst>
        </pc:inkChg>
        <pc:inkChg chg="add">
          <ac:chgData name="Andrew Halper" userId="ce25f2f5b4ee1657" providerId="LiveId" clId="{AFCDD9F1-0795-4A43-AF34-8D357C134955}" dt="2021-09-15T17:02:16.582" v="78"/>
          <ac:inkMkLst>
            <pc:docMk/>
            <pc:sldMk cId="1044708172" sldId="308"/>
            <ac:inkMk id="74" creationId="{84CB32E8-F479-D84E-BEEF-D33064080D05}"/>
          </ac:inkMkLst>
        </pc:inkChg>
        <pc:inkChg chg="add">
          <ac:chgData name="Andrew Halper" userId="ce25f2f5b4ee1657" providerId="LiveId" clId="{AFCDD9F1-0795-4A43-AF34-8D357C134955}" dt="2021-09-15T17:02:16.819" v="79"/>
          <ac:inkMkLst>
            <pc:docMk/>
            <pc:sldMk cId="1044708172" sldId="308"/>
            <ac:inkMk id="75" creationId="{13147F79-C00E-9848-8E51-EC6544ADB7B5}"/>
          </ac:inkMkLst>
        </pc:inkChg>
        <pc:inkChg chg="add">
          <ac:chgData name="Andrew Halper" userId="ce25f2f5b4ee1657" providerId="LiveId" clId="{AFCDD9F1-0795-4A43-AF34-8D357C134955}" dt="2021-09-15T17:02:17" v="80"/>
          <ac:inkMkLst>
            <pc:docMk/>
            <pc:sldMk cId="1044708172" sldId="308"/>
            <ac:inkMk id="76" creationId="{0C2D0CC0-3F55-564A-9D54-04E1AAA42ED2}"/>
          </ac:inkMkLst>
        </pc:inkChg>
        <pc:inkChg chg="add">
          <ac:chgData name="Andrew Halper" userId="ce25f2f5b4ee1657" providerId="LiveId" clId="{AFCDD9F1-0795-4A43-AF34-8D357C134955}" dt="2021-09-15T17:02:17.219" v="81"/>
          <ac:inkMkLst>
            <pc:docMk/>
            <pc:sldMk cId="1044708172" sldId="308"/>
            <ac:inkMk id="77" creationId="{855AF283-5FD9-2846-9FBC-B55799C38A2B}"/>
          </ac:inkMkLst>
        </pc:inkChg>
        <pc:inkChg chg="add">
          <ac:chgData name="Andrew Halper" userId="ce25f2f5b4ee1657" providerId="LiveId" clId="{AFCDD9F1-0795-4A43-AF34-8D357C134955}" dt="2021-09-15T17:02:17.423" v="82"/>
          <ac:inkMkLst>
            <pc:docMk/>
            <pc:sldMk cId="1044708172" sldId="308"/>
            <ac:inkMk id="78" creationId="{67787851-6C22-BD48-AB49-53B35BA0F6EE}"/>
          </ac:inkMkLst>
        </pc:inkChg>
        <pc:inkChg chg="add">
          <ac:chgData name="Andrew Halper" userId="ce25f2f5b4ee1657" providerId="LiveId" clId="{AFCDD9F1-0795-4A43-AF34-8D357C134955}" dt="2021-09-15T17:02:17.736" v="83"/>
          <ac:inkMkLst>
            <pc:docMk/>
            <pc:sldMk cId="1044708172" sldId="308"/>
            <ac:inkMk id="79" creationId="{4118DCEA-C541-0E44-B772-3B3BBA639297}"/>
          </ac:inkMkLst>
        </pc:inkChg>
        <pc:inkChg chg="add">
          <ac:chgData name="Andrew Halper" userId="ce25f2f5b4ee1657" providerId="LiveId" clId="{AFCDD9F1-0795-4A43-AF34-8D357C134955}" dt="2021-09-15T17:02:17.986" v="84"/>
          <ac:inkMkLst>
            <pc:docMk/>
            <pc:sldMk cId="1044708172" sldId="308"/>
            <ac:inkMk id="80" creationId="{ABBE8496-5D54-6E48-8C66-9B58F7D2FCA9}"/>
          </ac:inkMkLst>
        </pc:inkChg>
        <pc:inkChg chg="add">
          <ac:chgData name="Andrew Halper" userId="ce25f2f5b4ee1657" providerId="LiveId" clId="{AFCDD9F1-0795-4A43-AF34-8D357C134955}" dt="2021-09-15T17:02:23.578" v="86"/>
          <ac:inkMkLst>
            <pc:docMk/>
            <pc:sldMk cId="1044708172" sldId="308"/>
            <ac:inkMk id="82" creationId="{DEFF6673-56FE-0449-AEB0-4E31DBB14D4A}"/>
          </ac:inkMkLst>
        </pc:inkChg>
        <pc:inkChg chg="add">
          <ac:chgData name="Andrew Halper" userId="ce25f2f5b4ee1657" providerId="LiveId" clId="{AFCDD9F1-0795-4A43-AF34-8D357C134955}" dt="2021-09-15T17:02:24.334" v="87"/>
          <ac:inkMkLst>
            <pc:docMk/>
            <pc:sldMk cId="1044708172" sldId="308"/>
            <ac:inkMk id="83" creationId="{BEB2F881-8E74-6E4C-A8C8-7EF73D6603A1}"/>
          </ac:inkMkLst>
        </pc:inkChg>
        <pc:inkChg chg="add">
          <ac:chgData name="Andrew Halper" userId="ce25f2f5b4ee1657" providerId="LiveId" clId="{AFCDD9F1-0795-4A43-AF34-8D357C134955}" dt="2021-09-15T17:02:24.836" v="88"/>
          <ac:inkMkLst>
            <pc:docMk/>
            <pc:sldMk cId="1044708172" sldId="308"/>
            <ac:inkMk id="84" creationId="{2D5688D4-DF3D-E648-AE08-97CB045AB2DC}"/>
          </ac:inkMkLst>
        </pc:inkChg>
        <pc:inkChg chg="add">
          <ac:chgData name="Andrew Halper" userId="ce25f2f5b4ee1657" providerId="LiveId" clId="{AFCDD9F1-0795-4A43-AF34-8D357C134955}" dt="2021-09-15T17:02:25.018" v="89"/>
          <ac:inkMkLst>
            <pc:docMk/>
            <pc:sldMk cId="1044708172" sldId="308"/>
            <ac:inkMk id="85" creationId="{42BAEB1B-F356-174A-901B-39E3036F1F8B}"/>
          </ac:inkMkLst>
        </pc:inkChg>
        <pc:inkChg chg="add topLvl">
          <ac:chgData name="Andrew Halper" userId="ce25f2f5b4ee1657" providerId="LiveId" clId="{AFCDD9F1-0795-4A43-AF34-8D357C134955}" dt="2021-09-15T17:04:16.353" v="125"/>
          <ac:inkMkLst>
            <pc:docMk/>
            <pc:sldMk cId="1044708172" sldId="308"/>
            <ac:inkMk id="88" creationId="{A9761876-E695-794D-B043-C439527DF5C0}"/>
          </ac:inkMkLst>
        </pc:inkChg>
        <pc:inkChg chg="add topLvl">
          <ac:chgData name="Andrew Halper" userId="ce25f2f5b4ee1657" providerId="LiveId" clId="{AFCDD9F1-0795-4A43-AF34-8D357C134955}" dt="2021-09-15T17:04:16.353" v="125"/>
          <ac:inkMkLst>
            <pc:docMk/>
            <pc:sldMk cId="1044708172" sldId="308"/>
            <ac:inkMk id="89" creationId="{0FBB8F75-A5FE-EC48-ABF1-CD1D9671FF17}"/>
          </ac:inkMkLst>
        </pc:inkChg>
        <pc:inkChg chg="add topLvl">
          <ac:chgData name="Andrew Halper" userId="ce25f2f5b4ee1657" providerId="LiveId" clId="{AFCDD9F1-0795-4A43-AF34-8D357C134955}" dt="2021-09-15T17:04:16.353" v="125"/>
          <ac:inkMkLst>
            <pc:docMk/>
            <pc:sldMk cId="1044708172" sldId="308"/>
            <ac:inkMk id="90" creationId="{8752B870-1270-7D41-A6C8-259A393F8CE2}"/>
          </ac:inkMkLst>
        </pc:inkChg>
        <pc:inkChg chg="add topLvl">
          <ac:chgData name="Andrew Halper" userId="ce25f2f5b4ee1657" providerId="LiveId" clId="{AFCDD9F1-0795-4A43-AF34-8D357C134955}" dt="2021-09-15T17:04:16.353" v="125"/>
          <ac:inkMkLst>
            <pc:docMk/>
            <pc:sldMk cId="1044708172" sldId="308"/>
            <ac:inkMk id="92" creationId="{782DBE88-9BBE-264D-AE94-1785C720090B}"/>
          </ac:inkMkLst>
        </pc:inkChg>
        <pc:inkChg chg="add topLvl">
          <ac:chgData name="Andrew Halper" userId="ce25f2f5b4ee1657" providerId="LiveId" clId="{AFCDD9F1-0795-4A43-AF34-8D357C134955}" dt="2021-09-15T17:04:16.353" v="125"/>
          <ac:inkMkLst>
            <pc:docMk/>
            <pc:sldMk cId="1044708172" sldId="308"/>
            <ac:inkMk id="93" creationId="{A7F01D87-73B4-1D41-90BB-F62BF10D4A8B}"/>
          </ac:inkMkLst>
        </pc:inkChg>
        <pc:inkChg chg="add topLvl">
          <ac:chgData name="Andrew Halper" userId="ce25f2f5b4ee1657" providerId="LiveId" clId="{AFCDD9F1-0795-4A43-AF34-8D357C134955}" dt="2021-09-15T17:04:16.353" v="125"/>
          <ac:inkMkLst>
            <pc:docMk/>
            <pc:sldMk cId="1044708172" sldId="308"/>
            <ac:inkMk id="94" creationId="{B0EB06B9-72C0-6047-A4DD-03C2851929F1}"/>
          </ac:inkMkLst>
        </pc:inkChg>
        <pc:inkChg chg="add topLvl">
          <ac:chgData name="Andrew Halper" userId="ce25f2f5b4ee1657" providerId="LiveId" clId="{AFCDD9F1-0795-4A43-AF34-8D357C134955}" dt="2021-09-15T17:04:16.353" v="125"/>
          <ac:inkMkLst>
            <pc:docMk/>
            <pc:sldMk cId="1044708172" sldId="308"/>
            <ac:inkMk id="95" creationId="{4F160863-70AB-E34F-8D71-3C4992A975E7}"/>
          </ac:inkMkLst>
        </pc:inkChg>
        <pc:inkChg chg="add topLvl">
          <ac:chgData name="Andrew Halper" userId="ce25f2f5b4ee1657" providerId="LiveId" clId="{AFCDD9F1-0795-4A43-AF34-8D357C134955}" dt="2021-09-15T17:04:16.353" v="125"/>
          <ac:inkMkLst>
            <pc:docMk/>
            <pc:sldMk cId="1044708172" sldId="308"/>
            <ac:inkMk id="97" creationId="{3F481290-8C26-EA48-AC0C-F1CFD51668D9}"/>
          </ac:inkMkLst>
        </pc:inkChg>
        <pc:inkChg chg="add topLvl">
          <ac:chgData name="Andrew Halper" userId="ce25f2f5b4ee1657" providerId="LiveId" clId="{AFCDD9F1-0795-4A43-AF34-8D357C134955}" dt="2021-09-15T17:04:16.353" v="125"/>
          <ac:inkMkLst>
            <pc:docMk/>
            <pc:sldMk cId="1044708172" sldId="308"/>
            <ac:inkMk id="99" creationId="{09D251AD-9C72-6441-AC21-97518BA812D7}"/>
          </ac:inkMkLst>
        </pc:inkChg>
        <pc:inkChg chg="add topLvl">
          <ac:chgData name="Andrew Halper" userId="ce25f2f5b4ee1657" providerId="LiveId" clId="{AFCDD9F1-0795-4A43-AF34-8D357C134955}" dt="2021-09-15T17:04:16.353" v="125"/>
          <ac:inkMkLst>
            <pc:docMk/>
            <pc:sldMk cId="1044708172" sldId="308"/>
            <ac:inkMk id="101" creationId="{DA484301-23D0-474A-8B10-3E2EEB942A64}"/>
          </ac:inkMkLst>
        </pc:inkChg>
        <pc:inkChg chg="add topLvl">
          <ac:chgData name="Andrew Halper" userId="ce25f2f5b4ee1657" providerId="LiveId" clId="{AFCDD9F1-0795-4A43-AF34-8D357C134955}" dt="2021-09-15T17:04:16.353" v="125"/>
          <ac:inkMkLst>
            <pc:docMk/>
            <pc:sldMk cId="1044708172" sldId="308"/>
            <ac:inkMk id="102" creationId="{A191D7BF-F8DC-074A-816D-0607B4B3E2EB}"/>
          </ac:inkMkLst>
        </pc:inkChg>
        <pc:inkChg chg="add topLvl">
          <ac:chgData name="Andrew Halper" userId="ce25f2f5b4ee1657" providerId="LiveId" clId="{AFCDD9F1-0795-4A43-AF34-8D357C134955}" dt="2021-09-15T17:04:16.353" v="125"/>
          <ac:inkMkLst>
            <pc:docMk/>
            <pc:sldMk cId="1044708172" sldId="308"/>
            <ac:inkMk id="103" creationId="{E19875DD-88C8-6C4B-A56E-67926D6C90ED}"/>
          </ac:inkMkLst>
        </pc:inkChg>
        <pc:inkChg chg="add topLvl">
          <ac:chgData name="Andrew Halper" userId="ce25f2f5b4ee1657" providerId="LiveId" clId="{AFCDD9F1-0795-4A43-AF34-8D357C134955}" dt="2021-09-15T17:04:16.353" v="125"/>
          <ac:inkMkLst>
            <pc:docMk/>
            <pc:sldMk cId="1044708172" sldId="308"/>
            <ac:inkMk id="104" creationId="{BFCBBF92-C6FD-C445-8EC5-20FDB2471E30}"/>
          </ac:inkMkLst>
        </pc:inkChg>
        <pc:inkChg chg="add topLvl">
          <ac:chgData name="Andrew Halper" userId="ce25f2f5b4ee1657" providerId="LiveId" clId="{AFCDD9F1-0795-4A43-AF34-8D357C134955}" dt="2021-09-15T17:04:16.353" v="125"/>
          <ac:inkMkLst>
            <pc:docMk/>
            <pc:sldMk cId="1044708172" sldId="308"/>
            <ac:inkMk id="106" creationId="{EE13E597-F207-944A-9FF5-8D48ADD9650C}"/>
          </ac:inkMkLst>
        </pc:inkChg>
        <pc:inkChg chg="add topLvl">
          <ac:chgData name="Andrew Halper" userId="ce25f2f5b4ee1657" providerId="LiveId" clId="{AFCDD9F1-0795-4A43-AF34-8D357C134955}" dt="2021-09-15T17:04:16.353" v="125"/>
          <ac:inkMkLst>
            <pc:docMk/>
            <pc:sldMk cId="1044708172" sldId="308"/>
            <ac:inkMk id="107" creationId="{5F37DDAA-D359-144B-B2E5-125080DF283C}"/>
          </ac:inkMkLst>
        </pc:inkChg>
        <pc:inkChg chg="add topLvl">
          <ac:chgData name="Andrew Halper" userId="ce25f2f5b4ee1657" providerId="LiveId" clId="{AFCDD9F1-0795-4A43-AF34-8D357C134955}" dt="2021-09-15T17:04:16.353" v="125"/>
          <ac:inkMkLst>
            <pc:docMk/>
            <pc:sldMk cId="1044708172" sldId="308"/>
            <ac:inkMk id="108" creationId="{94E4549C-4A60-3548-BBAA-74996AC24FBF}"/>
          </ac:inkMkLst>
        </pc:inkChg>
        <pc:inkChg chg="add topLvl">
          <ac:chgData name="Andrew Halper" userId="ce25f2f5b4ee1657" providerId="LiveId" clId="{AFCDD9F1-0795-4A43-AF34-8D357C134955}" dt="2021-09-15T17:04:16.353" v="125"/>
          <ac:inkMkLst>
            <pc:docMk/>
            <pc:sldMk cId="1044708172" sldId="308"/>
            <ac:inkMk id="109" creationId="{80CA3563-C163-B841-96DE-D210E41DABFF}"/>
          </ac:inkMkLst>
        </pc:inkChg>
        <pc:inkChg chg="add topLvl">
          <ac:chgData name="Andrew Halper" userId="ce25f2f5b4ee1657" providerId="LiveId" clId="{AFCDD9F1-0795-4A43-AF34-8D357C134955}" dt="2021-09-15T17:04:16.353" v="125"/>
          <ac:inkMkLst>
            <pc:docMk/>
            <pc:sldMk cId="1044708172" sldId="308"/>
            <ac:inkMk id="110" creationId="{FEACE7F7-84ED-AE46-8461-057EA236E1A1}"/>
          </ac:inkMkLst>
        </pc:inkChg>
        <pc:inkChg chg="add topLvl">
          <ac:chgData name="Andrew Halper" userId="ce25f2f5b4ee1657" providerId="LiveId" clId="{AFCDD9F1-0795-4A43-AF34-8D357C134955}" dt="2021-09-15T17:04:16.353" v="125"/>
          <ac:inkMkLst>
            <pc:docMk/>
            <pc:sldMk cId="1044708172" sldId="308"/>
            <ac:inkMk id="112" creationId="{7A5CFEBB-559B-FE48-BABA-A7FE695C775B}"/>
          </ac:inkMkLst>
        </pc:inkChg>
        <pc:inkChg chg="add topLvl">
          <ac:chgData name="Andrew Halper" userId="ce25f2f5b4ee1657" providerId="LiveId" clId="{AFCDD9F1-0795-4A43-AF34-8D357C134955}" dt="2021-09-15T17:04:16.353" v="125"/>
          <ac:inkMkLst>
            <pc:docMk/>
            <pc:sldMk cId="1044708172" sldId="308"/>
            <ac:inkMk id="113" creationId="{35CF45A4-AD9F-6942-B89F-C7E60C8A2C6C}"/>
          </ac:inkMkLst>
        </pc:inkChg>
        <pc:inkChg chg="add topLvl">
          <ac:chgData name="Andrew Halper" userId="ce25f2f5b4ee1657" providerId="LiveId" clId="{AFCDD9F1-0795-4A43-AF34-8D357C134955}" dt="2021-09-15T17:04:16.353" v="125"/>
          <ac:inkMkLst>
            <pc:docMk/>
            <pc:sldMk cId="1044708172" sldId="308"/>
            <ac:inkMk id="115" creationId="{A1CF593C-6E53-8F48-ACC8-1F3C9DB56679}"/>
          </ac:inkMkLst>
        </pc:inkChg>
        <pc:inkChg chg="add topLvl">
          <ac:chgData name="Andrew Halper" userId="ce25f2f5b4ee1657" providerId="LiveId" clId="{AFCDD9F1-0795-4A43-AF34-8D357C134955}" dt="2021-09-15T17:04:16.353" v="125"/>
          <ac:inkMkLst>
            <pc:docMk/>
            <pc:sldMk cId="1044708172" sldId="308"/>
            <ac:inkMk id="116" creationId="{C919D0CC-404E-BE4C-9D74-B2968614A9A6}"/>
          </ac:inkMkLst>
        </pc:inkChg>
        <pc:inkChg chg="add topLvl">
          <ac:chgData name="Andrew Halper" userId="ce25f2f5b4ee1657" providerId="LiveId" clId="{AFCDD9F1-0795-4A43-AF34-8D357C134955}" dt="2021-09-15T17:04:16.353" v="125"/>
          <ac:inkMkLst>
            <pc:docMk/>
            <pc:sldMk cId="1044708172" sldId="308"/>
            <ac:inkMk id="117" creationId="{818E3A9A-5837-464F-BAB6-F38077B4FEEA}"/>
          </ac:inkMkLst>
        </pc:inkChg>
        <pc:inkChg chg="add topLvl">
          <ac:chgData name="Andrew Halper" userId="ce25f2f5b4ee1657" providerId="LiveId" clId="{AFCDD9F1-0795-4A43-AF34-8D357C134955}" dt="2021-09-15T17:04:16.353" v="125"/>
          <ac:inkMkLst>
            <pc:docMk/>
            <pc:sldMk cId="1044708172" sldId="308"/>
            <ac:inkMk id="118" creationId="{4895DC8B-6ABF-D048-AC9F-85F1C95A2E98}"/>
          </ac:inkMkLst>
        </pc:inkChg>
        <pc:inkChg chg="add">
          <ac:chgData name="Andrew Halper" userId="ce25f2f5b4ee1657" providerId="LiveId" clId="{AFCDD9F1-0795-4A43-AF34-8D357C134955}" dt="2021-09-15T17:04:13.223" v="123"/>
          <ac:inkMkLst>
            <pc:docMk/>
            <pc:sldMk cId="1044708172" sldId="308"/>
            <ac:inkMk id="120" creationId="{EC160AC1-D677-314D-BE95-887C1AEFBE38}"/>
          </ac:inkMkLst>
        </pc:inkChg>
        <pc:inkChg chg="add">
          <ac:chgData name="Andrew Halper" userId="ce25f2f5b4ee1657" providerId="LiveId" clId="{AFCDD9F1-0795-4A43-AF34-8D357C134955}" dt="2021-09-15T17:04:15.371" v="124"/>
          <ac:inkMkLst>
            <pc:docMk/>
            <pc:sldMk cId="1044708172" sldId="308"/>
            <ac:inkMk id="121" creationId="{26AADE41-9A15-264B-B022-CD16E881FC6C}"/>
          </ac:inkMkLst>
        </pc:inkChg>
        <pc:inkChg chg="add del">
          <ac:chgData name="Andrew Halper" userId="ce25f2f5b4ee1657" providerId="LiveId" clId="{AFCDD9F1-0795-4A43-AF34-8D357C134955}" dt="2021-09-15T17:05:31.764" v="127"/>
          <ac:inkMkLst>
            <pc:docMk/>
            <pc:sldMk cId="1044708172" sldId="308"/>
            <ac:inkMk id="123" creationId="{18299387-9B5E-6C46-90B0-ADE20D1E8A40}"/>
          </ac:inkMkLst>
        </pc:inkChg>
        <pc:inkChg chg="add topLvl">
          <ac:chgData name="Andrew Halper" userId="ce25f2f5b4ee1657" providerId="LiveId" clId="{AFCDD9F1-0795-4A43-AF34-8D357C134955}" dt="2021-09-15T17:05:54.165" v="179"/>
          <ac:inkMkLst>
            <pc:docMk/>
            <pc:sldMk cId="1044708172" sldId="308"/>
            <ac:inkMk id="124" creationId="{DC442944-0096-F944-9AD5-0B3CB4A7877D}"/>
          </ac:inkMkLst>
        </pc:inkChg>
        <pc:inkChg chg="add topLvl">
          <ac:chgData name="Andrew Halper" userId="ce25f2f5b4ee1657" providerId="LiveId" clId="{AFCDD9F1-0795-4A43-AF34-8D357C134955}" dt="2021-09-15T17:05:54.165" v="179"/>
          <ac:inkMkLst>
            <pc:docMk/>
            <pc:sldMk cId="1044708172" sldId="308"/>
            <ac:inkMk id="125" creationId="{DF30ED6C-3222-AA46-8BEA-2FA91E21FBF6}"/>
          </ac:inkMkLst>
        </pc:inkChg>
        <pc:inkChg chg="add topLvl">
          <ac:chgData name="Andrew Halper" userId="ce25f2f5b4ee1657" providerId="LiveId" clId="{AFCDD9F1-0795-4A43-AF34-8D357C134955}" dt="2021-09-15T17:05:54.165" v="179"/>
          <ac:inkMkLst>
            <pc:docMk/>
            <pc:sldMk cId="1044708172" sldId="308"/>
            <ac:inkMk id="126" creationId="{9960D7E0-D7A5-904F-A16E-3F3640C5B408}"/>
          </ac:inkMkLst>
        </pc:inkChg>
        <pc:inkChg chg="add topLvl">
          <ac:chgData name="Andrew Halper" userId="ce25f2f5b4ee1657" providerId="LiveId" clId="{AFCDD9F1-0795-4A43-AF34-8D357C134955}" dt="2021-09-15T17:05:54.165" v="179"/>
          <ac:inkMkLst>
            <pc:docMk/>
            <pc:sldMk cId="1044708172" sldId="308"/>
            <ac:inkMk id="127" creationId="{EA59A5D7-C412-624E-BE55-808A2C020BE1}"/>
          </ac:inkMkLst>
        </pc:inkChg>
        <pc:inkChg chg="add topLvl">
          <ac:chgData name="Andrew Halper" userId="ce25f2f5b4ee1657" providerId="LiveId" clId="{AFCDD9F1-0795-4A43-AF34-8D357C134955}" dt="2021-09-15T17:05:54.165" v="179"/>
          <ac:inkMkLst>
            <pc:docMk/>
            <pc:sldMk cId="1044708172" sldId="308"/>
            <ac:inkMk id="128" creationId="{69AD920F-B319-6346-B952-7F344C158828}"/>
          </ac:inkMkLst>
        </pc:inkChg>
        <pc:inkChg chg="add topLvl">
          <ac:chgData name="Andrew Halper" userId="ce25f2f5b4ee1657" providerId="LiveId" clId="{AFCDD9F1-0795-4A43-AF34-8D357C134955}" dt="2021-09-15T17:05:54.165" v="179"/>
          <ac:inkMkLst>
            <pc:docMk/>
            <pc:sldMk cId="1044708172" sldId="308"/>
            <ac:inkMk id="129" creationId="{9D3CD285-6D00-B84C-8BE1-BA27EEE1311E}"/>
          </ac:inkMkLst>
        </pc:inkChg>
        <pc:inkChg chg="add topLvl">
          <ac:chgData name="Andrew Halper" userId="ce25f2f5b4ee1657" providerId="LiveId" clId="{AFCDD9F1-0795-4A43-AF34-8D357C134955}" dt="2021-09-15T17:05:54.165" v="179"/>
          <ac:inkMkLst>
            <pc:docMk/>
            <pc:sldMk cId="1044708172" sldId="308"/>
            <ac:inkMk id="130" creationId="{C41F6CC7-B7DB-2F48-9CEF-BFA3B4B557F7}"/>
          </ac:inkMkLst>
        </pc:inkChg>
        <pc:inkChg chg="add topLvl">
          <ac:chgData name="Andrew Halper" userId="ce25f2f5b4ee1657" providerId="LiveId" clId="{AFCDD9F1-0795-4A43-AF34-8D357C134955}" dt="2021-09-15T17:05:54.165" v="179"/>
          <ac:inkMkLst>
            <pc:docMk/>
            <pc:sldMk cId="1044708172" sldId="308"/>
            <ac:inkMk id="131" creationId="{55746B80-77AE-5F48-890B-1A34A8B8E7D8}"/>
          </ac:inkMkLst>
        </pc:inkChg>
        <pc:inkChg chg="add topLvl">
          <ac:chgData name="Andrew Halper" userId="ce25f2f5b4ee1657" providerId="LiveId" clId="{AFCDD9F1-0795-4A43-AF34-8D357C134955}" dt="2021-09-15T17:05:54.165" v="179"/>
          <ac:inkMkLst>
            <pc:docMk/>
            <pc:sldMk cId="1044708172" sldId="308"/>
            <ac:inkMk id="132" creationId="{D243A041-1388-B94C-AA97-F939F7E755C1}"/>
          </ac:inkMkLst>
        </pc:inkChg>
        <pc:inkChg chg="add topLvl">
          <ac:chgData name="Andrew Halper" userId="ce25f2f5b4ee1657" providerId="LiveId" clId="{AFCDD9F1-0795-4A43-AF34-8D357C134955}" dt="2021-09-15T17:05:54.165" v="179"/>
          <ac:inkMkLst>
            <pc:docMk/>
            <pc:sldMk cId="1044708172" sldId="308"/>
            <ac:inkMk id="133" creationId="{9D50AA22-EDFD-474D-BDDE-2443F1406E35}"/>
          </ac:inkMkLst>
        </pc:inkChg>
        <pc:inkChg chg="add topLvl">
          <ac:chgData name="Andrew Halper" userId="ce25f2f5b4ee1657" providerId="LiveId" clId="{AFCDD9F1-0795-4A43-AF34-8D357C134955}" dt="2021-09-15T17:05:54.165" v="179"/>
          <ac:inkMkLst>
            <pc:docMk/>
            <pc:sldMk cId="1044708172" sldId="308"/>
            <ac:inkMk id="134" creationId="{F70DA849-C381-BE45-B9E7-E4C81E557D2A}"/>
          </ac:inkMkLst>
        </pc:inkChg>
        <pc:inkChg chg="add topLvl">
          <ac:chgData name="Andrew Halper" userId="ce25f2f5b4ee1657" providerId="LiveId" clId="{AFCDD9F1-0795-4A43-AF34-8D357C134955}" dt="2021-09-15T17:05:54.165" v="179"/>
          <ac:inkMkLst>
            <pc:docMk/>
            <pc:sldMk cId="1044708172" sldId="308"/>
            <ac:inkMk id="135" creationId="{01FFC47F-3B1E-544D-9081-5BEE71D33471}"/>
          </ac:inkMkLst>
        </pc:inkChg>
        <pc:inkChg chg="add topLvl">
          <ac:chgData name="Andrew Halper" userId="ce25f2f5b4ee1657" providerId="LiveId" clId="{AFCDD9F1-0795-4A43-AF34-8D357C134955}" dt="2021-09-15T17:05:54.165" v="179"/>
          <ac:inkMkLst>
            <pc:docMk/>
            <pc:sldMk cId="1044708172" sldId="308"/>
            <ac:inkMk id="136" creationId="{D8A0A578-7010-2C4B-9402-95CA0B6FB39F}"/>
          </ac:inkMkLst>
        </pc:inkChg>
        <pc:inkChg chg="add topLvl">
          <ac:chgData name="Andrew Halper" userId="ce25f2f5b4ee1657" providerId="LiveId" clId="{AFCDD9F1-0795-4A43-AF34-8D357C134955}" dt="2021-09-15T17:05:54.165" v="179"/>
          <ac:inkMkLst>
            <pc:docMk/>
            <pc:sldMk cId="1044708172" sldId="308"/>
            <ac:inkMk id="137" creationId="{680517DC-A7E4-4D44-ADA5-6357B36BCED0}"/>
          </ac:inkMkLst>
        </pc:inkChg>
        <pc:inkChg chg="add topLvl">
          <ac:chgData name="Andrew Halper" userId="ce25f2f5b4ee1657" providerId="LiveId" clId="{AFCDD9F1-0795-4A43-AF34-8D357C134955}" dt="2021-09-15T17:05:54.165" v="179"/>
          <ac:inkMkLst>
            <pc:docMk/>
            <pc:sldMk cId="1044708172" sldId="308"/>
            <ac:inkMk id="138" creationId="{D31C99FF-5ADD-4E4F-BB08-5BAD65EC7F84}"/>
          </ac:inkMkLst>
        </pc:inkChg>
        <pc:inkChg chg="add topLvl">
          <ac:chgData name="Andrew Halper" userId="ce25f2f5b4ee1657" providerId="LiveId" clId="{AFCDD9F1-0795-4A43-AF34-8D357C134955}" dt="2021-09-15T17:05:54.165" v="179"/>
          <ac:inkMkLst>
            <pc:docMk/>
            <pc:sldMk cId="1044708172" sldId="308"/>
            <ac:inkMk id="139" creationId="{D87D110A-6257-5B4F-8DDD-E5027CF4FD49}"/>
          </ac:inkMkLst>
        </pc:inkChg>
        <pc:inkChg chg="add topLvl">
          <ac:chgData name="Andrew Halper" userId="ce25f2f5b4ee1657" providerId="LiveId" clId="{AFCDD9F1-0795-4A43-AF34-8D357C134955}" dt="2021-09-15T17:05:54.165" v="179"/>
          <ac:inkMkLst>
            <pc:docMk/>
            <pc:sldMk cId="1044708172" sldId="308"/>
            <ac:inkMk id="140" creationId="{F1D1C89F-1462-D745-ABA0-94710C785FF9}"/>
          </ac:inkMkLst>
        </pc:inkChg>
        <pc:inkChg chg="add topLvl">
          <ac:chgData name="Andrew Halper" userId="ce25f2f5b4ee1657" providerId="LiveId" clId="{AFCDD9F1-0795-4A43-AF34-8D357C134955}" dt="2021-09-15T17:05:54.165" v="179"/>
          <ac:inkMkLst>
            <pc:docMk/>
            <pc:sldMk cId="1044708172" sldId="308"/>
            <ac:inkMk id="141" creationId="{430299D2-3C23-6147-8D96-45EF6C41B5B8}"/>
          </ac:inkMkLst>
        </pc:inkChg>
        <pc:inkChg chg="add topLvl">
          <ac:chgData name="Andrew Halper" userId="ce25f2f5b4ee1657" providerId="LiveId" clId="{AFCDD9F1-0795-4A43-AF34-8D357C134955}" dt="2021-09-15T17:05:54.165" v="179"/>
          <ac:inkMkLst>
            <pc:docMk/>
            <pc:sldMk cId="1044708172" sldId="308"/>
            <ac:inkMk id="143" creationId="{5537BF0D-AF42-1F4D-B6AB-D5FD6DC63E6C}"/>
          </ac:inkMkLst>
        </pc:inkChg>
        <pc:inkChg chg="add topLvl">
          <ac:chgData name="Andrew Halper" userId="ce25f2f5b4ee1657" providerId="LiveId" clId="{AFCDD9F1-0795-4A43-AF34-8D357C134955}" dt="2021-09-15T17:05:54.165" v="179"/>
          <ac:inkMkLst>
            <pc:docMk/>
            <pc:sldMk cId="1044708172" sldId="308"/>
            <ac:inkMk id="144" creationId="{1BB36C33-8440-BA42-8BDB-F29461F05F56}"/>
          </ac:inkMkLst>
        </pc:inkChg>
        <pc:inkChg chg="add topLvl">
          <ac:chgData name="Andrew Halper" userId="ce25f2f5b4ee1657" providerId="LiveId" clId="{AFCDD9F1-0795-4A43-AF34-8D357C134955}" dt="2021-09-15T17:05:54.165" v="179"/>
          <ac:inkMkLst>
            <pc:docMk/>
            <pc:sldMk cId="1044708172" sldId="308"/>
            <ac:inkMk id="145" creationId="{55CB4D01-C554-3A44-9DDC-18DF655CFF48}"/>
          </ac:inkMkLst>
        </pc:inkChg>
        <pc:inkChg chg="add topLvl">
          <ac:chgData name="Andrew Halper" userId="ce25f2f5b4ee1657" providerId="LiveId" clId="{AFCDD9F1-0795-4A43-AF34-8D357C134955}" dt="2021-09-15T17:05:54.165" v="179"/>
          <ac:inkMkLst>
            <pc:docMk/>
            <pc:sldMk cId="1044708172" sldId="308"/>
            <ac:inkMk id="146" creationId="{ED217A35-2A9A-4B49-AB0D-4E7F370B4750}"/>
          </ac:inkMkLst>
        </pc:inkChg>
        <pc:inkChg chg="add topLvl">
          <ac:chgData name="Andrew Halper" userId="ce25f2f5b4ee1657" providerId="LiveId" clId="{AFCDD9F1-0795-4A43-AF34-8D357C134955}" dt="2021-09-15T17:05:54.165" v="179"/>
          <ac:inkMkLst>
            <pc:docMk/>
            <pc:sldMk cId="1044708172" sldId="308"/>
            <ac:inkMk id="147" creationId="{726B2FD3-44E6-2548-9A10-1B1F9B0B0C21}"/>
          </ac:inkMkLst>
        </pc:inkChg>
        <pc:inkChg chg="add topLvl">
          <ac:chgData name="Andrew Halper" userId="ce25f2f5b4ee1657" providerId="LiveId" clId="{AFCDD9F1-0795-4A43-AF34-8D357C134955}" dt="2021-09-15T17:05:54.165" v="179"/>
          <ac:inkMkLst>
            <pc:docMk/>
            <pc:sldMk cId="1044708172" sldId="308"/>
            <ac:inkMk id="148" creationId="{8CD30706-50A6-E14B-AE73-6BDAEF9B23CB}"/>
          </ac:inkMkLst>
        </pc:inkChg>
        <pc:inkChg chg="add topLvl">
          <ac:chgData name="Andrew Halper" userId="ce25f2f5b4ee1657" providerId="LiveId" clId="{AFCDD9F1-0795-4A43-AF34-8D357C134955}" dt="2021-09-15T17:05:54.165" v="179"/>
          <ac:inkMkLst>
            <pc:docMk/>
            <pc:sldMk cId="1044708172" sldId="308"/>
            <ac:inkMk id="149" creationId="{3E951298-D087-3945-89DC-40F757EEFAD5}"/>
          </ac:inkMkLst>
        </pc:inkChg>
        <pc:inkChg chg="add topLvl">
          <ac:chgData name="Andrew Halper" userId="ce25f2f5b4ee1657" providerId="LiveId" clId="{AFCDD9F1-0795-4A43-AF34-8D357C134955}" dt="2021-09-15T17:05:54.165" v="179"/>
          <ac:inkMkLst>
            <pc:docMk/>
            <pc:sldMk cId="1044708172" sldId="308"/>
            <ac:inkMk id="150" creationId="{1EB3B7CE-8B37-D647-95B5-F58FCF3D84BF}"/>
          </ac:inkMkLst>
        </pc:inkChg>
        <pc:inkChg chg="add topLvl">
          <ac:chgData name="Andrew Halper" userId="ce25f2f5b4ee1657" providerId="LiveId" clId="{AFCDD9F1-0795-4A43-AF34-8D357C134955}" dt="2021-09-15T17:05:54.165" v="179"/>
          <ac:inkMkLst>
            <pc:docMk/>
            <pc:sldMk cId="1044708172" sldId="308"/>
            <ac:inkMk id="151" creationId="{D69710E1-1DB7-7641-9B8F-D034E965A039}"/>
          </ac:inkMkLst>
        </pc:inkChg>
        <pc:inkChg chg="add topLvl">
          <ac:chgData name="Andrew Halper" userId="ce25f2f5b4ee1657" providerId="LiveId" clId="{AFCDD9F1-0795-4A43-AF34-8D357C134955}" dt="2021-09-15T17:05:54.165" v="179"/>
          <ac:inkMkLst>
            <pc:docMk/>
            <pc:sldMk cId="1044708172" sldId="308"/>
            <ac:inkMk id="152" creationId="{6BA86BF3-837B-B94C-B947-2DFF8B0A9F34}"/>
          </ac:inkMkLst>
        </pc:inkChg>
        <pc:inkChg chg="add topLvl">
          <ac:chgData name="Andrew Halper" userId="ce25f2f5b4ee1657" providerId="LiveId" clId="{AFCDD9F1-0795-4A43-AF34-8D357C134955}" dt="2021-09-15T17:05:54.165" v="179"/>
          <ac:inkMkLst>
            <pc:docMk/>
            <pc:sldMk cId="1044708172" sldId="308"/>
            <ac:inkMk id="153" creationId="{7B3C11B6-00EC-6A4D-8D7B-127DC4B1772B}"/>
          </ac:inkMkLst>
        </pc:inkChg>
        <pc:inkChg chg="add topLvl">
          <ac:chgData name="Andrew Halper" userId="ce25f2f5b4ee1657" providerId="LiveId" clId="{AFCDD9F1-0795-4A43-AF34-8D357C134955}" dt="2021-09-15T17:05:54.165" v="179"/>
          <ac:inkMkLst>
            <pc:docMk/>
            <pc:sldMk cId="1044708172" sldId="308"/>
            <ac:inkMk id="154" creationId="{9EFC51DB-3462-3F40-9551-E642078251D9}"/>
          </ac:inkMkLst>
        </pc:inkChg>
        <pc:inkChg chg="add topLvl">
          <ac:chgData name="Andrew Halper" userId="ce25f2f5b4ee1657" providerId="LiveId" clId="{AFCDD9F1-0795-4A43-AF34-8D357C134955}" dt="2021-09-15T17:05:54.165" v="179"/>
          <ac:inkMkLst>
            <pc:docMk/>
            <pc:sldMk cId="1044708172" sldId="308"/>
            <ac:inkMk id="155" creationId="{D5503C26-B765-774B-8648-555E529C7FE1}"/>
          </ac:inkMkLst>
        </pc:inkChg>
        <pc:inkChg chg="add topLvl">
          <ac:chgData name="Andrew Halper" userId="ce25f2f5b4ee1657" providerId="LiveId" clId="{AFCDD9F1-0795-4A43-AF34-8D357C134955}" dt="2021-09-15T17:05:54.165" v="179"/>
          <ac:inkMkLst>
            <pc:docMk/>
            <pc:sldMk cId="1044708172" sldId="308"/>
            <ac:inkMk id="156" creationId="{E9D8DDF4-4591-8B49-B2BD-D58D7F0A7D27}"/>
          </ac:inkMkLst>
        </pc:inkChg>
        <pc:inkChg chg="add topLvl">
          <ac:chgData name="Andrew Halper" userId="ce25f2f5b4ee1657" providerId="LiveId" clId="{AFCDD9F1-0795-4A43-AF34-8D357C134955}" dt="2021-09-15T17:05:54.165" v="179"/>
          <ac:inkMkLst>
            <pc:docMk/>
            <pc:sldMk cId="1044708172" sldId="308"/>
            <ac:inkMk id="157" creationId="{8366B407-8C6A-FF4A-A00A-B557D9000A18}"/>
          </ac:inkMkLst>
        </pc:inkChg>
        <pc:inkChg chg="add topLvl">
          <ac:chgData name="Andrew Halper" userId="ce25f2f5b4ee1657" providerId="LiveId" clId="{AFCDD9F1-0795-4A43-AF34-8D357C134955}" dt="2021-09-15T17:05:54.165" v="179"/>
          <ac:inkMkLst>
            <pc:docMk/>
            <pc:sldMk cId="1044708172" sldId="308"/>
            <ac:inkMk id="158" creationId="{620FC423-5BE7-B64D-ADB4-1ADEEE3AF055}"/>
          </ac:inkMkLst>
        </pc:inkChg>
        <pc:inkChg chg="add topLvl">
          <ac:chgData name="Andrew Halper" userId="ce25f2f5b4ee1657" providerId="LiveId" clId="{AFCDD9F1-0795-4A43-AF34-8D357C134955}" dt="2021-09-15T17:05:54.165" v="179"/>
          <ac:inkMkLst>
            <pc:docMk/>
            <pc:sldMk cId="1044708172" sldId="308"/>
            <ac:inkMk id="159" creationId="{63367A1C-8C19-4749-8611-24805374CDBA}"/>
          </ac:inkMkLst>
        </pc:inkChg>
        <pc:inkChg chg="add topLvl">
          <ac:chgData name="Andrew Halper" userId="ce25f2f5b4ee1657" providerId="LiveId" clId="{AFCDD9F1-0795-4A43-AF34-8D357C134955}" dt="2021-09-15T17:05:54.165" v="179"/>
          <ac:inkMkLst>
            <pc:docMk/>
            <pc:sldMk cId="1044708172" sldId="308"/>
            <ac:inkMk id="160" creationId="{02BA7B92-5CCF-FB4E-BF93-D5E055C34F70}"/>
          </ac:inkMkLst>
        </pc:inkChg>
        <pc:inkChg chg="add topLvl">
          <ac:chgData name="Andrew Halper" userId="ce25f2f5b4ee1657" providerId="LiveId" clId="{AFCDD9F1-0795-4A43-AF34-8D357C134955}" dt="2021-09-15T17:05:54.165" v="179"/>
          <ac:inkMkLst>
            <pc:docMk/>
            <pc:sldMk cId="1044708172" sldId="308"/>
            <ac:inkMk id="161" creationId="{EC9D523B-F205-9342-80B9-7914AC3CCFFA}"/>
          </ac:inkMkLst>
        </pc:inkChg>
        <pc:inkChg chg="add topLvl">
          <ac:chgData name="Andrew Halper" userId="ce25f2f5b4ee1657" providerId="LiveId" clId="{AFCDD9F1-0795-4A43-AF34-8D357C134955}" dt="2021-09-15T17:05:54.165" v="179"/>
          <ac:inkMkLst>
            <pc:docMk/>
            <pc:sldMk cId="1044708172" sldId="308"/>
            <ac:inkMk id="162" creationId="{380EB80B-0E4D-C048-AE80-C779CB13C8F3}"/>
          </ac:inkMkLst>
        </pc:inkChg>
        <pc:inkChg chg="add topLvl">
          <ac:chgData name="Andrew Halper" userId="ce25f2f5b4ee1657" providerId="LiveId" clId="{AFCDD9F1-0795-4A43-AF34-8D357C134955}" dt="2021-09-15T17:05:54.165" v="179"/>
          <ac:inkMkLst>
            <pc:docMk/>
            <pc:sldMk cId="1044708172" sldId="308"/>
            <ac:inkMk id="163" creationId="{1EC651C7-75BF-FD40-B3C4-CC530CC533CC}"/>
          </ac:inkMkLst>
        </pc:inkChg>
        <pc:inkChg chg="add topLvl">
          <ac:chgData name="Andrew Halper" userId="ce25f2f5b4ee1657" providerId="LiveId" clId="{AFCDD9F1-0795-4A43-AF34-8D357C134955}" dt="2021-09-15T17:05:54.165" v="179"/>
          <ac:inkMkLst>
            <pc:docMk/>
            <pc:sldMk cId="1044708172" sldId="308"/>
            <ac:inkMk id="165" creationId="{0EF7D448-144A-4F41-A1B2-07AAA5C3F907}"/>
          </ac:inkMkLst>
        </pc:inkChg>
        <pc:inkChg chg="add topLvl">
          <ac:chgData name="Andrew Halper" userId="ce25f2f5b4ee1657" providerId="LiveId" clId="{AFCDD9F1-0795-4A43-AF34-8D357C134955}" dt="2021-09-15T17:05:54.165" v="179"/>
          <ac:inkMkLst>
            <pc:docMk/>
            <pc:sldMk cId="1044708172" sldId="308"/>
            <ac:inkMk id="166" creationId="{3F1B7AD6-11FA-C142-88A2-F4C026708DEA}"/>
          </ac:inkMkLst>
        </pc:inkChg>
        <pc:inkChg chg="add topLvl">
          <ac:chgData name="Andrew Halper" userId="ce25f2f5b4ee1657" providerId="LiveId" clId="{AFCDD9F1-0795-4A43-AF34-8D357C134955}" dt="2021-09-15T17:05:54.165" v="179"/>
          <ac:inkMkLst>
            <pc:docMk/>
            <pc:sldMk cId="1044708172" sldId="308"/>
            <ac:inkMk id="167" creationId="{E2704630-AE85-174A-A910-9CD238BF0F8F}"/>
          </ac:inkMkLst>
        </pc:inkChg>
        <pc:inkChg chg="add topLvl">
          <ac:chgData name="Andrew Halper" userId="ce25f2f5b4ee1657" providerId="LiveId" clId="{AFCDD9F1-0795-4A43-AF34-8D357C134955}" dt="2021-09-15T17:05:54.165" v="179"/>
          <ac:inkMkLst>
            <pc:docMk/>
            <pc:sldMk cId="1044708172" sldId="308"/>
            <ac:inkMk id="168" creationId="{0E6782D1-79A4-AA42-BD51-4A37C27E8AEE}"/>
          </ac:inkMkLst>
        </pc:inkChg>
        <pc:inkChg chg="add topLvl">
          <ac:chgData name="Andrew Halper" userId="ce25f2f5b4ee1657" providerId="LiveId" clId="{AFCDD9F1-0795-4A43-AF34-8D357C134955}" dt="2021-09-15T17:05:54.165" v="179"/>
          <ac:inkMkLst>
            <pc:docMk/>
            <pc:sldMk cId="1044708172" sldId="308"/>
            <ac:inkMk id="169" creationId="{6B0E305C-5859-C643-8A7C-CCC118A15DE0}"/>
          </ac:inkMkLst>
        </pc:inkChg>
        <pc:inkChg chg="add topLvl">
          <ac:chgData name="Andrew Halper" userId="ce25f2f5b4ee1657" providerId="LiveId" clId="{AFCDD9F1-0795-4A43-AF34-8D357C134955}" dt="2021-09-15T17:05:54.165" v="179"/>
          <ac:inkMkLst>
            <pc:docMk/>
            <pc:sldMk cId="1044708172" sldId="308"/>
            <ac:inkMk id="170" creationId="{6C5D6499-883A-5F48-B8DE-FBA125B0EC57}"/>
          </ac:inkMkLst>
        </pc:inkChg>
        <pc:inkChg chg="add topLvl">
          <ac:chgData name="Andrew Halper" userId="ce25f2f5b4ee1657" providerId="LiveId" clId="{AFCDD9F1-0795-4A43-AF34-8D357C134955}" dt="2021-09-15T17:05:54.165" v="179"/>
          <ac:inkMkLst>
            <pc:docMk/>
            <pc:sldMk cId="1044708172" sldId="308"/>
            <ac:inkMk id="171" creationId="{AF8B6DC1-80F2-A949-A78B-B45D19ECDA13}"/>
          </ac:inkMkLst>
        </pc:inkChg>
        <pc:inkChg chg="add topLvl">
          <ac:chgData name="Andrew Halper" userId="ce25f2f5b4ee1657" providerId="LiveId" clId="{AFCDD9F1-0795-4A43-AF34-8D357C134955}" dt="2021-09-15T17:05:54.165" v="179"/>
          <ac:inkMkLst>
            <pc:docMk/>
            <pc:sldMk cId="1044708172" sldId="308"/>
            <ac:inkMk id="172" creationId="{9EE401C8-B820-7E49-9476-1F93AAD6E5F0}"/>
          </ac:inkMkLst>
        </pc:inkChg>
        <pc:inkChg chg="add">
          <ac:chgData name="Andrew Halper" userId="ce25f2f5b4ee1657" providerId="LiveId" clId="{AFCDD9F1-0795-4A43-AF34-8D357C134955}" dt="2021-09-15T17:05:53.572" v="178"/>
          <ac:inkMkLst>
            <pc:docMk/>
            <pc:sldMk cId="1044708172" sldId="308"/>
            <ac:inkMk id="174" creationId="{37A39045-DFC7-E241-A02B-1A943F503BE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2.802"/>
    </inkml:context>
    <inkml:brush xml:id="br0">
      <inkml:brushProperty name="width" value="0.08571" units="cm"/>
      <inkml:brushProperty name="height" value="0.08571" units="cm"/>
      <inkml:brushProperty name="color" value="#E71224"/>
    </inkml:brush>
  </inkml:definitions>
  <inkml:trace contextRef="#ctx0" brushRef="#br0">486 250 8314,'-5'-23'0,"-2"2"0,-1 1 501,-3 1 765,4-1-765,-6-1 0,10 4-107,-7-2 0,0 3-122,-4 1 0,-1 0-159,0 0 0,0 2 1,1 4 75,-1 4 0,-1 3-261,-4 2 1,-1 0-186,-4 0 0,-1 7 196,7 2 1,-7 11-312,1 4 1,-1 6 100,1 4 1,-1-1-50,7 6 0,1 0 151,8 5 0,-2-1 65,8-4 1,-1-3 40,5-7 1,6 1 35,4-1 0,10-8 330,4-6 0,4-2-157,1-8 1,-1-2 343,-3-8 0,2-3-192,-2-6 1,-2-1 12,1 0 1,-6-4-151,2-1 1,-4-1-68,-1 1 1,-2 4 81,-3-4 1,1-1-43,-6 1 0,1-4 42,-1 4 38,-3 1-1,5 4-126,-7 7 82,0 1-352,-7 7 0,5 7 137,-3 3 0,5 9 257,5 6 1,4-2-74,5 1 1,-1-4 123,-3 4 1,8-6-508,-3 2 0,3-4 136,-4-1 1,6-1-886,0 1 1,-1-5 481,-4 0 1,1-7-2082,4 2 2593,-4-3 0,5-2 0,-6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0.116"/>
    </inkml:context>
    <inkml:brush xml:id="br0">
      <inkml:brushProperty name="width" value="0.08571" units="cm"/>
      <inkml:brushProperty name="height" value="0.08571" units="cm"/>
      <inkml:brushProperty name="color" value="#E71224"/>
    </inkml:brush>
  </inkml:definitions>
  <inkml:trace contextRef="#ctx0" brushRef="#br0">1 74 13512,'6'-8'787,"2"-5"-702,7 3 0,5 2-181,-1-2 1,6 5-954,-6-5 0,7 7 114,-1-2 1,-2 4 934,1 1 0,1 0 0,4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6.676"/>
    </inkml:context>
    <inkml:brush xml:id="br0">
      <inkml:brushProperty name="width" value="0.17143" units="cm"/>
      <inkml:brushProperty name="height" value="0.17143" units="cm"/>
      <inkml:brushProperty name="color" value="#00A0D7"/>
    </inkml:brush>
  </inkml:definitions>
  <inkml:trace contextRef="#ctx0" brushRef="#br0">16 0 7745,'-5'10'0,"0"0"0,0-5 668,5 5 0,0 4-336,0 6 0,1 4-336,4-4 0,5 8 24,10 1 1,3 2-282,6 8 1,2-4 153,3 4 0,-1-2-38,6 3 0,-6-4-586,1-7 1,-9-1 87,-6-4 643,-2-3 0,-3-6 0,1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6.865"/>
    </inkml:context>
    <inkml:brush xml:id="br0">
      <inkml:brushProperty name="width" value="0.17143" units="cm"/>
      <inkml:brushProperty name="height" value="0.17143" units="cm"/>
      <inkml:brushProperty name="color" value="#00A0D7"/>
    </inkml:brush>
  </inkml:definitions>
  <inkml:trace contextRef="#ctx0" brushRef="#br0">0 177 11435,'10'0'-782,"0"0"0,-4 0 654,9 0 1,-2-7-35,12-2 0,-1-1-250,6-5 0,-1 4 0,0-11-463,1 1 0,-2 5 875,-4-4 0,4-3 0,-5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7.099"/>
    </inkml:context>
    <inkml:brush xml:id="br0">
      <inkml:brushProperty name="width" value="0.17143" units="cm"/>
      <inkml:brushProperty name="height" value="0.17143" units="cm"/>
      <inkml:brushProperty name="color" value="#00A0D7"/>
    </inkml:brush>
  </inkml:definitions>
  <inkml:trace contextRef="#ctx0" brushRef="#br0">59 221 7742,'10'13'196,"0"-3"1,-7 4 303,2 1 1,1 0-189,-1 4 0,5-2-9,-5-3 1,1 1-123,-1 0 0,-3 0 159,3-1-242,3-6 1,-5-1 220,7-7-322,-7 0 0,9-11-76,-7-4 0,4-15-207,-4 1 0,2-5-96,-2-1 1,-4 4-345,4-3 1,-3 1 313,-2-1 1,-5 8-107,0-3 0,-6 9 243,1 0 1,-3 6 105,-2 4 0,-1 3 169,-4 7 0,4 4 0,-4 5 0,-1 3 0,1 12 0,1 1 0,4 4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7.748"/>
    </inkml:context>
    <inkml:brush xml:id="br0">
      <inkml:brushProperty name="width" value="0.17143" units="cm"/>
      <inkml:brushProperty name="height" value="0.17143" units="cm"/>
      <inkml:brushProperty name="color" value="#00A0D7"/>
    </inkml:brush>
  </inkml:definitions>
  <inkml:trace contextRef="#ctx0" brushRef="#br0">191 426 7659,'-1'-14'0,"-3"-3"-113,0-2 0,-6 2 117,5-2 1,-5 1 2,5-2 0,-5-3 169,5-6 0,-4 4 266,4 1 1,-5-1 149,5-4-367,-6 6 1,7 0-76,-5 4 1,4 2-92,-5-2 1,5 3-162,-5 1 159,7 7-47,-10 1 1,6 9-141,-3 3 1,4 4-157,6 11 0,-5 3 164,0 6 0,0 6 54,5-1 0,0 5 89,0-5 1,2 6 163,3-6 1,3 0 31,7-4 1,-1-3-126,1-2 0,5-4-158,-1-6 1,7-2 143,-1-3 1,-2-4-206,1-6 0,1-6-193,4-4 0,1-10-937,-1-4 1257,-6-4 0,-2-1 0,-6-1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8.108"/>
    </inkml:context>
    <inkml:brush xml:id="br0">
      <inkml:brushProperty name="width" value="0.17143" units="cm"/>
      <inkml:brushProperty name="height" value="0.17143" units="cm"/>
      <inkml:brushProperty name="color" value="#00A0D7"/>
    </inkml:brush>
  </inkml:definitions>
  <inkml:trace contextRef="#ctx0" brushRef="#br0">87 295 7777,'-10'8'822,"1"-3"0,4-2-1974,-5 2 244,7-4 921,-4 13 0,7-6 1,2 6 172,3 1 1,3 1-132,7 4 1,-1-2-146,1 7 0,0-8-65,-1 3 102,-5-4-74,4-1 9,-5 0 77,0-1-40,5-5 8,-11-3 34,-2-19 1,-9 3 134,-5-9 0,-1-3 131,0 3 1,1-7 22,-1 1 1,0-2-14,1-3 0,-1 6-129,0-1 0,5 1-15,1-6 1,4 2-62,-5 4 1,7-2-153,-2 6 0,5-4-303,5 4 1,4 1 206,11 4 0,3 0-760,6 0 976,1 1 0,-1-8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8.456"/>
    </inkml:context>
    <inkml:brush xml:id="br0">
      <inkml:brushProperty name="width" value="0.17143" units="cm"/>
      <inkml:brushProperty name="height" value="0.17143" units="cm"/>
      <inkml:brushProperty name="color" value="#00A0D7"/>
    </inkml:brush>
  </inkml:definitions>
  <inkml:trace contextRef="#ctx0" brushRef="#br0">74 1 7723,'0'8'895,"-5"5"199,0-3 0,-2-2-1330,2 2 1,4-1 173,-4 6 0,-2 0-229,2 0 247,0-1 1,1 1-132,-1 0 0,0-1 122,5 1 1,-2-2-275,-3-3 1,4 3 172,-4-3 0,3-2-226,2 2-31,0-7 345,7 4 1,-4-7 28,7 0 0,-2-2 68,2-3 0,3-2 19,-4-2 0,0-4-34,0 3 146,1-3 0,3-2 17,-3 0 0,-2 7-33,-3 3 0,-2-1-8,7 1 0,-5 0 396,5 5-423,0 0 1,4 0-119,1 0 1,0 0-100,0 0 1,-1 0-357,1 0 0,0 0-289,-1 0 1,1 0 750,0 0 0,6 0 0,2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8.721"/>
    </inkml:context>
    <inkml:brush xml:id="br0">
      <inkml:brushProperty name="width" value="0.17143" units="cm"/>
      <inkml:brushProperty name="height" value="0.17143" units="cm"/>
      <inkml:brushProperty name="color" value="#00A0D7"/>
    </inkml:brush>
  </inkml:definitions>
  <inkml:trace contextRef="#ctx0" brushRef="#br0">59 1 8811,'-10'0'-175,"0"0"-244,7 0 511,-10 0 1,11 6-73,-3 4 1,-1 0 0,1 3-159,2 3 0,1 7-47,2-3 1,0 6 106,0-2 0,0 4-3,0 2 1,5-8 3,0-2 1,6-4-5,-1-1 1,8-7-48,2-3 0,4-3-17,-4-2 1,1-4-317,-1-5 461,-4-1 0,12-18 0,-5 5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8.959"/>
    </inkml:context>
    <inkml:brush xml:id="br0">
      <inkml:brushProperty name="width" value="0.17143" units="cm"/>
      <inkml:brushProperty name="height" value="0.17143" units="cm"/>
      <inkml:brushProperty name="color" value="#00A0D7"/>
    </inkml:brush>
  </inkml:definitions>
  <inkml:trace contextRef="#ctx0" brushRef="#br0">1 1 7696,'0'8'735,"0"5"0,0-5-1097,0 7 1,5 4-125,0 1 0,6 6 523,-1-1-2,3 9 0,-3 3-113,0 7 1,-1 1-11,6-1 0,-2 0-228,-3 0 1,1-5 111,-6 0 1,5-8-148,-5-1 351,0-7 0,1-2 0,3 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9.163"/>
    </inkml:context>
    <inkml:brush xml:id="br0">
      <inkml:brushProperty name="width" value="0.17143" units="cm"/>
      <inkml:brushProperty name="height" value="0.17143" units="cm"/>
      <inkml:brushProperty name="color" value="#00A0D7"/>
    </inkml:brush>
  </inkml:definitions>
  <inkml:trace contextRef="#ctx0" brushRef="#br0">1 0 7696,'0'15'0,"0"0"537,0-1 0,0 3-140,0 2 1,0-2 375,0 2-514,0-3 0,8-1-135,7 0 1,-1-7 71,6-3 1,3-3-127,1-2 0,11-4-81,4-6 1,-2 1-189,3-11 0,-3-1 199,2 1 0,4-6 0,-6 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0.738"/>
    </inkml:context>
    <inkml:brush xml:id="br0">
      <inkml:brushProperty name="width" value="0.17143" units="cm"/>
      <inkml:brushProperty name="height" value="0.17143" units="cm"/>
      <inkml:brushProperty name="color" value="#00A0D7"/>
    </inkml:brush>
  </inkml:definitions>
  <inkml:trace contextRef="#ctx0" brushRef="#br0">30 1 7704,'-15'0'358,"7"0"0,2 6-777,6 4 0,8 3 419,7 2 0,1 0 6,8-1 1,-4 6-152,5 0 1,-7 6-78,1-2 1,-3-3-45,-1-1 0,0-4 266,0-1 0,-7 0 0,-2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0.297"/>
    </inkml:context>
    <inkml:brush xml:id="br0">
      <inkml:brushProperty name="width" value="0.08571" units="cm"/>
      <inkml:brushProperty name="height" value="0.08571" units="cm"/>
      <inkml:brushProperty name="color" value="#E71224"/>
    </inkml:brush>
  </inkml:definitions>
  <inkml:trace contextRef="#ctx0" brushRef="#br0">30 0 7977,'-8'7'2334,"-5"-6"-1760,11 6 1,-4-6-472,6 4 1,6-3-205,4 3 1,5-4-470,4-1 1,4-1 421,7-4 148,-1 3 0,7-11 0,2 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0.922"/>
    </inkml:context>
    <inkml:brush xml:id="br0">
      <inkml:brushProperty name="width" value="0.17143" units="cm"/>
      <inkml:brushProperty name="height" value="0.17143" units="cm"/>
      <inkml:brushProperty name="color" value="#00A0D7"/>
    </inkml:brush>
  </inkml:definitions>
  <inkml:trace contextRef="#ctx0" brushRef="#br0">44 0 7774,'-14'7'0,"4"-5"0,0 2-1160,7 5 512,-4-1 648,7 6 0,7 1 0,1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1.259"/>
    </inkml:context>
    <inkml:brush xml:id="br0">
      <inkml:brushProperty name="width" value="0.17143" units="cm"/>
      <inkml:brushProperty name="height" value="0.17143" units="cm"/>
      <inkml:brushProperty name="color" value="#00A0D7"/>
    </inkml:brush>
  </inkml:definitions>
  <inkml:trace contextRef="#ctx0" brushRef="#br0">44 0 7738,'-10'15'200,"1"0"0,0-1 163,0 1 1,2 1-542,7 4 1,0-2 22,0 6 0,0-4 0,0 3 56,0-2 1,0 4-443,0-6 340,0 7 1,0-9-119,0 2 93,0-9 1,2-3 293,3-7 1,-2 0 92,7 0 1,-5-2 112,4-3 0,1-3-71,5-7 1,4 5 118,1 1 1,6 0 8,-1 0 1,1 2-70,-2 7 0,4 0-129,-3 0 0,-4 3 40,-2 7 0,-4 3-107,-5 17 1,-4-3-1,-6 13 1,-1-1-140,-4 5 1,-10 0-140,-9 0 0,-4-2-886,-1-2 1098,-1-4 0,-6 0 0,-1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1.834"/>
    </inkml:context>
    <inkml:brush xml:id="br0">
      <inkml:brushProperty name="width" value="0.17143" units="cm"/>
      <inkml:brushProperty name="height" value="0.17143" units="cm"/>
      <inkml:brushProperty name="color" value="#00A0D7"/>
    </inkml:brush>
  </inkml:definitions>
  <inkml:trace contextRef="#ctx0" brushRef="#br0">44 1 7713,'-21'14'0,"-2"1"0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2.025"/>
    </inkml:context>
    <inkml:brush xml:id="br0">
      <inkml:brushProperty name="width" value="0.17143" units="cm"/>
      <inkml:brushProperty name="height" value="0.17143" units="cm"/>
      <inkml:brushProperty name="color" value="#00A0D7"/>
    </inkml:brush>
  </inkml:definitions>
  <inkml:trace contextRef="#ctx0" brushRef="#br0">1 471 9606,'14'0'608,"1"-5"-528,0 0 0,6-11 143,3 1 0,11-8-524,4 4 0,-2-12-127,3 1 0,-6-4 0,4 0-281,-3-5 1,-2 3 72,-8 1 1,-6 4 635,-9 2 0,3 0 0,-5-1 0,7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2.459"/>
    </inkml:context>
    <inkml:brush xml:id="br0">
      <inkml:brushProperty name="width" value="0.17143" units="cm"/>
      <inkml:brushProperty name="height" value="0.17143" units="cm"/>
      <inkml:brushProperty name="color" value="#00A0D7"/>
    </inkml:brush>
  </inkml:definitions>
  <inkml:trace contextRef="#ctx0" brushRef="#br0">0 1 8019,'0'16'0,"0"2"1436,0 2-1097,0 6 0,0-3-516,0 6 1,5 0 137,0 1 0,8-1 96,2 1 1,1 5 40,9 5 1,1 2-115,8 2 0,-1 7 114,6 3 1,0 8-160,5 2 0,-6-6-118,-4-4 1,-3 0-5,-2 5 0,-6-12 103,-3-3 1,-4-9 92,-1-1 0,0-5-164,-1-4 0,-4-6-415,0-9-404,0 3 605,4-11 1,-4-2 364,0-10 0,-7-9 0,4-4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3.043"/>
    </inkml:context>
    <inkml:brush xml:id="br0">
      <inkml:brushProperty name="width" value="0.17143" units="cm"/>
      <inkml:brushProperty name="height" value="0.17143" units="cm"/>
      <inkml:brushProperty name="color" value="#00A0D7"/>
    </inkml:brush>
  </inkml:definitions>
  <inkml:trace contextRef="#ctx0" brushRef="#br0">192 59 7687,'-23'-5'458,"3"0"-286,-3-6 1,7 8-232,-4-7-438,-2 6 1113,5-2-415,-4 6 1,11 5-274,0 0 0,7 6 3,-2-1 1,4 8-79,1 2 1,0 1 95,0-2 0,1-2-136,4 2 1,3 3 179,7-3 0,-4 1-33,4-6 0,-3 0 153,7-5 0,2-2-69,-1-7 1,1 0 168,-1 0 1,-4-2-40,4-3 1,-4-3 5,-1-7 1,0-1-27,-1-3 0,-6 2-62,-3-2 0,2-3-195,-2 3 1,0-2 129,-5 1 0,-5 4-429,0-4 0,-7 5 168,3 5 1,-4-1-141,-2 6 0,0 0-146,0 5-194,1 0 444,-1 0 0,7 2 270,3 3 0,3-4 0,9 12 0,1-4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3.396"/>
    </inkml:context>
    <inkml:brush xml:id="br0">
      <inkml:brushProperty name="width" value="0.17143" units="cm"/>
      <inkml:brushProperty name="height" value="0.17143" units="cm"/>
      <inkml:brushProperty name="color" value="#00A0D7"/>
    </inkml:brush>
  </inkml:definitions>
  <inkml:trace contextRef="#ctx0" brushRef="#br0">1 15 8368,'0'-8'1326,"0"1"-1342,6 20 1,2 4 84,7 12 1,0 2-95,-1 4 0,6 2 0,1 9-77,2 3 0,2-2 91,4 7 0,0-7-211,1 2 1,-1-4 37,1-6 1,-8-5-23,-2-9 0,-5-4-375,-5-7 41,3-5 1,-12-4 539,4-10 0,-3-10 0,-2-8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3.702"/>
    </inkml:context>
    <inkml:brush xml:id="br0">
      <inkml:brushProperty name="width" value="0.17143" units="cm"/>
      <inkml:brushProperty name="height" value="0.17143" units="cm"/>
      <inkml:brushProperty name="color" value="#00A0D7"/>
    </inkml:brush>
  </inkml:definitions>
  <inkml:trace contextRef="#ctx0" brushRef="#br0">45 0 7723,'0'8'524,"0"5"1,0-4-276,0 5 0,-2 3-327,-3 2 1,4-1 148,-4 7 0,3 1 12,2 8 0,-5-3-61,0 3 0,0-3 88,5-1 0,-1-1-119,-4 1 1,3-7-12,-3-4 1,4-7-80,1-3 1,6-5 88,4 1 1,3-4-75,2-1 1,1-6 65,4-4 0,-2-3-19,6-2 1,1-5-77,4 1 0,0-6-1,1 6 0,-1-6-278,1 6 0,-6-1 49,1 5 1,-7 6-19,1-1 0,-3 2-113,-1-2 474,0 3 0,0 7 0,-6 5 0,1 0 0,-7 2 0,2-2 0,-3-4 0,-9 6 0,-1-7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4.086"/>
    </inkml:context>
    <inkml:brush xml:id="br0">
      <inkml:brushProperty name="width" value="0.17143" units="cm"/>
      <inkml:brushProperty name="height" value="0.17143" units="cm"/>
      <inkml:brushProperty name="color" value="#00A0D7"/>
    </inkml:brush>
  </inkml:definitions>
  <inkml:trace contextRef="#ctx0" brushRef="#br0">0 412 7723,'0'10'602,"0"0"0,5-5-389,0 4 1,0-4-99,-5 5 0,1 2 56,4 7 0,-3-2-92,3 2 0,1-3-208,-1-1 1,2 0 95,-2 0-101,-4-1 33,6 1-213,-7-7 81,0-1 1,-2-24-61,-3-2 1,2-11 87,-7 6 1,7-4-26,-2-1 0,-1-1 179,1 1 1,0 1 122,5 4 1,0-2 12,0 6 1,0 0-102,0 6 119,0-1 1,6 2 42,4 3 1,3 4 107,2 6 0,5 1-74,-1 4 0,1-2 42,-6 7 1,1-7-62,0 2 1,0-3 73,-1-2 0,1 0 27,0 0 1,-2-2-124,-3-3 1,1-3-182,-6-6 1,5-3-88,-5-2 0,-1 1-370,-4-7 1,-4 6 127,-1-6 0,-7 7-289,2-2 1,-8 4 205,-1 1 0,-6 6 88,6-1 0,-6 2 366,6-2 0,-7-3 0,3 5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4.448"/>
    </inkml:context>
    <inkml:brush xml:id="br0">
      <inkml:brushProperty name="width" value="0.17143" units="cm"/>
      <inkml:brushProperty name="height" value="0.17143" units="cm"/>
      <inkml:brushProperty name="color" value="#00A0D7"/>
    </inkml:brush>
  </inkml:definitions>
  <inkml:trace contextRef="#ctx0" brushRef="#br0">148 118 7529,'-9'0'56,"3"0"0,4 2 131,-3 3 0,4-2 1,-4 7 0,2-5-128,-2 4-36,3 1 1,-4 7-48,6 2 1,0-3-115,0 4 0,0-2 95,0 2 1,0-9 14,0 4 0,1-4-8,4 4 0,-2-7-26,7-3 271,0-3 0,5-9-80,-1-3 0,-5-3-41,-5-1 1,3-3-27,-2-2 1,0 1 72,-5-7 0,0 2-71,0-1 1,-5-2-5,0 6 0,-6-4-67,1 4 0,-3 0-161,-2 6 0,0 1-239,1 3 1,-6-2 176,0 7 0,6 1-998,4 4 602,0 0 625,-5 6 0,7 9 0,2 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0.668"/>
    </inkml:context>
    <inkml:brush xml:id="br0">
      <inkml:brushProperty name="width" value="0.08571" units="cm"/>
      <inkml:brushProperty name="height" value="0.08571" units="cm"/>
      <inkml:brushProperty name="color" value="#E71224"/>
    </inkml:brush>
  </inkml:definitions>
  <inkml:trace contextRef="#ctx0" brushRef="#br0">15 221 8515,'-6'-8'2006,"4"-5"1,-4 5-1044,6-7 1,1 0-391,4 1 1,2-1 909,2 0-1009,11 1 0,-9-1-155,14 0 0,-5 1-71,4-1 1,-4 2-403,4 3 1,-4-1-85,4 6 1,-6 0-223,2 5 0,-1 6 36,-4 4 1,1 10-553,-11 4 0,0 4 378,-5 1 1,0 2 156,0 4 1,-6-3 341,-4 8 0,2-8 52,-2 2 0,7 1 142,-2-6 0,3 2 60,2-11 0,2-1 291,3-4 1,3-2-13,7-3 0,4-4 377,1-6 0,6-1-804,-2-4 1,-1-3 52,2-7 0,-7 5-778,1 0 0,-2 2 191,-3-1 527,1 2 0,0 0 0,-1-1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4.919"/>
    </inkml:context>
    <inkml:brush xml:id="br0">
      <inkml:brushProperty name="width" value="0.17143" units="cm"/>
      <inkml:brushProperty name="height" value="0.17143" units="cm"/>
      <inkml:brushProperty name="color" value="#00A0D7"/>
    </inkml:brush>
  </inkml:definitions>
  <inkml:trace contextRef="#ctx0" brushRef="#br0">16 280 7723,'-2'8'-595,"-3"-3"1186,3 3 1,-4 0-249,6 7 1,0 0-106,0-1 0,1 1-261,4 0 0,2-1 43,3 1 1,1 0-133,-6-1 0,5-4 144,-5 0 0,1-7 132,-1 2 91,-3-3-39,11-2 1,-12-7-159,4-3 1,-3-7 19,-2-3 1,0-5-170,0 6 0,0-2 132,0 1 0,0 4-128,0-4 0,0 4-43,0 1 108,0 0 1,0 6-104,0-1-46,0 6 1,2 0 51,3 8 1,-2 3 37,7 3 0,1 3 78,9-3 1,-4-2 298,4 2 1,-4-5 420,-1 4 0,-1-5-145,1 1-336,0-4 0,-2-2-296,-3-4 1,-4-4-253,-6-5 0,0-1-451,0 0 1,-2-1 379,-2-4 1,-5 4-232,-5-4 1,-6 4 198,1 1 1,-1-1 43,5-3 1,2 7-27,3-3 397,-3 4 0,12-4 0,-4 1 0,3 5 0,9 3 0,2 6 0,6-5 0,5 0 0,-4-6 0,5 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5.192"/>
    </inkml:context>
    <inkml:brush xml:id="br0">
      <inkml:brushProperty name="width" value="0.17143" units="cm"/>
      <inkml:brushProperty name="height" value="0.17143" units="cm"/>
      <inkml:brushProperty name="color" value="#00A0D7"/>
    </inkml:brush>
  </inkml:definitions>
  <inkml:trace contextRef="#ctx0" brushRef="#br0">44 74 7723,'-4'-14'519,"-1"-1"1,-5 5-260,5 0 0,-5 5 185,5-4-254,0 5-367,5-2 201,0 6 0,7 6 53,3 4 0,3 8-41,1 2 1,6 7-286,0 3 0,4-4 12,-4 8 1,4-6 6,-4 6 1,4-3-66,-4-1 1,4-1-252,-4 1 1,0-3 168,-6-2 0,1 1 376,0-6 0,-7-1 0,5-4 0,-5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5.361"/>
    </inkml:context>
    <inkml:brush xml:id="br0">
      <inkml:brushProperty name="width" value="0.17143" units="cm"/>
      <inkml:brushProperty name="height" value="0.17143" units="cm"/>
      <inkml:brushProperty name="color" value="#00A0D7"/>
    </inkml:brush>
  </inkml:definitions>
  <inkml:trace contextRef="#ctx0" brushRef="#br0">0 133 10407,'15'-5'-164,"0"0"1,-1-6-701,1 1 1,0-3 476,-1-2 0,1 0 387,0 1 0,6-8 0,2-1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5.762"/>
    </inkml:context>
    <inkml:brush xml:id="br0">
      <inkml:brushProperty name="width" value="0.17143" units="cm"/>
      <inkml:brushProperty name="height" value="0.17143" units="cm"/>
      <inkml:brushProperty name="color" value="#00A0D7"/>
    </inkml:brush>
  </inkml:definitions>
  <inkml:trace contextRef="#ctx0" brushRef="#br0">1 0 9462,'5'10'593,"0"0"0,6 4-310,-1 6 0,3 6-166,2-1 0,4 7-44,1 3 0,6 5 1,-3 0-75,0 2 0,5 2-88,-4 0 1,-3-5-287,-1 1 1,-4-8 140,-1 3 1,-2-11-516,-3-4 36,-4-4 426,-6-8 0,0-8 89,0-10 1,-1-8 44,-4-1 1,2-12 13,-7 1 0,7-7 54,-2 3 1,-2-6 102,2 6 1,-1-2-79,1 2 0,3 8 107,-3-4 0,4 11 366,1-1 1,0 4-15,0 1-61,0 7 1,6 13-115,4 10 1,5 11-11,4 3 1,-2 2-125,2 8 0,2-6-117,-1 1 1,0-1-106,-6 1 0,1-8-473,0 4 0,-2-11 125,-3 1 1,-4-9-980,-6-1 1459,0-7 0,0 2 0,0-10 0,-2-3 0,-2-6 0,2-8 0,-11-1 0,5-6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6.078"/>
    </inkml:context>
    <inkml:brush xml:id="br0">
      <inkml:brushProperty name="width" value="0.17143" units="cm"/>
      <inkml:brushProperty name="height" value="0.17143" units="cm"/>
      <inkml:brushProperty name="color" value="#00A0D7"/>
    </inkml:brush>
  </inkml:definitions>
  <inkml:trace contextRef="#ctx0" brushRef="#br0">103 353 7723,'10'-14'0,"0"1"0,1 3 43,3 3 1,-5 2 440,1 0 270,0 1-209,5 4 146,-1 0-474,1 0 0,-7-2 217,-3-3-310,3 3 0,-6-11 108,3 4-755,-4 2 436,-1-6 0,0 3 100,0-9-1353,0 2 912,0-4 1,-6 1-76,-4 1 0,-3-2-252,-2 1 0,1 4 755,-1-4 0,-5 4 0,1 1 0,-2 7 0,1 3 0,4-2 0,-4 3 0,4-1-209,1 5 0,5 8 365,0 6 0,7 3 205,-2 7 0,4 6-22,1 4 0,4 2 241,1-2 1,7-1 57,-2 6 0,3-8-225,1-1 1,6-3-227,0-7 1,1 3 10,-2-9 1,-1 3-298,7-12 0,-6 0-187,6-5 1,-7-9-310,2-5 0,-1-3 26,-4-7 0,3-1-1312,-8-4 1881,3 0 0,1-7 0,1-2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6.921"/>
    </inkml:context>
    <inkml:brush xml:id="br0">
      <inkml:brushProperty name="width" value="0.17143" units="cm"/>
      <inkml:brushProperty name="height" value="0.17143" units="cm"/>
      <inkml:brushProperty name="color" value="#00A0D7"/>
    </inkml:brush>
  </inkml:definitions>
  <inkml:trace contextRef="#ctx0" brushRef="#br0">101 13 7670,'-21'0'0,"5"0"282,-4 0 0,9-1 563,1-4 0,5 3-670,-5-3 1,7 5-96,-2 5 0,15 3-100,5 7 0,9 11 10,1 3 0,2 9 13,3-4 1,4 12-151,0-2 0,6 8 84,-6-3 0,0 2-367,-4-2 1,-1-5 171,0 0 1,-1 4-265,-3-9 1,-6-5-92,-9-9-306,3-7 919,-11 3 0,4-13 0,-19-8 0,-3-8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7.218"/>
    </inkml:context>
    <inkml:brush xml:id="br0">
      <inkml:brushProperty name="width" value="0.17143" units="cm"/>
      <inkml:brushProperty name="height" value="0.17143" units="cm"/>
      <inkml:brushProperty name="color" value="#00A0D7"/>
    </inkml:brush>
  </inkml:definitions>
  <inkml:trace contextRef="#ctx0" brushRef="#br0">89 1 7692,'0'10'-364,"0"0"1,-2 1 648,-3 9 0,2 2-29,-7 8 1,6 11 81,-6 3 0,2 5-96,-2 0 1,-3-5-133,3 0 0,3-2-105,2-7 0,4-3 58,1-7 1,0-4-99,0-6 0,1-7 89,4-3 1,4-3-229,5-2 1,3-2 11,2-3 0,4-3 35,6-7 1,1 0-137,-1 1 1,6-1 64,-1 0 0,0 1-51,-5-1 1,1 5 79,-1 0 1,-1 5-56,-3-4 0,-3 5 51,-2-1 0,-7 2 173,7-2 0,-14 4 0,14-12 0,-12 4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7.578"/>
    </inkml:context>
    <inkml:brush xml:id="br0">
      <inkml:brushProperty name="width" value="0.17143" units="cm"/>
      <inkml:brushProperty name="height" value="0.17143" units="cm"/>
      <inkml:brushProperty name="color" value="#00A0D7"/>
    </inkml:brush>
  </inkml:definitions>
  <inkml:trace contextRef="#ctx0" brushRef="#br0">15 368 7692,'0'8'1722,"0"-1"-1359,0-7 1,5-12-547,0-2 0,5-6 84,-5 1 0,5 1-237,-6-7 0,1 1 121,-5-6 1,0 1-34,0-1 0,0 3 52,0 2 1,0-1-8,0 6 1,-6-2 320,-4 7 1,2-2-104,-2 13 1,5-1 194,-5 5 1,7 1-81,-2 4 1,4 12 158,1 12 1,0 4-16,0 11 1,0-3 87,0 8 0,6-5-227,4-5 1,3 2-41,2-7 0,4 4-336,1-9 1,4 2 154,-4-11 0,1-6-545,-1-4 0,-4-7 319,4 2 0,-4-6-406,-1-9 1,-5 0 717,-1-10 0,-5-9 0,2-2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7.839"/>
    </inkml:context>
    <inkml:brush xml:id="br0">
      <inkml:brushProperty name="width" value="0.17143" units="cm"/>
      <inkml:brushProperty name="height" value="0.17143" units="cm"/>
      <inkml:brushProperty name="color" value="#00A0D7"/>
    </inkml:brush>
  </inkml:definitions>
  <inkml:trace contextRef="#ctx0" brushRef="#br0">0 0 7692,'8'0'1245,"-1"0"-867,-7 0-130,6 0 0,-4 2-57,3 3 0,-2 3-14,2 7 0,-2 6-94,7 3 0,0 11-183,5 4 1,1 5 55,3 5 1,-1 5 78,7 10 1,-1-2-385,6 6 0,-6-7 57,1-3 0,-7-7-308,1-12 0,-4-3 176,-5-6 0,1-8-570,-6-2 994,0-10 0,-11-4 0,-3-7 0,-5-4 0,-1-3 0,-6-14 0,-2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48.013"/>
    </inkml:context>
    <inkml:brush xml:id="br0">
      <inkml:brushProperty name="width" value="0.17143" units="cm"/>
      <inkml:brushProperty name="height" value="0.17143" units="cm"/>
      <inkml:brushProperty name="color" value="#00A0D7"/>
    </inkml:brush>
  </inkml:definitions>
  <inkml:trace contextRef="#ctx0" brushRef="#br0">162 249 7692,'-23'-30'0,"0"1"-10,3-1 0,2 1 171,-6 0 1,6 1 369,-2 3 173,11 4 439,2 6-838,7 7 1,2 3-118,3 10 1,8 3-32,6 7 0,3 0 39,-3 0 0,-1-1-605,7 1 1,-3 0 351,3-1 1,1-1-1104,-6-3 1,4 2 169,-4-7 990,-1-1 0,-4 3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3.330"/>
    </inkml:context>
    <inkml:brush xml:id="br0">
      <inkml:brushProperty name="width" value="0.08571" units="cm"/>
      <inkml:brushProperty name="height" value="0.08571" units="cm"/>
      <inkml:brushProperty name="color" value="#E71224"/>
    </inkml:brush>
  </inkml:definitions>
  <inkml:trace contextRef="#ctx0" brushRef="#br0">59 44 7951,'-15'-4'-979,"1"-1"743,5 0 0,-2 3 109,6-3 127,0 4 0,5-13 0,0 6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0.216"/>
    </inkml:context>
    <inkml:brush xml:id="br0">
      <inkml:brushProperty name="width" value="0.17143" units="cm"/>
      <inkml:brushProperty name="height" value="0.17143" units="cm"/>
      <inkml:brushProperty name="color" value="#00A0D7"/>
    </inkml:brush>
  </inkml:definitions>
  <inkml:trace contextRef="#ctx0" brushRef="#br0">1 87 7990,'0'-15'1129,"0"1"-960,0 5 1,0-4-800,0 4 220,0 2 527,0-6 1,7 11-65,2-3 0,4 12 0,2 8 63,0 8 1,4 6-113,1 5 1,4 5-53,-4 10 0,1 4-1,-1 5 0,-2 1 5,6 0 0,-6 0-6,2 0 1,-4-1-135,-1 1 1,-2-8-215,-3-7 1,1-8-826,-6-12 1223,0-2 0,-5-8 0,0 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0.609"/>
    </inkml:context>
    <inkml:brush xml:id="br0">
      <inkml:brushProperty name="width" value="0.17143" units="cm"/>
      <inkml:brushProperty name="height" value="0.17143" units="cm"/>
      <inkml:brushProperty name="color" value="#00A0D7"/>
    </inkml:brush>
  </inkml:definitions>
  <inkml:trace contextRef="#ctx0" brushRef="#br0">0 499 7754,'10'0'0,"0"0"0,-5 5 0,4 0 0,-4 0 176,5-5 1,0 0 1,5 0 455,-1 0-410,1 0 1,0-7 79,-1-3-379,1-3 130,0-1 1,-1-3 54,1-2-653,-7-4 385,5-7 1,-11 1-313,3 0 313,-3-1 0,-2-4-47,0 0 1,-5-2-167,0 1 0,-7 6 83,3 0 0,-6 1 58,-5 8 1,4 1 358,-4 4 1,4 7-97,1 3 1,1 5 139,-1 5 1,2 5 10,3 9 0,-1 6 89,6 9 1,0-1-76,5 6 0,0 2-3,0 8 1,0-4 15,0 4 1,0-4 61,0-6 1,6 2-235,4-7 0,3-1 84,2-9 1,0-4-216,-1-11 0,6-2-100,-1-7 0,3 0-126,-3 0 0,-2-13 71,2-7 1,-2-3-37,-3-6 1,1 3-274,0-8 0,-2 1 556,-3-1 0,3 3 0,-5-12 0,6 6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1.026"/>
    </inkml:context>
    <inkml:brush xml:id="br0">
      <inkml:brushProperty name="width" value="0.17143" units="cm"/>
      <inkml:brushProperty name="height" value="0.17143" units="cm"/>
      <inkml:brushProperty name="color" value="#00A0D7"/>
    </inkml:brush>
  </inkml:definitions>
  <inkml:trace contextRef="#ctx0" brushRef="#br0">0 485 7742,'9'7'0,"-3"-4"0,-6 7 312,0 0 0,5 9-107,0 1 1,1 6-62,-1-2 0,-3 4 19,3 2 0,1-1-155,-1 0 1,2 6 16,-2-1 0,-4 0 110,4-4 0,-2-7-255,2-4 0,-3-3-193,3-1 87,-3-7 0,-2-3 141,0-10 1,0-4 22,0-11 0,0-3-74,0-6 1,0-6 65,0 1 1,0-5-13,0 5 1,0-7 32,0 2 0,0-2 12,0 2 0,0 3 36,0 6 0,0 1-2,0-1 0,4 8 13,1 2 0,5 9 7,-5 1 0,6 6 146,-1 0 0,3 8-47,2 6 0,0 5 21,-1 5 1,1-4-98,0 3 0,0-2 116,-1-2 0,1-6-50,0 1 1,-6-7 119,1 2 1,-5-3-76,5-2 0,-7-2 136,2-3 1,-2-4-206,2-11 0,-3 2-146,3-6 0,-5-1-350,-5-4 0,2-2 234,-7-4 0,2 4-280,-2-3 1,-3 3 174,3 2 1,-3-1-59,-2 1 1,2 6-35,3 3 0,-1 4 377,6 1 0,0 1 0,-1-1 0,-3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1.432"/>
    </inkml:context>
    <inkml:brush xml:id="br0">
      <inkml:brushProperty name="width" value="0.17143" units="cm"/>
      <inkml:brushProperty name="height" value="0.17143" units="cm"/>
      <inkml:brushProperty name="color" value="#00A0D7"/>
    </inkml:brush>
  </inkml:definitions>
  <inkml:trace contextRef="#ctx0" brushRef="#br0">15 43 8363,'0'17'-200,"0"2"0,0-1 195,0 7 0,-5-7-3,0 1 1,0 3-62,5-3 23,0 1 15,0-5 154,0-7-126,0-2 1,5-7 225,0-4-99,7-10 1,-3-6-76,11-4 1,-4-2 13,4 2 0,-2-1 27,2 1 0,-3-1-13,8 7 0,-5 4 94,4 5 0,1 7-94,4-2 1,-1 12-15,-4 7 0,2 7 28,-6 9 0,4 6 12,-4 3 1,0 3-62,-6 3 1,-5-1-93,-5 0 0,-2 0-196,-2 0 1,0-2 113,0-2 1,-8 0-231,-7-5 0,1-1 138,-6-5 0,2-7-112,-2-8 1,4-1-35,-4-8 0,2 0-322,-1-5 692,3-6 0,-6-9 0,8-8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1.723"/>
    </inkml:context>
    <inkml:brush xml:id="br0">
      <inkml:brushProperty name="width" value="0.17143" units="cm"/>
      <inkml:brushProperty name="height" value="0.17143" units="cm"/>
      <inkml:brushProperty name="color" value="#00A0D7"/>
    </inkml:brush>
  </inkml:definitions>
  <inkml:trace contextRef="#ctx0" brushRef="#br0">1 59 7738,'0'-15'0,"0"6"262,0-1 0,0 5 1173,0-5-718,0 7-304,0-4-325,0 27 0,1-7-189,4 16 0,3-3 145,7 4 0,1 6-155,4 3 1,3-2 30,6 3 1,1-6-20,-1 5 0,2 0-21,3 5 0,-3-6-146,4-4 0,-4-9-6,-2-6 0,-4-2-492,-1-3-404,-6-5 428,-3-3 275,-9-6 465,-6-6 0,-6-3 0,-2-5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1.903"/>
    </inkml:context>
    <inkml:brush xml:id="br0">
      <inkml:brushProperty name="width" value="0.17143" units="cm"/>
      <inkml:brushProperty name="height" value="0.17143" units="cm"/>
      <inkml:brushProperty name="color" value="#00A0D7"/>
    </inkml:brush>
  </inkml:definitions>
  <inkml:trace contextRef="#ctx0" brushRef="#br0">15 265 9674,'-8'0'-140,"1"0"72,7 0 166,13 0 1,2-1-205,9-4 1,2-4 0,-4-7-128,1-3 1,1 1-269,5-7 1,1-4-706,-1-6 1206,-6 1 0,5-2 0,-5-1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2.231"/>
    </inkml:context>
    <inkml:brush xml:id="br0">
      <inkml:brushProperty name="width" value="0.17143" units="cm"/>
      <inkml:brushProperty name="height" value="0.17143" units="cm"/>
      <inkml:brushProperty name="color" value="#00A0D7"/>
    </inkml:brush>
  </inkml:definitions>
  <inkml:trace contextRef="#ctx0" brushRef="#br0">30 74 7722,'-5'-15'612,"0"0"0,-1 6-270,1-1 0,3 5-44,-3-5 6,4 7-109,1-4 1,6 20-29,4 7 0,5 6-194,4 3 1,-2 6 57,2-1 1,4 7 95,2-2 0,-3-1-23,3 1 1,-7-2-143,2 3 1,1 0-90,-2-5 1,1-3-82,-5-7 0,-6-1-89,1-9-115,-6 3 324,2-16 1,-6-2 31,0-10 0,0-10 126,0-4 1,5-6-2,0-4 1,5 1 114,-5-6 1,8 7-87,1-3 0,1 1-44,5 5 0,2-2-10,3 11 1,3 2-17,1 8 0,1-1-508,-1 6 1,0 2 205,1 7 1,-3 5 273,-2 5 0,-4 8 0,-6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2.720"/>
    </inkml:context>
    <inkml:brush xml:id="br0">
      <inkml:brushProperty name="width" value="0.17143" units="cm"/>
      <inkml:brushProperty name="height" value="0.17143" units="cm"/>
      <inkml:brushProperty name="color" value="#00A0D7"/>
    </inkml:brush>
  </inkml:definitions>
  <inkml:trace contextRef="#ctx0" brushRef="#br0">1 2220 7690,'0'8'2654,"0"-1"-2398,6-14 1,9-8 31,10-9 0,6-7 18,8-8 0,8-10 0,20-22-153,-28 31 1,1-3-1,5-6 1,3-2-570,5-4 1,2-2 0,2-2 0,0 0 437,-1-2 0,1 0 0,0 1 0,1 0-119,1-1 0,0 0 0,4-1 0,0 1 108,-2 2 0,0 1 0,0 2 0,-2 2-537,-8 5 0,0 0 1,1 3-1,-1 1 165,1-2 0,-1 1 0,2-1 0,0 1-200,-1 1 0,-1 2 0,-3 0 1,-3 2 560,-5 7 0,-1 0 0,-2-2 0,-1 1 0,33-28 0,-5 1 0,-4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53.571"/>
    </inkml:context>
    <inkml:brush xml:id="br0">
      <inkml:brushProperty name="width" value="0.17143" units="cm"/>
      <inkml:brushProperty name="height" value="0.17143" units="cm"/>
      <inkml:brushProperty name="color" value="#00A0D7"/>
    </inkml:brush>
  </inkml:definitions>
  <inkml:trace contextRef="#ctx0" brushRef="#br0">162 368 7697,'-21'6'0,"-2"-4"1978,-7 3 0,8 1 68,2-1-2860,4 0 1,3-7-134,3-3 1000,3-9-71,14-3 0,6-10-249,6 2 1,8-3-175,-3-1 0,9-7-424,1-3 382,7 3 288,3-13 1,2 10 0,4-12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3.531"/>
    </inkml:context>
    <inkml:brush xml:id="br0">
      <inkml:brushProperty name="width" value="0.08571" units="cm"/>
      <inkml:brushProperty name="height" value="0.08571" units="cm"/>
      <inkml:brushProperty name="color" value="#E71224"/>
    </inkml:brush>
  </inkml:definitions>
  <inkml:trace contextRef="#ctx0" brushRef="#br0">59 0 8031,'-4'10'491,"-1"0"1,-7-5 317,2 5-642,4-7 252,-7 10-1425,11-11-980,-4 4 1244,6 1 742,0-6 0,0 6 0,0-7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3.724"/>
    </inkml:context>
    <inkml:brush xml:id="br0">
      <inkml:brushProperty name="width" value="0.08571" units="cm"/>
      <inkml:brushProperty name="height" value="0.08571" units="cm"/>
      <inkml:brushProperty name="color" value="#E71224"/>
    </inkml:brush>
  </inkml:definitions>
  <inkml:trace contextRef="#ctx0" brushRef="#br0">59 0 7964,'-14'0'451,"4"0"760,0 0-576,7 0-133,-10 0-1794,11 0 210,-4 0-303,6 0 1385,0 0 0,6 0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3.886"/>
    </inkml:context>
    <inkml:brush xml:id="br0">
      <inkml:brushProperty name="width" value="0.08571" units="cm"/>
      <inkml:brushProperty name="height" value="0.08571" units="cm"/>
      <inkml:brushProperty name="color" value="#E71224"/>
    </inkml:brush>
  </inkml:definitions>
  <inkml:trace contextRef="#ctx0" brushRef="#br0">30 0 7964,'0'15'523,"0"-7"0,-2-2 447,-3-6-267,3 7-525,-4-5-256,6 4 0,-2-6-1266,-3 0 1344,4 0 0,-6 0 0,7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4.700"/>
    </inkml:context>
    <inkml:brush xml:id="br0">
      <inkml:brushProperty name="width" value="0.08571" units="cm"/>
      <inkml:brushProperty name="height" value="0.08571" units="cm"/>
      <inkml:brushProperty name="color" value="#E71224"/>
    </inkml:brush>
  </inkml:definitions>
  <inkml:trace contextRef="#ctx0" brushRef="#br0">44 192 7895,'-14'-8'553,"4"1"879,0 7-903,7-6 1,-4-3-132,7-5 0,0-1-133,0 0 0,7 1-54,2-1 0,5 0 0,2 2 150,3 3 1,4-3-362,7 4 0,-6 2 20,1 2 1,1-1-10,8 1 1,-8 0-68,4 5 1,-6 0-240,1 0 0,-2 6 82,-4 4 1,-7 5-56,2 4 1,-9-1 58,0 7 0,-5 4 26,-5 6 1,-3 4-104,-7-5 0,-1 5 25,-4-4 0,-2 5 309,-8 0 0,2-4 110,4-2 0,-2-5 129,6-4 0,5 1 55,6-7 117,5 1-355,-2-12 1,12-1 16,4-7 0,5 0 223,4 0 0,4 0-162,7 0 1,-1-2-264,1-3 1,4 2-122,0-7 1,2 7-333,-2-2 0,2-2-25,3 3 1,-4-1-494,-11 5 0,2-5 1052,-6 0 0,0 0 0,-6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4.942"/>
    </inkml:context>
    <inkml:brush xml:id="br0">
      <inkml:brushProperty name="width" value="0.08571" units="cm"/>
      <inkml:brushProperty name="height" value="0.08571" units="cm"/>
      <inkml:brushProperty name="color" value="#E71224"/>
    </inkml:brush>
  </inkml:definitions>
  <inkml:trace contextRef="#ctx0" brushRef="#br0">0 133 13412,'15'-6'368,"6"4"-228,4-3 1,9-2-92,5 3 1,4-6-523,1 5 0,1-5 303,4 5 0,2-6-1953,3 1 1085,3 3 580,-11-6 0,4 10 458,-5-7 0,-1 0 0,0-4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5.199"/>
    </inkml:context>
    <inkml:brush xml:id="br0">
      <inkml:brushProperty name="width" value="0.08571" units="cm"/>
      <inkml:brushProperty name="height" value="0.08571" units="cm"/>
      <inkml:brushProperty name="color" value="#E71224"/>
    </inkml:brush>
  </inkml:definitions>
  <inkml:trace contextRef="#ctx0" brushRef="#br0">30 45 7840,'-8'0'2213,"1"0"-711,1 0-660,4 0-516,-5 0 1,9 0-179,3 0-87,3 0 0,7-5-177,-1 0 0,6-5-440,0 5 0,4 0-651,-4 5 1,4-5 652,-4 1 0,-1-1 554,-4 5 0,6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3.159"/>
    </inkml:context>
    <inkml:brush xml:id="br0">
      <inkml:brushProperty name="width" value="0.08571" units="cm"/>
      <inkml:brushProperty name="height" value="0.08571" units="cm"/>
      <inkml:brushProperty name="color" value="#E71224"/>
    </inkml:brush>
  </inkml:definitions>
  <inkml:trace contextRef="#ctx0" brushRef="#br0">44 118 8094,'-14'0'1100,"6"0"1,-1-5-442,4 0 1,4-1 510,-4 1-411,3 3-581,2-11-66,0 5 1,7-5-172,3 3 1,3-1 31,1 6 0,6-5-233,0 5 1,6-1-229,-2 1 0,-1 3-999,2-3 1,-7 4-913,1 1 2399,4 0 0,-7 0 0,6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5.356"/>
    </inkml:context>
    <inkml:brush xml:id="br0">
      <inkml:brushProperty name="width" value="0.08571" units="cm"/>
      <inkml:brushProperty name="height" value="0.08571" units="cm"/>
      <inkml:brushProperty name="color" value="#E71224"/>
    </inkml:brush>
  </inkml:definitions>
  <inkml:trace contextRef="#ctx0" brushRef="#br0">0 89 7840,'0'8'3791,"0"-1"-3361,0-7-81,0 0 1,7 0 187,3 0 1,3-7-598,1-3 1,6 2-216,0-2 0,4 0-1294,-4-4 0,1 4 1569,-1 0 0,-4 0 0,5-4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7.584"/>
    </inkml:context>
    <inkml:brush xml:id="br0">
      <inkml:brushProperty name="width" value="0.08571" units="cm"/>
      <inkml:brushProperty name="height" value="0.08571" units="cm"/>
      <inkml:brushProperty name="color" value="#E71224"/>
    </inkml:brush>
  </inkml:definitions>
  <inkml:trace contextRef="#ctx0" brushRef="#br0">44 250 7863,'-9'0'261,"-1"0"957,7 0-380,-10 0-220,11 0-299,-5-6 1,7-3 80,0-5 0,7-3-57,3-2 0,3 1-78,1-7 0,6 6-402,0-6 0,4 6-39,-4-6 1,1 12-224,-1-2 1,-4 6 176,4-1 1,-9 3-203,-1 7 0,-7 8 144,2 7 1,-3 8 110,-2 11 1,-2 4 116,-3 6 1,-8 0-109,-7 0 1,1 0 379,4 0 1,5-1-91,0-4 0,2-3 274,-2-7 0,4-6 98,6-3-252,0-10 0,6-4-130,4-6 0,3-2 15,2-2 0,6-5-206,4-5 0,3 4 52,1 0 0,-5 0-818,1-4 1,-2 4 370,1 0 1,4 5-594,-3-5 0,-3 5 411,3-4 0,-7 4 648,1-5 0,4 0 0,0-5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58.156"/>
    </inkml:context>
    <inkml:brush xml:id="br0">
      <inkml:brushProperty name="width" value="0.08571" units="cm"/>
      <inkml:brushProperty name="height" value="0.08571" units="cm"/>
      <inkml:brushProperty name="color" value="#E71224"/>
    </inkml:brush>
  </inkml:definitions>
  <inkml:trace contextRef="#ctx0" brushRef="#br0">118 162 10771,'0'-10'766,"0"0"1,6 5-360,4-4 0,-2-1-305,2-5 0,0 5-30,5 1 0,-2-1 0,-2-5-183,-1 0 0,-2 6 123,2-1-99,3 6-290,-12-9-290,13 12 228,-13-6 1,-1 7 150,-10 0 1,-3 7 135,-1 3 0,-1 3 126,0 1 1,-4 6 102,-1 0 0,-4 4 225,4-4 1,0 4-180,6-4 1,-1-1 264,0-4-203,1 0 0,4-2 34,0-3 0,7-2 123,-2-3-191,3-4 0,9 6 267,2-7 1,5-2-84,0-3 0,6 2-232,-1-7 0,6 5 60,-5-4 1,6 5-219,-2-1 1,2 4 72,-1 1 1,1 0 5,-6 0 1,4 1 36,-4 4 0,-1 2-172,-4 3 1,-2 8 168,-3-4 0,-2 4 20,-3-3 1,-4 5-84,4-1 1,-10 1 16,-4-6 0,-4 6-252,-2 0 0,-5-1 97,1-4 1,-1-5-84,5-1 0,1-5-238,-1 1 1,5-4-1001,0-1 689,1 0 0,-1 0 775,0 0 0,0 0 0,-4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33.802"/>
    </inkml:context>
    <inkml:brush xml:id="br0">
      <inkml:brushProperty name="width" value="0.08571" units="cm"/>
      <inkml:brushProperty name="height" value="0.08571" units="cm"/>
      <inkml:brushProperty name="color" value="#008C3A"/>
    </inkml:brush>
  </inkml:definitions>
  <inkml:trace contextRef="#ctx0" brushRef="#br0">15 15 9003,'-8'-2'428,"3"-3"-816,3 4 196,2-6-273,0 7 298,0 0 0,0 7 65,0 2 0,0 6 37,0 5 1,0-2 65,0 6 0,0 2-40,0 9 1,0-4 23,0 3 0,5-3 65,0-2 0,0 1-36,-5-1 0,0-6-110,0-3 5,0-4 1,0-1-450,0-1-64,0-5 604,0-3 0,6-12 0,2-3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34.414"/>
    </inkml:context>
    <inkml:brush xml:id="br0">
      <inkml:brushProperty name="width" value="0.08571" units="cm"/>
      <inkml:brushProperty name="height" value="0.08571" units="cm"/>
      <inkml:brushProperty name="color" value="#008C3A"/>
    </inkml:brush>
  </inkml:definitions>
  <inkml:trace contextRef="#ctx0" brushRef="#br0">103 221 7446,'0'-8'574,"0"1"0,-1 6-104,-4-4-188,3 3-129,-4-4 0,4 1-64,-3 0 146,3 0-463,-4 5 1,4 0 73,-3 0 28,4 0 0,-7 2 94,3 3 0,1-2-135,-5 7 0,5-1 17,-1 6 102,-3 0 0,7 0-138,-4-1 1,1-4-1,0 0-131,2-7 217,-5 10 269,7-11-193,7 4 1,1-12-21,7-4 1,-1-3-27,1-2 1,0 1 8,0-1 0,-1 0 87,1 0 0,0 1 8,-1-1 1,-4-1 9,0-4 1,0 4-73,4-4 1,0 4 150,-5 1 1,3 0 64,-7 1-49,6-1-82,-9 0-30,11 7 1,-10 2 43,7 6-5,-7 0-23,10 6-9,-5 2-12,1 7 4,4 0 1,-7 4 26,4 1-183,3 0 149,-5-6 1,2 1-80,0 0 1,-2-1-134,2 1 1,3-5-316,-3 0 508,-4-7 0,14 10 0,-4-5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4.232"/>
    </inkml:context>
    <inkml:brush xml:id="br0">
      <inkml:brushProperty name="width" value="0.08571" units="cm"/>
      <inkml:brushProperty name="height" value="0.08571" units="cm"/>
      <inkml:brushProperty name="color" value="#008C3A"/>
    </inkml:brush>
  </inkml:definitions>
  <inkml:trace contextRef="#ctx0" brushRef="#br0">30 0 6886,'-9'0'1104,"3"0"-1369,6 0 120,0 0-161,0 7 192,-7-5 0,6 11 58,-4-4 51,3 4 2,2 2 0,0 5 229,0-1-224,0 7 11,0-3 0,5 7-9,0-1 0,0 1 19,-5-1 10,0-6-8,0 5 1,0-12 64,0 3-183,0-2 124,0-9-8,0 5-268,0-11-23,0 4-22,0-6 167,0 0-207,0-6 0,0-2 330,0-1 0,0-4 0,0 5 0,0-7 0,0 1 0,-7-8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4.806"/>
    </inkml:context>
    <inkml:brush xml:id="br0">
      <inkml:brushProperty name="width" value="0.08571" units="cm"/>
      <inkml:brushProperty name="height" value="0.08571" units="cm"/>
      <inkml:brushProperty name="color" value="#008C3A"/>
    </inkml:brush>
  </inkml:definitions>
  <inkml:trace contextRef="#ctx0" brushRef="#br0">133 250 7910,'0'-8'-2126,"0"2"2126,0-1 0,0 4 0,0-7 241,0 7 22,0-10 59,0 11-275,0-11 0,0 10 46,0-7 133,-7 7-154,6-4 17,-6 1 144,7 4 42,0-11-146,0 11 187,0-11-212,-6 12 0,4-7 183,-3 3 6,3 3-172,2-5 21,-6 7 61,4-6-512,-4 4 152,6-4 24,0 12-157,-7-4 183,5 11 1,-6-5 48,3 7-143,4 6 183,-6-5 1,2 11 5,0-8 1,-4 6-6,4-6 0,-5 2 81,5-1-90,0-10-2,-1 9 254,4-10-219,-5 5 0,7-4 44,0 0-215,0-7-22,0 4 47,0-7-35,0 0 135,0-7 83,0-1-74,7-7 0,0-1-36,2-4-47,4 4 76,-4-5 0,5 1-80,1 1 64,0-7 10,-7 9 124,5-11-103,-5 12 0,5-10-18,-3 6 133,3 1-116,-5 4 1,2 0 187,0 1-183,-7-1 5,10 7 0,-10-4 165,7 7-146,-7 1 48,10 4 0,-9 1 13,6 4 0,-6 3-40,6 7 145,-7 6-72,11-4 0,-11 5-41,7-2 132,-1-4-150,0 6 0,-1-8 112,-3 1-86,-4 0-12,12-1 0,-11-4-298,3 0 60,-3-7-224,4 10 141,-4-11 101,11 4-629,-12-6 794,6 0 0,-1 0 0,3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27.972"/>
    </inkml:context>
    <inkml:brush xml:id="br0">
      <inkml:brushProperty name="width" value="0.08571" units="cm"/>
      <inkml:brushProperty name="height" value="0.08571" units="cm"/>
      <inkml:brushProperty name="color" value="#008C3A"/>
    </inkml:brush>
  </inkml:definitions>
  <inkml:trace contextRef="#ctx0" brushRef="#br0">44 162 7963,'0'-15'-1100,"0"0"1100,0 1 351,0 6-147,-6-6 0,4 11 272,-3-7-40,3 7-105,2-10-18,-6 5-277,4-7 0,-4 5 106,6 1 1,-2 5-163,-3-1 1,4 2 155,-4-2-137,3 4 39,2-6-606,0 7 330,0 0 1,0 7 160,0 2 1,0 6 0,2 3 331,3 2-292,-4 6 1,7-8 114,-3 6 0,-1-1-90,5 2 0,-5 1 155,1-7-49,-4 8 0,4-10-41,0 8 41,0-7-57,-5 10 0,5-12 55,0 4-75,0-4 0,-5-1-131,0-1 139,0 1 0,0 0 27,0-1-270,0 1 229,0 0 1,0-5 8,0-1-149,0-5 130,0 9-80,0-12 59,0 13-7,0-13-216,0 6-18,0-7-1547,0 0 1808,0-7 0,6-1 0,2-7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28.455"/>
    </inkml:context>
    <inkml:brush xml:id="br0">
      <inkml:brushProperty name="width" value="0.08571" units="cm"/>
      <inkml:brushProperty name="height" value="0.08571" units="cm"/>
      <inkml:brushProperty name="color" value="#008C3A"/>
    </inkml:brush>
  </inkml:definitions>
  <inkml:trace contextRef="#ctx0" brushRef="#br0">44 30 7963,'-6'-8'336,"4"1"184,-11 7-283,12-6 0,-8 4 222,4-3-13,4 4-641,-6 1-50,7 0 53,0 0 1,0 6 83,0 4 1,7 3 109,3 2 0,-2 0-45,2-1 0,-6 4 25,6-3 0,-2 3 85,2-8 87,3 3 72,-5 1 5,7 1-117,0-7 0,-5 4 85,-1-7 0,-4 0-66,5-5 1,-7-2-70,2-3 1,-1 2 37,0-7 1,0 5-283,6-5-104,-7 0 0,3-4-219,-6-1 0,5 5 503,0 0 0,0 1 0,-5-6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30.141"/>
    </inkml:context>
    <inkml:brush xml:id="br0">
      <inkml:brushProperty name="width" value="0.08571" units="cm"/>
      <inkml:brushProperty name="height" value="0.08571" units="cm"/>
      <inkml:brushProperty name="color" value="#008C3A"/>
    </inkml:brush>
  </inkml:definitions>
  <inkml:trace contextRef="#ctx0" brushRef="#br0">16 1 7812,'-9'1'57,"5"4"0,2 3 36,2 7 0,0 6-9,0 4 1,0-2-219,0 1 192,6 7 0,-4 0 42,3 3-257,3 4 203,-6-7 1,6 5-83,-3-7 85,-3 1-18,4-1 0,-1-4-155,0-1 47,0-6 1,-5 3-94,0-6 1,1-2-4,4-3-193,-3 3 1,4-10-5,-6 7 161,0-7 209,0 4 0,7-7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3.333"/>
    </inkml:context>
    <inkml:brush xml:id="br0">
      <inkml:brushProperty name="width" value="0.08571" units="cm"/>
      <inkml:brushProperty name="height" value="0.08571" units="cm"/>
      <inkml:brushProperty name="color" value="#E71224"/>
    </inkml:brush>
  </inkml:definitions>
  <inkml:trace contextRef="#ctx0" brushRef="#br0">0 30 11819,'15'0'-203,"1"-1"-445,4-4 1,-2 3 467,6-3 180,-6 3 0,17-4 0,-4-2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30.570"/>
    </inkml:context>
    <inkml:brush xml:id="br0">
      <inkml:brushProperty name="width" value="0.08571" units="cm"/>
      <inkml:brushProperty name="height" value="0.08571" units="cm"/>
      <inkml:brushProperty name="color" value="#008C3A"/>
    </inkml:brush>
  </inkml:definitions>
  <inkml:trace contextRef="#ctx0" brushRef="#br0">15 30 8042,'-7'-8'0,"6"1"0,-6 7 0,7 0 0,0-6 0,0 4-151,0-4 105,0 12 33,0 2 0,0 7 75,0 0-27,0-1 18,0 8 1,0 1-217,0 6 221,7 0-23,-6-6 1,11 3 86,-7-6-83,0 6 0,-1-10 9,1 4-10,0-4 1,-3-1 40,3 0-18,-4-7 3,12-2 524,-4-6-321,5-6 0,1-7 125,0-7-492,-1-6 201,1 3 0,5-6-764,-1-1 462,1 1 0,0 0-583,-1-1 0,1 7 134,-6 4 650,1 2 0,0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7.304"/>
    </inkml:context>
    <inkml:brush xml:id="br0">
      <inkml:brushProperty name="width" value="0.08571" units="cm"/>
      <inkml:brushProperty name="height" value="0.08571" units="cm"/>
      <inkml:brushProperty name="color" value="#008C3A"/>
    </inkml:brush>
  </inkml:definitions>
  <inkml:trace contextRef="#ctx0" brushRef="#br0">89 354 6587,'-8'1'-21,"3"4"187,3-3 34,2 4 10,0-6 548,0 0 0,5-6-781,0-4 179,6 4-57,-9-7 1,6 3-102,-3-10 3,-3 4 0,9-7-29,-6 3 1,2 2 95,-3-6 1,-2 4-181,3-4 39,-3 6 0,-2-8 67,0 6-66,0 0 76,0 6 0,0-1 21,0 0 0,-7 6-13,-3-1 31,4 7-35,-7-4 0,5 9 23,-7 3 149,7 3-162,-5 13 0,4 2 25,-5 6-28,-1 7 11,7 2 1,-4 4 20,8-3-22,-1-3 0,5 0 1,1-6 28,4-1-156,3 0 126,7-12 0,5 2-222,-1-9 209,1-3 0,1-7-395,4 0 226,-4 0 0,5-7 0,-6-3-508,6-3 402,-10-1 0,10-6-169,-6 0 27,-1-6 406,-4 10 0,0-12 0,-1 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7.980"/>
    </inkml:context>
    <inkml:brush xml:id="br0">
      <inkml:brushProperty name="width" value="0.08571" units="cm"/>
      <inkml:brushProperty name="height" value="0.08571" units="cm"/>
      <inkml:brushProperty name="color" value="#008C3A"/>
    </inkml:brush>
  </inkml:definitions>
  <inkml:trace contextRef="#ctx0" brushRef="#br0">1 1 7664,'0'8'329,"0"0"-386,0-3-49,0-3 162,6 11-351,-4-12 162,11 6 0,-12-1 56,6-4-110,0 5 0,-4-3 130,7 1-353,-7 0 129,3-5 281,1 0 0,-5-6 0,4-2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8.100"/>
    </inkml:context>
    <inkml:brush xml:id="br0">
      <inkml:brushProperty name="width" value="0.08571" units="cm"/>
      <inkml:brushProperty name="height" value="0.08571" units="cm"/>
      <inkml:brushProperty name="color" value="#008C3A"/>
    </inkml:brush>
  </inkml:definitions>
  <inkml:trace contextRef="#ctx0" brushRef="#br0">74 0 8134,'-10'0'0,"0"0"0,0 0-81,-4 0 1,4 0 60,0 0-399,7 0-337,-4 0 353,7 0 403,0 0 0,0 7 0,0 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8.470"/>
    </inkml:context>
    <inkml:brush xml:id="br0">
      <inkml:brushProperty name="width" value="0.08571" units="cm"/>
      <inkml:brushProperty name="height" value="0.08571" units="cm"/>
      <inkml:brushProperty name="color" value="#008C3A"/>
    </inkml:brush>
  </inkml:definitions>
  <inkml:trace contextRef="#ctx0" brushRef="#br0">74 1 8422,'-8'6'580,"-5"-4"0,10 5-141,-7-7-675,7 6 250,-10 2 1,10 7-175,-7 0 104,7-7 1,-4 5-42,7-3 38,0-4 202,0 7-558,0-11 225,0 11 54,0-11 1,2 6 9,3-3 115,-4-4 1,12 6-12,-3-7 46,3 0-39,2 0 0,-1 0-22,1 0 24,0-7-3,0 6 1,-1-6 211,1 7-204,0 0 3,-1 0 1,-4 0 172,0 0 30,-7 0 288,4 7-271,-7 1 1,0 7-6,0-1-22,-7 1-110,-1 6 1,-12-5 113,1 4-465,-1 3 210,6-7 0,-1 4-793,0-10 442,7 3 235,-5-12 0,10 11-692,-7-7 228,7 0 643,-4-5 0,14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9.300"/>
    </inkml:context>
    <inkml:brush xml:id="br0">
      <inkml:brushProperty name="width" value="0.08571" units="cm"/>
      <inkml:brushProperty name="height" value="0.08571" units="cm"/>
      <inkml:brushProperty name="color" value="#008C3A"/>
    </inkml:brush>
  </inkml:definitions>
  <inkml:trace contextRef="#ctx0" brushRef="#br0">1 308 8086,'0'14'166,"0"-5"1,0-1 28,0-3-149,0-4 0,0 7 475,0-3-187,0-3-370,0 5 147,0-7 0,0-2-296,0-3 1,0-3 14,0-7 0,0 0-10,0 1 1,0-7 63,0-4 0,0 2 70,0-1 1,5 1-120,0-2 1,0-1 69,-5 7 1,0-1-133,0 5 167,0 1 1,1 5-28,4 4 1,-2 4 131,7 1 1,-5 6-68,5 4 0,-5 3 39,5 2 0,-6-2-68,6-3 1,-5 3 213,5-3 0,-5-2 62,5 2 233,-7-7-60,10 3-320,-11-6 1,9-1-7,-6-4 0,0-3-150,-5-7 0,5 0 82,0 1 0,0-1-26,-5 0 0,0 1 38,0-1 0,0 5-40,0 0-31,0 0 1,0 1 46,0-1-203,0 7 1,0-2 119,0 10 0,1-2 92,4 7 1,-2-2-89,7 2 0,-5 3-91,5-4 70,0 5 0,4-1-138,1-4-178,0-2 1,-1-7 423,1 0 0,0 0 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49.957"/>
    </inkml:context>
    <inkml:brush xml:id="br0">
      <inkml:brushProperty name="width" value="0.08571" units="cm"/>
      <inkml:brushProperty name="height" value="0.08571" units="cm"/>
      <inkml:brushProperty name="color" value="#008C3A"/>
    </inkml:brush>
  </inkml:definitions>
  <inkml:trace contextRef="#ctx0" brushRef="#br0">59 412 7806,'-8'0'2454,"-5"0"-2538,11 0 182,-11 0-208,12 6 65,-12-4 210,11 11-326,-5-11 61,7 11-352,0-5 135,0 7-165,0-7 309,7 5 0,1-11-185,7 2 0,-1-2 81,1-2 1,-2-2-83,-3-2 0,3 0 109,-3-6 1,3 6 249,2-6 0,-1 0 0,1-5 0,0 1 0,-5 4 0,-1 0 0,-5 5 0,1-5 0,-4 7 103,-1-10 110,0 11 834,0-11-379,0 12 4,0-6-234,0 7-525,0 0 258,0 7-215,0 1 90,0 6 0,0 3 220,0 2-409,0-2 81,0 11 1,5-6 224,0 8-464,6-1 188,-9 1 0,9 1 51,-6 3-153,7-3 100,-11 5 1,8-12-84,-5 1 76,-2-7 0,5-2 38,-7-6 6,0-7-9,6 4 274,-4-7-105,4 0 1,-7-12-143,-4-2 94,3-11-40,-11 2 1,10-11-149,-7 0 154,0-7 0,0 3-43,1-6 0,-1 0-17,-5 0 0,5-5-10,1 0 1,0-5 6,0 5 33,2 0 232,7 5-114,0 6 1,0 2-146,0 7 391,7 6-195,1 2 1,6 13-16,1 3-152,0 3 68,0 2 1,-1 2-124,1 3 51,-7 3 1,5 8-41,-3 4 0,-3-2 90,-3 6 1,-2-4 296,-2 4-314,0 1 0,-2-1-11,-2 1 225,2-7-198,-11 3 1,6-6-213,-3 0 111,-3-1 0,10 1 138,-7 0-728,7-7 453,-10 5 0,10-11-175,-7 2 0,5-2 396,-5-2 0,7 0 0,-4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0.417"/>
    </inkml:context>
    <inkml:brush xml:id="br0">
      <inkml:brushProperty name="width" value="0.08571" units="cm"/>
      <inkml:brushProperty name="height" value="0.08571" units="cm"/>
      <inkml:brushProperty name="color" value="#008C3A"/>
    </inkml:brush>
  </inkml:definitions>
  <inkml:trace contextRef="#ctx0" brushRef="#br0">60 339 8106,'0'9'0,"0"1"0,4 0-691,1 5 408,0-1 203,-5 1 251,0 0-45,0-1 0,5 6 91,0 0 89,0 6-188,-5-3 1,5 6 68,0 0-292,6 1 215,-9-1 0,6 1-76,-3-1 100,-4 0 34,6-6-201,-7 5 211,7-12-5,-6 6-203,6-14 186,-7-2-41,0-6 200,0 0-138,0-6 0,-5-2-216,0-7-190,-7-6 176,11-2 1,-11-7-316,8 1 229,-8-7-67,4 5 0,-2-16-293,0 3 347,1-4 0,-5 3-112,5-4 1,-3-2 31,7-3 0,-4 2 225,4 3-148,0 10 1,5-9 300,0 14-99,6 6 0,2 7-123,7 6 9,0 7 0,0 2 19,-1 6 0,1 6 45,0 4 1,-1 8 113,1 1 1,-2 8 82,-3-3 0,-2 2 85,-3-1 1,-3 2-1,2-2 0,-2 1-227,-2-1 0,-2 1-354,-2-7 1,2 1 301,-3-5 0,-1-1 461,1 1-995,0 0 1,3-7 20,-3-3 220,4 3 293,-6-6 0,0 4 0,-1-6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0.805"/>
    </inkml:context>
    <inkml:brush xml:id="br0">
      <inkml:brushProperty name="width" value="0.08571" units="cm"/>
      <inkml:brushProperty name="height" value="0.08571" units="cm"/>
      <inkml:brushProperty name="color" value="#008C3A"/>
    </inkml:brush>
  </inkml:definitions>
  <inkml:trace contextRef="#ctx0" brushRef="#br0">30 133 8106,'0'8'-1927,"-7"5"2664,6-5-265,-6 0 1,5 0 234,-2-3-699,2-3 163,-5 5 152,7-7 1186,0 0-1531,0-7 177,0-1 1,2-2 111,3 0-524,-3 0 229,4-4 0,-6-1 186,0 0-562,7 1 181,-6-1 252,6 0-353,-7 1 126,0-1-129,0 7 257,0-5-85,0 11 110,-7-5 19,6 14-12,-6 1 223,1 7-91,4 6 1,-5-3-80,7 7 169,0-1-76,0-1 1,0 3-103,0-6 16,0-1 1,5-4-193,0 0 0,7-1 128,-3 1 0,5-7-168,0-3 0,1-3-63,0-2 191,6 0-937,-5 0 612,5-7 0,-6-1 407,0-7 0,0-6 0,-1-2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1.185"/>
    </inkml:context>
    <inkml:brush xml:id="br0">
      <inkml:brushProperty name="width" value="0.08571" units="cm"/>
      <inkml:brushProperty name="height" value="0.08571" units="cm"/>
      <inkml:brushProperty name="color" value="#008C3A"/>
    </inkml:brush>
  </inkml:definitions>
  <inkml:trace contextRef="#ctx0" brushRef="#br0">45 30 8076,'-9'0'771,"-4"-7"-419,12 5 158,-6-4-159,1-1-347,4 6 57,-4-6 146,6 7-795,0 0 298,0 7 222,0-6-376,0 12 314,0 2 1,4 3 136,1 7-150,7-7 36,-4 9 0,2-9-77,-1 7 74,1-7 78,5 10 1,-5-10 127,0 6-111,-7-6 0,8 3 138,-6-6-103,0 0 0,-5-1 12,0 1-25,0-7-9,0 5 247,-6-5-237,-3 1 1,0 2 10,-1-6 93,0 6-92,-5-9 0,5 9 24,1-6 162,5 7 9,-9-11-322,12 12 180,-6-11 2,7 5 582,0-7-403,7 0 0,3-2 110,9-3-448,-3-3 77,12-7 0,-5-1 215,6-4-208,1 4 0,-1-12 0,1 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4.464"/>
    </inkml:context>
    <inkml:brush xml:id="br0">
      <inkml:brushProperty name="width" value="0.08571" units="cm"/>
      <inkml:brushProperty name="height" value="0.08571" units="cm"/>
      <inkml:brushProperty name="color" value="#E71224"/>
    </inkml:brush>
  </inkml:definitions>
  <inkml:trace contextRef="#ctx0" brushRef="#br0">146 103 7173,'0'-8'2910,"0"-5"-2112,0 11-476,0-11 1,-1 10 383,-4-7-226,3 7-237,-5-10 1,6 11 236,-4-3-608,3 3 0,-11 2-44,3 0 0,2 4-176,-2 6 1,1 1 159,-6 13 0,0 8 47,1 7 1,4 3 378,0 2 1,7 0-23,-2 0 0,10 1 183,5-1 0,4-7-53,6-2 0,3-11 139,6-4 1,7-11 141,3-4 1,-3-5 180,-2-5 1,2-4-151,-1-11 0,-1-4-200,-5-11 1,-1 4-589,-3-3 0,-6-2 163,-9 2 0,1-2-662,-6 1 1,0 4 124,-5-3 1,-1 3-244,-4 2 1,-5 6-806,-10 3 0,4 4 667,-4 1 1,-1 2-107,2 3 1,-8 4 407,3 6 0,3 0-801,1 0 1384,4 0 0,1-7 0,0-1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2.200"/>
    </inkml:context>
    <inkml:brush xml:id="br0">
      <inkml:brushProperty name="width" value="0.08571" units="cm"/>
      <inkml:brushProperty name="height" value="0.08571" units="cm"/>
      <inkml:brushProperty name="color" value="#008C3A"/>
    </inkml:brush>
  </inkml:definitions>
  <inkml:trace contextRef="#ctx0" brushRef="#br0">30 59 7901,'-6'-15'-721,"4"6"2106,-3-1-929,4 6 0,-1-4-132,-3 3 22,3 4-476,-4-6 130,6 7-393,0 0 1,1 7 248,4 3 1,2 4 23,3 6 1,3-2 76,-3 6 1,4-4-156,6 4 0,-7-1-38,7 2 0,-12 1-51,6-6 1,-2 4 54,3-4 1,-6-1-13,1-4 244,-7 0 0,10-1 0,-4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2.383"/>
    </inkml:context>
    <inkml:brush xml:id="br0">
      <inkml:brushProperty name="width" value="0.08571" units="cm"/>
      <inkml:brushProperty name="height" value="0.08571" units="cm"/>
      <inkml:brushProperty name="color" value="#008C3A"/>
    </inkml:brush>
  </inkml:definitions>
  <inkml:trace contextRef="#ctx0" brushRef="#br0">0 192 10075,'10'-7'71,"0"-3"1,-1-3-548,6-1 0,0-1 251,0 0 1,6-6-1053,3-3 1277,4 2 0,1-5 0,1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2.782"/>
    </inkml:context>
    <inkml:brush xml:id="br0">
      <inkml:brushProperty name="width" value="0.08571" units="cm"/>
      <inkml:brushProperty name="height" value="0.08571" units="cm"/>
      <inkml:brushProperty name="color" value="#008C3A"/>
    </inkml:brush>
  </inkml:definitions>
  <inkml:trace contextRef="#ctx0" brushRef="#br0">15 74 7682,'0'8'228,"0"-1"17,0-7-440,0 0 88,-6 0 186,4 6 1,-5-3 18,7 7 0,0-5-37,0 5 1,0-5 53,0 5 0,5-5 66,0 4 1,0-4 596,-5 5-243,7-7 195,1 4-580,7-7 0,-2-7 57,-4-3 0,3 2-355,-7-1 0,0-1 157,-5-5 1,5-5-312,-1 1 1,1-1 157,-5 6 0,-1 4-447,-4 0 0,2 2 124,-7-2 1,5 3-556,-5 7 1022,0 0 0,-4 7 0,-1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4.254"/>
    </inkml:context>
    <inkml:brush xml:id="br0">
      <inkml:brushProperty name="width" value="0.08571" units="cm"/>
      <inkml:brushProperty name="height" value="0.08571" units="cm"/>
      <inkml:brushProperty name="color" value="#008C3A"/>
    </inkml:brush>
  </inkml:definitions>
  <inkml:trace contextRef="#ctx0" brushRef="#br0">44 310 6349,'0'9'-12,"0"1"0,0-5 132,0 5 1,0 0-79,0 4 0,0 1 11,0 0 1,0 0 145,0-1-156,0 1 1,0 0 128,0-1 0,0-4-68,0 0 441,0-7-94,0 4-434,0-7 0,0-7 101,0-3 0,0-8 43,0-1 0,0-6-202,0 6 0,-1-7-290,-4 1 1,3 2 129,-3-1 0,-1 1 120,1-2 1,0-1-8,5 7 0,-5-6 39,0 6 0,0-1 116,5 5-204,0 1-179,0 5 306,0 3 0,7 12-4,3 4 0,3 5-32,1 5 1,-1-4-1,-3 3 1,3-2 159,-3-3 0,2-4-93,-3 0 0,3-5 337,-7 5-156,6-7 1,-8 4 289,7-7-475,-7 0 1,6-7 69,-4-3 1,-4-3-179,4-2 0,-3-4 114,-2-1 0,0-1-117,0 1 0,-2 2 74,-3-6 0,4 6-70,-4-2 0,1 4 28,-1 1 0,4 6 21,-4-1-312,3 7 270,2-4 1,2 9 117,3 3 0,-2 3-100,7 6 86,0 1 1,4 0-97,1-1-69,0 1 1,-2-5-15,-3 0 0,3-7-85,-3 2 0,-2-3 154,1-2 1,-4 0 88,5 0 0,0-13 0,5-4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4.521"/>
    </inkml:context>
    <inkml:brush xml:id="br0">
      <inkml:brushProperty name="width" value="0.08571" units="cm"/>
      <inkml:brushProperty name="height" value="0.08571" units="cm"/>
      <inkml:brushProperty name="color" value="#008C3A"/>
    </inkml:brush>
  </inkml:definitions>
  <inkml:trace contextRef="#ctx0" brushRef="#br0">30 67 7054,'-8'0'689,"1"2"-560,7 3 0,-5-2-23,0 7 1,0 0-123,5 4 0,0 1 149,0 0 0,0 1-10,0 4 0,0-9-170,0 4 1,2-4 141,3 4 0,-4-5 405,4 0-358,4-7 1,-6 3 51,7-6 0,-7-1-84,2-4 1,1-3-201,-1-7 1,2-1 140,-2-4 0,-4 4 56,4-4 0,-3 2 24,-2-1 1,0 2 13,0-2 1,-2 2-1002,-3 3 1,2-1 345,-7 0 1,5 7-127,-5 3-73,7-3 119,-10 6 590,12 2 0,-13 9 0,6 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4.818"/>
    </inkml:context>
    <inkml:brush xml:id="br0">
      <inkml:brushProperty name="width" value="0.08571" units="cm"/>
      <inkml:brushProperty name="height" value="0.08571" units="cm"/>
      <inkml:brushProperty name="color" value="#008C3A"/>
    </inkml:brush>
  </inkml:definitions>
  <inkml:trace contextRef="#ctx0" brushRef="#br0">1 177 8008,'1'-10'-558,"4"0"465,-3 7-175,4-3 374,-6 6 21,7 0-34,-6 6-43,6 2 1,-2 7 10,0 0 1,0-6 76,-5 1-120,0 0 32,6-2 21,-4 5 141,4-11-151,-6 11 144,0-11 46,0 4-196,0-6 0,0-1-128,0-4 152,0-4 0,-1-5 7,-4-1 0,3 0-145,-3 1 118,-3-8-105,6 13 22,-4-17 1,6 16-40,0-10 0,0 4-145,0 1 1,0 5 2,0 0 0,0 6-204,0-6 1,6 5 42,4-5 366,3 7 0,2-10 0,0 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5.146"/>
    </inkml:context>
    <inkml:brush xml:id="br0">
      <inkml:brushProperty name="width" value="0.08571" units="cm"/>
      <inkml:brushProperty name="height" value="0.08571" units="cm"/>
      <inkml:brushProperty name="color" value="#008C3A"/>
    </inkml:brush>
  </inkml:definitions>
  <inkml:trace contextRef="#ctx0" brushRef="#br0">15 133 8008,'0'8'2,"0"-1"370,0-7 1862,0 0-1779,0-7-114,0-1-710,0-7 327,0 1 0,2-1-73,3 0 0,-3 6-473,2-1 342,-2 0-90,-2-5 340,0 1-442,0 5 248,0 3 0,-5 7 107,0 4 57,0 4 1,0 7 87,1 3 0,-1-1-106,5 7 0,0-2 94,0 1 0,0 2-88,0-6 0,1 0 126,4-6 1,-2-1-72,7-3 0,0 2 97,5-8 1,4 1-238,1-5 1,1-6-212,-1-4 0,-2-5 83,6-4 251,-6 2 0,10-10 0,-5 4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5.686"/>
    </inkml:context>
    <inkml:brush xml:id="br0">
      <inkml:brushProperty name="width" value="0.08571" units="cm"/>
      <inkml:brushProperty name="height" value="0.08571" units="cm"/>
      <inkml:brushProperty name="color" value="#008C3A"/>
    </inkml:brush>
  </inkml:definitions>
  <inkml:trace contextRef="#ctx0" brushRef="#br0">16 15 7773,'-9'-6'-274,"3"4"278,6-4 1,0 12-38,0 4 1,6 3 180,4 2-159,3 6 0,2-3-11,0 7-184,-1-7 194,1 9 1,0-5-216,-1 2 0,1 4 197,0-5-187,0 0 94,-1 4 1,-4-10 48,0 2-258,-7-9 332,4 3 0,-7-5 0,0 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5.862"/>
    </inkml:context>
    <inkml:brush xml:id="br0">
      <inkml:brushProperty name="width" value="0.08571" units="cm"/>
      <inkml:brushProperty name="height" value="0.08571" units="cm"/>
      <inkml:brushProperty name="color" value="#008C3A"/>
    </inkml:brush>
  </inkml:definitions>
  <inkml:trace contextRef="#ctx0" brushRef="#br0">1 118 8008,'8'8'95,"-1"-1"-51,-7-7 164,0 0 253,6 6-120,-4-4 57,11 4-451,-5-6 223,7-6 1,-1 3 170,1-7-968,0 0 516,0-5 0,1-6 111,3-3 0,-2-4 0,4-2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6.259"/>
    </inkml:context>
    <inkml:brush xml:id="br0">
      <inkml:brushProperty name="width" value="0.08571" units="cm"/>
      <inkml:brushProperty name="height" value="0.08571" units="cm"/>
      <inkml:brushProperty name="color" value="#008C3A"/>
    </inkml:brush>
  </inkml:definitions>
  <inkml:trace contextRef="#ctx0" brushRef="#br0">15 0 8008,'-8'0'0,"2"0"0,6 7-376,0 3 1,0 3 435,0 1 0,1 8 240,4 2 1,-2 6 0,7 2-133,2 3 1,-1 5-155,-1 0 1,3-4-63,-3-2 0,3 0 58,1-4 0,-4 1 9,0-12 1,-7-4-18,2-5-41,3-7 275,-6 3 0,5-7-81,-7-4 1,0-5 9,0-9 0,0-4-60,0-7 0,4 1-244,1-1 1,0 1 83,-5 0 1,2 4-16,3 1 0,-4 6-27,4-2 0,-1 5-416,0 6 96,-2-4 254,11 11 1,-5 2 70,7 10 1,-5 3-2,0 1 1,-5 1 43,4 0 1,-4 0-109,5-1 0,-7 1-128,2 0 0,-2-6-132,2 1 417,-3-6 0,11 9 0,-5-5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7.201"/>
    </inkml:context>
    <inkml:brush xml:id="br0">
      <inkml:brushProperty name="width" value="0.08571" units="cm"/>
      <inkml:brushProperty name="height" value="0.08571" units="cm"/>
      <inkml:brushProperty name="color" value="#E71224"/>
    </inkml:brush>
  </inkml:definitions>
  <inkml:trace contextRef="#ctx0" brushRef="#br0">89 15 8027,'-10'0'551,"0"0"1,7-2 87,-2-2-458,3 2 1,1-5-115,-4 7 1,3 2-251,-3 3 1,4 3 185,1 7 1,1 1 114,4 4 1,-3 3 49,3 6 0,-4 2-82,-1 3 0,5-1-78,0 6 1,2-6 48,-2 1 1,-4-3 51,4-1 0,-3-3-14,-2-2 1,5-4-21,0-6 1,0-5-232,-5-1 175,0-5 11,0 2 71,0-6 361,0 0-307,0-6 1,0-7 51,0-7 1,0-5-222,0 6 1,1-9-159,4-1 1,-2-1 20,7-4 0,-5 3 140,5 2 1,0 4-158,4 1 1,1 6 0,0-2 1,4 5 43,1 6 1,6 2 133,-1 7 0,2 8 116,3 7 1,-2 1-100,-4 9 0,-3-1 18,-6 6 1,-5-1 169,0 0 0,-7 1-117,2-1 1,-10 1-119,-5-1 0,-5-5 77,-4 1 0,-4-1-333,-7 6 0,1-7 37,0-4 0,-1-2 62,1-3 0,-4-1 21,4-3 0,-4 2-164,9-7 0,2-1-264,3-4 0,-2-6 193,1-4 1,7 2 389,8-2 0,-3-6 0,0-7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7.599"/>
    </inkml:context>
    <inkml:brush xml:id="br0">
      <inkml:brushProperty name="width" value="0.08571" units="cm"/>
      <inkml:brushProperty name="height" value="0.08571" units="cm"/>
      <inkml:brushProperty name="color" value="#008C3A"/>
    </inkml:brush>
  </inkml:definitions>
  <inkml:trace contextRef="#ctx0" brushRef="#br0">15 133 9009,'8'-2'-17,"-3"-3"0,-2 2 32,2-7 1,-3 5-266,2-5 84,-2 0 147,-2-4-79,7 6 84,-6-5 0,6 9-269,-7-6 269,0 7-49,0-10-102,0 12 132,0-13-28,0 13-141,0-6-38,0 7 129,-7 0 201,6 0-60,-12 7 1,9 1-121,-5 7 292,5-1-246,-2 1 0,1 0-20,0-1 331,0 1-160,5 0 1,0 0 7,0-1-13,0 1-63,0 0 1,0-1-160,0 1 174,7-7-299,1 5 142,6-11 0,1 4 8,0-6-472,0 0 314,-7-6 0,5-2-245,-3-7 498,3 0 0,1-6 0,1 5 0,0-5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1:57.970"/>
    </inkml:context>
    <inkml:brush xml:id="br0">
      <inkml:brushProperty name="width" value="0.08571" units="cm"/>
      <inkml:brushProperty name="height" value="0.08571" units="cm"/>
      <inkml:brushProperty name="color" value="#008C3A"/>
    </inkml:brush>
  </inkml:definitions>
  <inkml:trace contextRef="#ctx0" brushRef="#br0">0 280 7098,'0'15'299,"0"0"-110,0-1-146,0 1 1,0 0-50,0-1 64,7 1-18,-6-7 1,6 5 21,-7-3 336,6-3-270,-4-1-101,4-6 1,-4 0 32,3 0 1,-3-6-224,2-4 0,-2-3 65,-2-2 1,0 0-51,0 1 0,0 4-11,0 0 114,0 0 0,0 0-342,0 1 92,0 5 608,7-2-288,1 6 0,6 0 448,1 0 0,-5 0-40,0 0 1,0-5 116,4 0 1,-4-1-242,0 1 0,-2-4-71,2-5 0,1 2-202,-6-2 1,2 2 182,-2-7 0,-4 2-649,4 3 0,-3-1 249,-2 0 0,-2-4-626,-3-1 1,4 0 110,-4 6 1,-2 4 695,2 0 0,-6-6 0,3-7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00.030"/>
    </inkml:context>
    <inkml:brush xml:id="br0">
      <inkml:brushProperty name="width" value="0.08571" units="cm"/>
      <inkml:brushProperty name="height" value="0.08571" units="cm"/>
      <inkml:brushProperty name="color" value="#008C3A"/>
    </inkml:brush>
  </inkml:definitions>
  <inkml:trace contextRef="#ctx0" brushRef="#br0">15 74 8209,'0'-15'109,"0"7"1,0 0 137,0 3 1,-1 3 216,-4-2 62,3-5-187,-4 8-19,6-12-323,0 11 55,0-4-357,0 6 158,0 0 0,0 6 112,0 4 1,6 8 42,4 1 1,-2 3 85,2-3 1,-2-1-83,2 7 1,3-7-36,-3 1 1,-2-1 60,2 2 0,-5-4 16,5 4 0,-7-9-117,2-1 0,1 0-460,-1 5-1137,0-7 913,2 5 747,-6-12 0,6 6 0,-7-7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6.242"/>
    </inkml:context>
    <inkml:brush xml:id="br0">
      <inkml:brushProperty name="width" value="0.08571" units="cm"/>
      <inkml:brushProperty name="height" value="0.08571" units="cm"/>
      <inkml:brushProperty name="color" value="#008C3A"/>
    </inkml:brush>
  </inkml:definitions>
  <inkml:trace contextRef="#ctx0" brushRef="#br0">15 44 7372,'0'-8'723,"0"2"-43,0-1-21,0 5-417,0-4-1,0-1-282,0 6 146,-7-6 171,6 7-736,-6 0 394,7 7 1,2 1-30,3 7 0,-4 1 98,4 4 0,3 2-137,2 8 0,-2-1-76,2 1 46,0-1 60,-2 0 1,5-1 67,-3-3-320,-3 2 208,6-10 0,-10 9-18,7-7-390,-7-5 331,10-1 0,-11-10-294,2 7 519,-2-7 0,5 3 0,1-6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6.578"/>
    </inkml:context>
    <inkml:brush xml:id="br0">
      <inkml:brushProperty name="width" value="0.08571" units="cm"/>
      <inkml:brushProperty name="height" value="0.08571" units="cm"/>
      <inkml:brushProperty name="color" value="#008C3A"/>
    </inkml:brush>
  </inkml:definitions>
  <inkml:trace contextRef="#ctx0" brushRef="#br0">1 147 9664,'0'-8'555,"0"0"-594,0 3 0,0 2 95,0-7 0,1 0-23,4-4 0,-3 4-37,3 0 0,-4 0-333,-1-5 209,0 1 30,0-1-10,0 7-273,0 1 306,0 7 0,-1 2 7,-4 3 0,3-2 38,-3 7 0,4 0-47,1 4 0,0 1 17,0 0 1,0 0-53,0-1 1,5-4-12,-1 0 1,6-5-105,-5 5 1,7-7-523,-3 2 253,4-4 496,2-1 0,0-6 0,0-2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6.816"/>
    </inkml:context>
    <inkml:brush xml:id="br0">
      <inkml:brushProperty name="width" value="0.08571" units="cm"/>
      <inkml:brushProperty name="height" value="0.08571" units="cm"/>
      <inkml:brushProperty name="color" value="#008C3A"/>
    </inkml:brush>
  </inkml:definitions>
  <inkml:trace contextRef="#ctx0" brushRef="#br0">1 0 8151,'0'8'-22,"0"-1"0,0-6 171,0 4 68,0-3 1,0 6 21,0-3-253,0 3 1,0 7 74,0 0 0,4-1-78,1 1 0,0 1-21,-5 4 0,5-4-167,0 4 1,5-4 1,-5-1 1,1 0-194,-1-1 1,-3-4-105,3 0 0,1-5 500,-1 5 0,7-7 0,-4 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6.997"/>
    </inkml:context>
    <inkml:brush xml:id="br0">
      <inkml:brushProperty name="width" value="0.08571" units="cm"/>
      <inkml:brushProperty name="height" value="0.08571" units="cm"/>
      <inkml:brushProperty name="color" value="#008C3A"/>
    </inkml:brush>
  </inkml:definitions>
  <inkml:trace contextRef="#ctx0" brushRef="#br0">44 118 8148,'-8'0'251,"-5"0"4,11 0-295,-11 0 1,12-1-122,-4-4 236,3 3-684,2-5 429,7 1 1,1 3-91,7-7 0,-1 2 46,1-2 1,0-2-19,-1 8 1,1-8 241,0 2 0,-1-3 0,1-1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7.217"/>
    </inkml:context>
    <inkml:brush xml:id="br0">
      <inkml:brushProperty name="width" value="0.08571" units="cm"/>
      <inkml:brushProperty name="height" value="0.08571" units="cm"/>
      <inkml:brushProperty name="color" value="#008C3A"/>
    </inkml:brush>
  </inkml:definitions>
  <inkml:trace contextRef="#ctx0" brushRef="#br0">30 30 8134,'-9'-6'-148,"3"4"1,1-6 615,0 3 42,0 3-145,5-4-200,0 6-496,0 0 350,0 6 1,0 3-109,0 5 1,2 3 38,3 2 1,1-1 80,4 7 0,3-6-101,-3 6 0,3-7 73,2 1 1,-6 3-427,1-3 0,0 1 193,5-6 0,-5 0-539,-1-5 769,1 4 0,-2-4 0,-1 5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7.421"/>
    </inkml:context>
    <inkml:brush xml:id="br0">
      <inkml:brushProperty name="width" value="0.08571" units="cm"/>
      <inkml:brushProperty name="height" value="0.08571" units="cm"/>
      <inkml:brushProperty name="color" value="#008C3A"/>
    </inkml:brush>
  </inkml:definitions>
  <inkml:trace contextRef="#ctx0" brushRef="#br0">1 59 8896,'9'-5'-1292,"1"0"1007,0-6 1,5 7 284,-1-5 0,1-1 0,0-5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7.734"/>
    </inkml:context>
    <inkml:brush xml:id="br0">
      <inkml:brushProperty name="width" value="0.08571" units="cm"/>
      <inkml:brushProperty name="height" value="0.08571" units="cm"/>
      <inkml:brushProperty name="color" value="#008C3A"/>
    </inkml:brush>
  </inkml:definitions>
  <inkml:trace contextRef="#ctx0" brushRef="#br0">30 44 10353,'-1'-8'55,"-4"3"-140,3 4 14,-4-6-168,6 6 78,0-6 0,0 0-559,0 6 198,0-6 194,0 7 204,-7 0 54,5 7 1,-4-4-207,6 7 483,0 0-143,0 4 1,0 1 42,0 0-196,0-7 8,0 5 206,0-5-136,0 7 0,2-5 90,2-1-371,-2-5 307,11 2-49,-5-6-701,7 0 301,0 0 434,-7-6 0,5-2 0,-5-7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7.551"/>
    </inkml:context>
    <inkml:brush xml:id="br0">
      <inkml:brushProperty name="width" value="0.08571" units="cm"/>
      <inkml:brushProperty name="height" value="0.08571" units="cm"/>
      <inkml:brushProperty name="color" value="#E71224"/>
    </inkml:brush>
  </inkml:definitions>
  <inkml:trace contextRef="#ctx0" brushRef="#br0">0 74 9721,'0'-8'2585,"0"0"-1756,0 3-725,0 4 1,0-13 1,7 13-456,2-4 1,4-2-139,2 2 1,0 1-507,0 4 1,-1-5 316,1 0 1,0 0 676,-1 5 0,1 0 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17.983"/>
    </inkml:context>
    <inkml:brush xml:id="br0">
      <inkml:brushProperty name="width" value="0.08571" units="cm"/>
      <inkml:brushProperty name="height" value="0.08571" units="cm"/>
      <inkml:brushProperty name="color" value="#008C3A"/>
    </inkml:brush>
  </inkml:definitions>
  <inkml:trace contextRef="#ctx0" brushRef="#br0">0 192 8134,'0'9'-983,"0"1"1379,0-6-25,0 9-113,0-12 1,0 7 169,0-3-180,0-3 193,0 4-174,0 1 0,0-5 360,0 4 38,0-6-425,0 0-73,0-6 0,0-3-197,0-5 111,0-1-57,0 0-270,0 1 200,0-1 1,0 0 107,0 1-138,0-1 28,0 0 1,0 0-803,0 1 450,7-1 194,-6 7 1,8-4-1101,-5 8 668,5-8 337,-1 11 1,5-8-712,-3 4 1012,3 4 0,1-12 0,1 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23.572"/>
    </inkml:context>
    <inkml:brush xml:id="br0">
      <inkml:brushProperty name="width" value="0.08571" units="cm"/>
      <inkml:brushProperty name="height" value="0.08571" units="cm"/>
      <inkml:brushProperty name="color" value="#008C3A"/>
    </inkml:brush>
  </inkml:definitions>
  <inkml:trace contextRef="#ctx0" brushRef="#br0">45 74 8131,'-5'-14'480,"0"-1"-9,-6 7 282,9-5-377,-11 11 133,11-11-729,-4 11 240,6-4 1,0 8-226,0 2 1,0 9 160,0 7 1,5 0-249,0-6 0,4 6-26,-4 0 0,5-1-59,-5-4 1,5 0-751,-5-1 1127,6 1 0,-9 6 0,4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24.332"/>
    </inkml:context>
    <inkml:brush xml:id="br0">
      <inkml:brushProperty name="width" value="0.08571" units="cm"/>
      <inkml:brushProperty name="height" value="0.08571" units="cm"/>
      <inkml:brushProperty name="color" value="#008C3A"/>
    </inkml:brush>
  </inkml:definitions>
  <inkml:trace contextRef="#ctx0" brushRef="#br0">1 1 8691,'0'10'-483,"0"0"0,0-6 128,0 6 0,0-5 173,0 5 1,5-5 181,-1 5 0,8-1 0,-4 6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24.832"/>
    </inkml:context>
    <inkml:brush xml:id="br0">
      <inkml:brushProperty name="width" value="0.08571" units="cm"/>
      <inkml:brushProperty name="height" value="0.08571" units="cm"/>
      <inkml:brushProperty name="color" value="#008C3A"/>
    </inkml:brush>
  </inkml:definitions>
  <inkml:trace contextRef="#ctx0" brushRef="#br0">16 0 8033,'-9'0'417,"3"0"-817,6 0-921,0 0 1015,6 0 62,-4 0 244,11 0 0,-5 0 0,7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2:25.014"/>
    </inkml:context>
    <inkml:brush xml:id="br0">
      <inkml:brushProperty name="width" value="0.08571" units="cm"/>
      <inkml:brushProperty name="height" value="0.08571" units="cm"/>
      <inkml:brushProperty name="color" value="#008C3A"/>
    </inkml:brush>
  </inkml:definitions>
  <inkml:trace contextRef="#ctx0" brushRef="#br0">0 1 7478,'8'6'-136,"5"-4"0,-5 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7.213"/>
    </inkml:context>
    <inkml:brush xml:id="br0">
      <inkml:brushProperty name="width" value="0.08571" units="cm"/>
      <inkml:brushProperty name="height" value="0.08571" units="cm"/>
      <inkml:brushProperty name="color" value="#FF0066"/>
    </inkml:brush>
  </inkml:definitions>
  <inkml:trace contextRef="#ctx0" brushRef="#br0">1 118 10132,'1'-8'682,"4"3"0,-3 2-417,3-2-246,-4 3 0,1-9 19,3 6 309,-4-7-789,13 4 307,-6-7 1,1 2-700,1 3 1,-5 2 365,5 3 0,-5 4-455,5-4 0,-5 3 453,4 2 1,-4 0 469,5 0 0,0 0 0,5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7.388"/>
    </inkml:context>
    <inkml:brush xml:id="br0">
      <inkml:brushProperty name="width" value="0.08571" units="cm"/>
      <inkml:brushProperty name="height" value="0.08571" units="cm"/>
      <inkml:brushProperty name="color" value="#FF0066"/>
    </inkml:brush>
  </inkml:definitions>
  <inkml:trace contextRef="#ctx0" brushRef="#br0">15 74 8003,'0'14'91,"0"-4"838,0 0-144,-6-7-130,4 4-428,-4-7 0,6-2-177,0-3 0,1 2 342,4-7-603,-3 0 0,9-4-50,-6-1 0,5 5-311,-5 0 1,5 6 112,-5-6 0,6 6-320,-1 0 1,-2 0 778,2-1 0,0 4 0,4-6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7.900"/>
    </inkml:context>
    <inkml:brush xml:id="br0">
      <inkml:brushProperty name="width" value="0.08571" units="cm"/>
      <inkml:brushProperty name="height" value="0.08571" units="cm"/>
      <inkml:brushProperty name="color" value="#FF0066"/>
    </inkml:brush>
  </inkml:definitions>
  <inkml:trace contextRef="#ctx0" brushRef="#br0">29 148 8003,'-9'-15'2920,"3"5"-2483,6 1 0,0 4-181,0-5 0,0 5-539,0-5 195,0 7-16,0-10 0,6 5-202,4-7 0,-2 7 77,2 3 0,0-2-152,5 3 1,-5-6-349,-1 5-4,1 0 49,5 5 504,0 0 0,-7 7 132,-3 2 1,-4 9-50,-1 2 0,0 1 183,0-1 0,0-4-64,0 4 1,0 1 285,0-2-170,-6 1 1,4-5-84,-3-1 1,4-4 345,1 0-50,0-7-65,0 4 0,1-7-140,4 0 0,-2 0-31,7 0 1,-5-2-77,5-3 1,-5 4-143,5-4 1,-6 3 35,6 2-51,-6 0 162,2 0 0,-1 2 158,0 3-208,0 3 11,-5 7 1,-2-1 91,-3 1 1,-1 5-79,-4-1 1,-5 2 12,0-1 1,1-4-36,-6 4 1,2-4-86,-1-1 0,2-2-441,-2-3 160,2 3-183,3-11 79,-1 4 1,7-8 472,3-2 0,10-5 0,3-5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8.242"/>
    </inkml:context>
    <inkml:brush xml:id="br0">
      <inkml:brushProperty name="width" value="0.08571" units="cm"/>
      <inkml:brushProperty name="height" value="0.08571" units="cm"/>
      <inkml:brushProperty name="color" value="#FF0066"/>
    </inkml:brush>
  </inkml:definitions>
  <inkml:trace contextRef="#ctx0" brushRef="#br0">74 131 8003,'9'-14'0,"-5"-1"0,-2 0 614,-2 0 1,0 1 283,0-1 164,0 0-877,0 1-80,0 6 1,0 3-472,0 10 1,-6 9 132,-4 11 0,2 2-56,-2 3 1,0 6 192,-5 3 0,6-1-106,-1 1 1,6-7 332,0 3 1,2-6-57,2-4 1,0 1 101,0-7 0,6-1 12,4-8 1,8-3 248,2-7 0,-1 0-108,-4 0 0,0-2-24,0-3 1,-1-3-168,1-7 1,-2 1-18,-3-1 0,-4 0-90,-6 0 0,0 1-229,0-1 0,-1 0-803,-4 1 0,-3 4 512,-7 0 0,0 7-226,1-2 0,-1-2-16,0 2 730,0 1 0,1 10 0,-1 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47.052"/>
    </inkml:context>
    <inkml:brush xml:id="br0">
      <inkml:brushProperty name="width" value="0.08571" units="cm"/>
      <inkml:brushProperty name="height" value="0.08571" units="cm"/>
      <inkml:brushProperty name="color" value="#FF0066"/>
    </inkml:brush>
  </inkml:definitions>
  <inkml:trace contextRef="#ctx0" brushRef="#br0">1 0 9302,'1'15'397,"4"0"0,-3 1-227,3 4 1,1 2-64,-1 8 1,0-1 118,-5 1 1,5 1-177,0 3 1,0-8-10,-5 3 0,0-2-105,0 2 0,0 0 64,0 1 0,0-7-206,0-4-22,0-2 220,0-3 1,0-4-171,0 0 108,0-7-236,0 4 375,0-7 220,0-7-77,0 6 395,0-6-826,0 0 195,0 6-129,0-6 0,0 6 25,0-4-1353,0 3 1481,0-4 0,0-1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7.710"/>
    </inkml:context>
    <inkml:brush xml:id="br0">
      <inkml:brushProperty name="width" value="0.08571" units="cm"/>
      <inkml:brushProperty name="height" value="0.08571" units="cm"/>
      <inkml:brushProperty name="color" value="#E71224"/>
    </inkml:brush>
  </inkml:definitions>
  <inkml:trace contextRef="#ctx0" brushRef="#br0">1 1 10773,'14'0'141,"1"0"1,1 0-439,4 0 1,3 0-453,6 0 1,2 0 748,4 0 0,2 0 0,7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47.603"/>
    </inkml:context>
    <inkml:brush xml:id="br0">
      <inkml:brushProperty name="width" value="0.08571" units="cm"/>
      <inkml:brushProperty name="height" value="0.08571" units="cm"/>
      <inkml:brushProperty name="color" value="#FF0066"/>
    </inkml:brush>
  </inkml:definitions>
  <inkml:trace contextRef="#ctx0" brushRef="#br0">16 60 7502,'-9'0'2704,"3"0"-2389,6 0-679,0-7 271,0 6-212,0-13 93,0 13 128,6-12 1,3 11-67,5-3 1,-4-1 48,0 1 0,-5 0-193,5 5 148,-1 0 213,6 0 0,-2 2-16,-3 2 0,1 1 166,-6 10 1,0-2-115,-5 12 1,2-1 94,3 6 1,-4 1-110,4 3 0,-3-1 31,-2 6 1,0-5-10,0 5 1,0-6-87,0 1 0,0-8-283,0-1 89,0-7 0,0 3-871,0-6 400,6-7 1,-2-2-369,5-6 1008,-5 0 0,9-6 0,-5-2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47.999"/>
    </inkml:context>
    <inkml:brush xml:id="br0">
      <inkml:brushProperty name="width" value="0.08571" units="cm"/>
      <inkml:brushProperty name="height" value="0.08571" units="cm"/>
      <inkml:brushProperty name="color" value="#FF0066"/>
    </inkml:brush>
  </inkml:definitions>
  <inkml:trace contextRef="#ctx0" brushRef="#br0">1 74 11712,'14'0'456,"1"0"-351,0 0 0,6-5-217,3 0 1,4-6-915,2 1 0,-1 2 302,0-2 724,-6 7 0,5-10 0,-5 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0.195"/>
    </inkml:context>
    <inkml:brush xml:id="br0">
      <inkml:brushProperty name="width" value="0.08571" units="cm"/>
      <inkml:brushProperty name="height" value="0.08571" units="cm"/>
      <inkml:brushProperty name="color" value="#FF0066"/>
    </inkml:brush>
  </inkml:definitions>
  <inkml:trace contextRef="#ctx0" brushRef="#br0">16 43 8224,'0'-15'863,"-2"5"-664,-3 0-203,3 7 0,-4-2 99,6 10 1,5 5-123,0 9 0,1 3 65,-1 2 0,-2 4 63,7-4 0,-7 4-153,2 2 0,2-6-4,-2 1 0,0-8-175,-5 3 0,5 1-92,-1-1 0,1 0-645,-5-6 631,7 1 1,-5 0 336,2-1 0,-2 1 0,-2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0.444"/>
    </inkml:context>
    <inkml:brush xml:id="br0">
      <inkml:brushProperty name="width" value="0.08571" units="cm"/>
      <inkml:brushProperty name="height" value="0.08571" units="cm"/>
      <inkml:brushProperty name="color" value="#FF0066"/>
    </inkml:brush>
  </inkml:definitions>
  <inkml:trace contextRef="#ctx0" brushRef="#br0">0 89 8003,'0'-9'2614,"0"3"-2224,0-1 1,0 4-152,0-7-96,0 7 1,2-5 0,3 5-171,5-2 0,-2-5-364,2 5 0,1 0 320,9 5 0,-4-2-779,4-2 0,-4 2 400,-1-3 1,1 3-186,4 2 0,-4 0-53,4 0 688,-4 0 0,-1 0 0,-1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0.815"/>
    </inkml:context>
    <inkml:brush xml:id="br0">
      <inkml:brushProperty name="width" value="0.08571" units="cm"/>
      <inkml:brushProperty name="height" value="0.08571" units="cm"/>
      <inkml:brushProperty name="color" value="#FF0066"/>
    </inkml:brush>
  </inkml:definitions>
  <inkml:trace contextRef="#ctx0" brushRef="#br0">0 0 10389,'0'20'-84,"0"-1"1,5 3 72,0-3 0,5 4-194,-5 6 1,1 1 61,-1-1 1,-2 1-389,7-1 1,-5-1 141,5-4 1,-7 4-686,2-3 1074,3-11 0,-6 12 0,4-9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1.238"/>
    </inkml:context>
    <inkml:brush xml:id="br0">
      <inkml:brushProperty name="width" value="0.08571" units="cm"/>
      <inkml:brushProperty name="height" value="0.08571" units="cm"/>
      <inkml:brushProperty name="color" value="#FF0066"/>
    </inkml:brush>
  </inkml:definitions>
  <inkml:trace contextRef="#ctx0" brushRef="#br0">119 192 8003,'0'-15'0,"0"1"299,0-1 1,-2 5-16,-3 0 1,3 0 108,-3-4 0,-1-1 48,1 0-835,0 1 384,-1 5 1,-1-4 145,-3 4-512,-3 2 295,12 1 0,-11 4-514,7-3 472,-6 3 1,8-4 11,-7 6 1,6 6-150,0 4 0,2-2 4,2 2 1,0 0 88,0 5 0,2-6 370,2 1 1,0-5-100,6 5 1,-2-5 202,1 5 0,5-7-128,-5 2 1,0 1 200,0-1-130,1 0-145,5 2 0,-5-6 46,-1 4-52,-5 3 1,4-6 130,-3 3-94,-4 3-126,6 0 1,-5 5 27,2-3 0,-2 3 5,3-3 0,-3-2-21,-2 2 1,0 0-10,0 4 1,1-1-28,4-3 1,-3 3 46,3-3 0,-2-2-397,2 2 0,-4-5 155,4 5 0,-1-5-425,1 5 0,-4-6 68,4 6 1,-2-7-453,2 2 1018,-3 4 0,11-1 0,-5 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4.353"/>
    </inkml:context>
    <inkml:brush xml:id="br0">
      <inkml:brushProperty name="width" value="0.08571" units="cm"/>
      <inkml:brushProperty name="height" value="0.08571" units="cm"/>
      <inkml:brushProperty name="color" value="#FF0066"/>
    </inkml:brush>
  </inkml:definitions>
  <inkml:trace contextRef="#ctx0" brushRef="#br0">0 1 7930,'0'8'-157,"0"-2"0,7 1 0,1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3:55.417"/>
    </inkml:context>
    <inkml:brush xml:id="br0">
      <inkml:brushProperty name="width" value="0.08571" units="cm"/>
      <inkml:brushProperty name="height" value="0.08571" units="cm"/>
      <inkml:brushProperty name="color" value="#FF0066"/>
    </inkml:brush>
  </inkml:definitions>
  <inkml:trace contextRef="#ctx0" brushRef="#br0">263 221 8010,'0'-10'-128,"0"0"1,0 6-509,0-6 920,0 0 1,0-5-2,0 1 0,0 4-218,0 0 60,-6 0 1,2-5-16,-5 1 1,0-1 2,0 0 1,-5 6 6,5-1 0,1 2-43,-2-2 0,0-2-99,-5 7 0,1 1-153,-1 4 0,0 0 76,0 0 0,1 1-59,-1 4 1,5 5 31,0 9 1,1 4-85,-6 7 1,5-1 140,0 1 0,7-1 122,-2 0 1,5 1-40,5-1 0,-2-1 174,7-4 0,5-2 81,4-8 1,3-1-84,-3-3 0,-1-3-51,7-7 0,-7 0-35,1 0 0,-2 0 19,-3 0 1,1-5-13,0 0 1,-5-5 117,-1 5 1,-5-6-49,0 1 1,0 2 4,1-2 1,-4 5-186,4-5 258,-3 7-296,-2-10 178,0 11-191,0-4-21,0 6 1,-5 1-145,0 4 0,0 4 84,5 5 1,0 6 132,0-1 1,0 9-13,0 2 0,0-1-12,0 5 0,2 2-274,3-1 1,-2-1 85,7-5 0,-5-1-497,4-4 0,-4 3-300,5-8 169,-7 1 842,10-5 0,-4-7 0,5-2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1.707"/>
    </inkml:context>
    <inkml:brush xml:id="br0">
      <inkml:brushProperty name="width" value="0.08571" units="cm"/>
      <inkml:brushProperty name="height" value="0.08571" units="cm"/>
      <inkml:brushProperty name="color" value="#FF0066"/>
    </inkml:brush>
  </inkml:definitions>
  <inkml:trace contextRef="#ctx0" brushRef="#br0">1 234 8007,'0'-8'0,"0"0"0,0 3 323,6-3 0,-2-7-33,5 0 1,1-4-41,5-1 0,0 1-186,-1 4 0,1-5-194,0 1 0,-1 4 48,1 5-120,0 0 0,-1 1 12,1-1 1,-5 6 84,0 0-20,-7 8 0,4 5 32,-7 5 0,0 6-75,0 0 0,0 1 53,0-2 0,0-1-133,0 7 0,0-7 177,0 1 0,0-2-9,0-3 1,0 1-113,0 0-25,0 0 298,0-1 34,0-6 58,6-1 0,2-9-89,7-3 1,0 2-35,-1-7 1,-4 7 49,0-2 1,0-1-64,4 1 1,-4 0-33,0 5 0,-5 0 46,5 0 0,-7 1 97,2 4 1,-3-1 9,-2 5 35,0 1 1,-7 5-53,-3 0 1,-3-1-26,-2 1 1,-1 0-45,-4-1 0,4-4 35,-3 0 0,-3-2-207,3 2 0,-3 1 68,3-6 1,3 2-71,-4-2 1,4-4 157,1 4-61,0-3 0,5-4-47,1-3 0,5 2-96,-1-7 148,4 7 0,7-17 0,3 4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2.291"/>
    </inkml:context>
    <inkml:brush xml:id="br0">
      <inkml:brushProperty name="width" value="0.08571" units="cm"/>
      <inkml:brushProperty name="height" value="0.08571" units="cm"/>
      <inkml:brushProperty name="color" value="#FF0066"/>
    </inkml:brush>
  </inkml:definitions>
  <inkml:trace contextRef="#ctx0" brushRef="#br0">45 147 7766,'0'-15'-181,"0"1"0,0 4 365,0 0 40,0 0 0,0-4 99,0-1 0,0 5-33,0 0 1,0 5-36,0-4 1,0 4 84,0-5-165,0 7-471,0-4 0,-2 7 202,-3 0 0,4 8 19,-4 7 0,-2 1 24,2 9 1,-1 6-116,1 8 0,3-1 7,-3 1 0,4-5 69,1 5 0,1-6 222,4 1 1,-1-4-89,5-6 1,1 2 169,5-6 0,0-2-94,-1-8 1,1-4 127,0-6 1,-1 0 5,1 0 1,0-6-7,-1-4 0,-4-3-156,0-2 0,-2-4-134,2-1 1,-3-1-336,-7 1 0,0 4 216,0-4 1,-2 4-378,-3 1 1,2 5 123,-7 1 1,0 5-48,-5-1 1,-4 4 120,-1 1 0,1 0 44,4 0 0,0 5 296,1 0 0,-8 13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8.013"/>
    </inkml:context>
    <inkml:brush xml:id="br0">
      <inkml:brushProperty name="width" value="0.08571" units="cm"/>
      <inkml:brushProperty name="height" value="0.08571" units="cm"/>
      <inkml:brushProperty name="color" value="#E71224"/>
    </inkml:brush>
  </inkml:definitions>
  <inkml:trace contextRef="#ctx0" brushRef="#br0">15 28 8463,'-7'-8'2464,"6"2"0,-6 4-1499,7-3-725,0 3 0,0-2 7,0 8 0,0 5 0,0 7 21,0 4 1,0 4-263,0 10 1,0-3-35,0 4 1,2 2-232,3 2 0,-2-1 118,7 1 1,-5-6-118,4 1 0,-5-3-822,1-1 1,1-3 479,-1-2 0,0 1 600,-5-6 0,6-1 0,3-4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3.058"/>
    </inkml:context>
    <inkml:brush xml:id="br0">
      <inkml:brushProperty name="width" value="0.08571" units="cm"/>
      <inkml:brushProperty name="height" value="0.08571" units="cm"/>
      <inkml:brushProperty name="color" value="#FF0066"/>
    </inkml:brush>
  </inkml:definitions>
  <inkml:trace contextRef="#ctx0" brushRef="#br0">44 171 7921,'0'8'627,"0"-2"-395,0-6 1,-1 0-193,-4 0 1,3 2 11,-3 3-357,4-3 338,1 11 0,-2-5-59,-3 6 0,4-4 141,-4 0 0,3 0-58,2 5 0,0-1 61,0 1 0,-2-2 25,-3-3 153,4 3-67,-6-5 17,7 0-148,0-1-183,0-20 0,0 3-51,0-10 1,0 2 49,0-1 1,0 1-110,0-7 1,2 6 49,3-6 1,-4 7-9,4-1 0,-3 2 53,-2 3 0,0-1-11,0 0 0,2 7-69,3 3-45,-4 3 138,12 2 1,-10 12-6,7 3 0,-5 3 253,5-4 1,-5 6-70,5-1 0,-5-4 130,4-5 0,-4-2 251,5 2-55,-7 3 8,10-11 17,-4 4 1,0-6-392,1 0 0,-5-8 60,5-7 1,-7 1-242,2-6 0,-2 2 78,2-2 1,-3 4-158,3-4 0,-4-1 78,-1 2 1,2-1-166,3 5-113,-3 1-106,4-1 402,-6 7 21,7 8 0,1 10 84,6 9 1,-4-2-76,0 2 0,-2-3-166,2-1 1,3 0 13,-3 0 0,3-6-77,2 1 0,-6-5-151,1 5 15,0-7 447,5 4 0,-1-7 0,1 0 0,-7-2 0,-3-3 0,10-3 0,1-7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3.313"/>
    </inkml:context>
    <inkml:brush xml:id="br0">
      <inkml:brushProperty name="width" value="0.08571" units="cm"/>
      <inkml:brushProperty name="height" value="0.08571" units="cm"/>
      <inkml:brushProperty name="color" value="#FF0066"/>
    </inkml:brush>
  </inkml:definitions>
  <inkml:trace contextRef="#ctx0" brushRef="#br0">74 60 7921,'0'-10'-352,"0"0"677,0 7-93,0-10 1,0 9 533,0-5-497,-6 5 0,2-2-195,-5 6-89,5 0 0,-7 2-105,6 2 0,-5 5 150,5 5 1,-4 3-104,4 2 0,0 2 104,5 4 1,0 1 2,0-6 0,0 4 106,0-4 0,1-1-108,4-4 0,-1-5 279,5 0 1,1-7-4,5 2 0,0-4-26,-1-1 1,1-6-183,0-4 0,-1-3-145,1-2 0,-5 1-51,0-1 1,-7-1-247,2-4 1,1 4 28,-1-4 0,0 4 148,-5 1 1,-5 0-807,0 1 0,-6 4 6,1 0 965,4 7 0,-14-10 0,4 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3.879"/>
    </inkml:context>
    <inkml:brush xml:id="br0">
      <inkml:brushProperty name="width" value="0.08571" units="cm"/>
      <inkml:brushProperty name="height" value="0.08571" units="cm"/>
      <inkml:brushProperty name="color" value="#FF0066"/>
    </inkml:brush>
  </inkml:definitions>
  <inkml:trace contextRef="#ctx0" brushRef="#br0">104 15 8934,'0'-8'149,"0"1"0,-5 14-349,0 3 0,0 4 360,5 6 1,0 3-24,0 6 0,0 2 6,0 4 0,5-3-86,0 7 1,4-6-9,-4 1 0,5 2-50,-5-1 0,5-8 76,-5-7-131,6 3 0,-8-7 156,7 4-251,-7-10 77,4-4 158,-7-6-144,0 0 0,-2-5-113,-3 0 0,-3-5 122,-6 6 1,-1-3-11,0 2 0,1 4 72,-1-4 0,0 3-50,0 2 0,1 5 215,-1 0 1,5 6-130,0-1 1,7 8 129,-2 2 0,4-1 120,1-4 1,1 0 139,4-1 1,3-4-111,7 0 0,1-7-20,4 2 0,1-3-310,4-2 0,2-7 77,-2-3-74,3-3 0,1-8 0,1-2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6.309"/>
    </inkml:context>
    <inkml:brush xml:id="br0">
      <inkml:brushProperty name="width" value="0.08571" units="cm"/>
      <inkml:brushProperty name="height" value="0.08571" units="cm"/>
      <inkml:brushProperty name="color" value="#FF0066"/>
    </inkml:brush>
  </inkml:definitions>
  <inkml:trace contextRef="#ctx0" brushRef="#br0">15 309 7735,'0'-8'1099,"-2"1"-792,-3 7 289,4 0-163,-6-6 34,7 4-334,0-11 0,0 10 38,0-7 1,0 5 22,0-5 1,5 0-182,0-4 1,7-6 11,-3 0 0,4-1-170,2 2 1,0-3 38,-1-2 0,6 3-187,0 6 0,-1-3-248,-4 3 0,0-1 257,-1 11 1,-4 0-71,0 5 1,-5 0 58,5 0 1,-7 12 208,2 2 0,-5 11-28,-5-1 1,2 9 180,-7 1 0,5 0-45,-5-4 1,7-2 197,-2-4 0,-2 2-50,3-6 215,-1-1-15,5-4 0,1-2 64,4-3-207,3-3 1,7-14-226,0-3 1,-1 2-208,1-2 0,0 0-29,0-4 0,-1 4-345,1 0 1,0 5-266,-1-5 844,1 7 0,0-10 0,-1 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6.730"/>
    </inkml:context>
    <inkml:brush xml:id="br0">
      <inkml:brushProperty name="width" value="0.08571" units="cm"/>
      <inkml:brushProperty name="height" value="0.08571" units="cm"/>
      <inkml:brushProperty name="color" value="#FF0066"/>
    </inkml:brush>
  </inkml:definitions>
  <inkml:trace contextRef="#ctx0" brushRef="#br0">74 15 7922,'0'-8'1008,"0"2"-245,0 6-1175,0 0 0,-5 1 222,0 4 1,-5 3 0,4 9 87,-2 2 1,3 4 74,-5 7 1,5-1 18,-5 0 1,7 1-7,-2-1 1,3 1-41,2-1 0,2-6 78,3-4 1,3-2 93,7-3 1,0-1 117,-1-3 1,-4-3-49,0-7 0,0 0 135,4 0 0,-4-2-157,0-3 0,-5 2 97,5-7-291,-7 0 0,3-4-18,-6-1 1,0 5-156,0 0 1,-1 2-94,-4-2 1,2-1-981,-7 6 862,0-6 1,-5 7-92,1-5 0,4 5 503,0-1 0,5 4 0,-5 1 0,7 0 0,-3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7.499"/>
    </inkml:context>
    <inkml:brush xml:id="br0">
      <inkml:brushProperty name="width" value="0.08571" units="cm"/>
      <inkml:brushProperty name="height" value="0.08571" units="cm"/>
      <inkml:brushProperty name="color" value="#FF0066"/>
    </inkml:brush>
  </inkml:definitions>
  <inkml:trace contextRef="#ctx0" brushRef="#br0">1 133 8703,'0'-15'1166,"5"0"-766,0 1 0,4 4 26,-4 0 1,7 0-434,-3-5 0,3 6-368,-2-1 1,3 5-395,-3-5 1,3 7 416,1-2 0,-4 3-1146,0 2 672,0 0 826,-2 0 0,5 0 0,-5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7.690"/>
    </inkml:context>
    <inkml:brush xml:id="br0">
      <inkml:brushProperty name="width" value="0.08571" units="cm"/>
      <inkml:brushProperty name="height" value="0.08571" units="cm"/>
      <inkml:brushProperty name="color" value="#FF0066"/>
    </inkml:brush>
  </inkml:definitions>
  <inkml:trace contextRef="#ctx0" brushRef="#br0">1 74 10346,'8'0'1085,"3"-2"-794,-6-3-227,7 3 1,-4-9-569,7 6 0,-1-5 0,1 4 504,0-2 0,6-2 0,2-5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8.124"/>
    </inkml:context>
    <inkml:brush xml:id="br0">
      <inkml:brushProperty name="width" value="0.08571" units="cm"/>
      <inkml:brushProperty name="height" value="0.08571" units="cm"/>
      <inkml:brushProperty name="color" value="#FF0066"/>
    </inkml:brush>
  </inkml:definitions>
  <inkml:trace contextRef="#ctx0" brushRef="#br0">16 1 9274,'0'14'123,"0"1"1,0 1-96,0 4 1,0 1-8,0 4 1,0 3-124,0-4 1,-5 4-226,0 1 0,0 1 37,5-1 0,0-6-600,0-4-40,0-2 930,0-9 0,0 5 0,0-5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08.427"/>
    </inkml:context>
    <inkml:brush xml:id="br0">
      <inkml:brushProperty name="width" value="0.08571" units="cm"/>
      <inkml:brushProperty name="height" value="0.08571" units="cm"/>
      <inkml:brushProperty name="color" value="#FF0066"/>
    </inkml:brush>
  </inkml:definitions>
  <inkml:trace contextRef="#ctx0" brushRef="#br0">44 44 7939,'-8'0'159,"-5"7"1,10 1 16,-7 7 0,7-1-381,-2 1 0,3 1 188,2 4 0,0 1 0,0 5 135,0-1 1,0-2 144,0 1 0,7-2-93,3-8 1,3 1 267,1 0 1,6-7-51,0-3 1,1-4 72,-2-1 1,-1-1-155,7-4 1,-7-5-95,1-10 0,-7 2-51,-2-6 0,-2 4-109,2-4 0,-4 1-263,-6-2 1,0-1 191,0 7 0,-5-2-509,0 1 1,-6 4 274,1-4 0,-3 5-435,-2 5 0,-4-1 112,-1 6 1,1 0-513,4 5 1087,0 0 0,1 0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13.219"/>
    </inkml:context>
    <inkml:brush xml:id="br0">
      <inkml:brushProperty name="width" value="0.08571" units="cm"/>
      <inkml:brushProperty name="height" value="0.08571" units="cm"/>
      <inkml:brushProperty name="color" value="#FF0066"/>
    </inkml:brush>
  </inkml:definitions>
  <inkml:trace contextRef="#ctx0" brushRef="#br0">0 30 7576,'0'-8'-1111,"0"1"903,0 1 208,0 4 0,0-5 0,0 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6:57:49.889"/>
    </inkml:context>
    <inkml:brush xml:id="br0">
      <inkml:brushProperty name="width" value="0.08571" units="cm"/>
      <inkml:brushProperty name="height" value="0.08571" units="cm"/>
      <inkml:brushProperty name="color" value="#E71224"/>
    </inkml:brush>
  </inkml:definitions>
  <inkml:trace contextRef="#ctx0" brushRef="#br0">433 265 8014,'0'-23'-53,"0"4"1,0 1 52,0-2 948,0 4 0,-5-10-380,0 6 0,-5-4-96,5 4 0,-6 0-191,1 6 1,-3-4-195,-2 3 0,-1 4 62,-4 11 1,-2 0-96,-8 0 1,1 8 32,-1 6 1,1 8-110,0 7 0,-1 7-150,1 3 1,1 4 66,4 1 1,4 5-23,10 0 0,2 1 139,3-1 0,5-3-9,0 3 1,8-5 205,12-5 0,3-4-107,6-11 0,2-3-194,3-6 1,-1-7 107,6-3 1,-3-3-829,8-2 0,-8 0 94,8 0 718,-3-7 0,3-7 0,0-9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4:15.368"/>
    </inkml:context>
    <inkml:brush xml:id="br0">
      <inkml:brushProperty name="width" value="0.08571" units="cm"/>
      <inkml:brushProperty name="height" value="0.08571" units="cm"/>
      <inkml:brushProperty name="color" value="#FF0066"/>
    </inkml:brush>
  </inkml:definitions>
  <inkml:trace contextRef="#ctx0" brushRef="#br0">163 1985 7899,'-10'0'-193,"0"0"-203,0 0 381,-4 0 106,-1 0-166,0 0 146,0 7 1,6 1-149,-1 7 1,5-6 42,-5 1 1,5 2 36,-5 7 0,7-2-12,-2 2 0,-1 4-22,1 2 1,0-3 16,5 3 0,0 1-5,0 8 1,0-1-104,0 6 1,2-5 74,2 6 1,5 4-13,5 5 0,1 11 31,0-1 1,1 5-58,4-1 1,-4-1 68,4 7 0,1-2 4,-2 2 1,1-6 5,-5-9 1,-1 3 4,1-3 1,0-1 34,0 0 0,-7-5-45,-3 1 0,1-5-11,-1-5 0,2 4 43,-3-4 0,-2-3 2,3-2 0,-3-8 18,-2-1 0,4-3 102,1 3 0,5-4-90,-5-6 1,5 0 14,-5-1 1,6-1-37,-1-3 1,-2-3 11,2-7 0,0 1-78,4 4 1,1-3 46,0 3 1,1-4-6,4-1 0,-2 2-41,6 3 1,1-2 1,4 7 0,2-5-11,4 5 1,-3-5-18,7 4 0,-4-4-101,4 5 0,-5-2 78,5 2 1,1 3-63,4-3 1,0-2 90,0 2 1,0 0-11,0 4 0,2-4 63,3 0-51,-3 0 51,4 4 0,-1-5-17,0-4 17,0 3 0,-5-7 0,0 6 12,0-7 0,5 0-17,0 0 0,2 0 3,-2 0 0,-2 0 14,7 0 1,-6 0-1,1 0 0,-4 0 31,-1 0 0,1 5 9,-1 0 0,-5 0 161,0-5 1,7 0-56,8 0 0,-2 0 117,2 0 1,-5 0-5,5 0 0,0 0-209,4 0 0,-5 0 10,-4 0 1,-2-2-129,2-3 0,0 3 127,10-3 0,-9 2-124,9-2 0,-8 4 40,3-4 0,-5 3-98,5 2 1,-9 0-19,0 0 1,-1 0 45,-5 0 1,3 0 66,2 0 1,-4 0 17,-1 0 0,0 0 2,5 0 0,0 0 2,0 0 0,-5-5 7,1 0 1,-6-1 15,5 1 0,-6 3-25,1-3 0,2-1 23,-2 1 1,6-5-18,-6 5 0,10-6-19,-5 1 1,7 3-40,-7 3 0,8-3-121,2 2 1,0-5 117,-4 5 1,-1-1-91,0 1 0,-2 3 96,-3-2 0,9 2-8,-4 2 0,3-5-29,-3 0 1,0-6 51,1 1 1,-1-3 93,0-2 0,-5-1-46,0-4 0,-5 2 142,6-6 0,-8-1-121,3-4 1,-3 1 102,3 4 1,-4-4-85,3 3 1,2-6-18,-2 2 0,5-4-31,-4 9 1,5-4 43,0-2 0,2-4-134,2 0 1,-5 0 101,1 4 1,-8-4-142,3 0 1,0-6 53,0 6 1,1-5 31,-2 5 0,-1-6 37,6 6 0,-5-5-23,5 5 1,-4-2 37,4 1 0,-5 3-33,5-7 1,-11 6-36,1-1 0,-2-2 52,2 1 1,-4-5 1,-1 0 1,-1 3 29,1-2 1,-1 6 0,-3-1 0,-4-2-10,4 1 0,1 1 7,-1 5 0,-1-1 96,-4 1 1,0-2-71,-1-3 1,-1 4 92,-3 1 1,2-6-62,-8 6 1,8-4 99,-2 4 1,-2-5-171,2-1 0,-1-1 7,6 2 1,0 1-150,0-6 1,-6 7 112,1-3 1,-5-1-141,5 2 0,-7-2 36,2 2 0,-3 3 115,-2-3 0,0 3-26,0 1 0,-2-1-16,-3-3 1,-3 3 104,-7-4 0,5 0 182,1 0 1,-1-2-113,-5-3 0,5 6-32,1-10 0,5 8-150,-1-3 0,4 0 19,1-5 1,0 4-110,0 1 0,6 5 140,4-5 0,-2 6-18,2-1 1,0 4-76,5 6 0,-1 1-99,1 3 1,0 2 33,-1-6 1,1 6 22,0-2 1,-1 2 55,1-1 1,0 3-38,0-4 183,-7 4-52,5-6 0,-5 6-52,7-4 0,-6-1 90,1 2 1,-5-1-34,5 5 0,-7 1 57,2-1-25,-3-6 1,-2 4-48,0-2 1,0 2-2,0 3-5,0-1 1,0 0-6,0 1 1,-2 1 25,-3 3 1,2-3 22,-7 3 3,0-3 0,-4-2 4,-1 0 1,-5 6 69,1-1 0,-6 0-51,6-5 0,-7 6-17,1-1 1,-3 2 16,-1-2 0,-1-2 22,1 7 1,-2 1 36,-3 4 0,-2-5 16,-3 0 0,1 0-17,4 5 0,-4 6-368,-6 4 1,0-2-453,0 2 0,-5-5 387,0 5 1,-7 0 295,2 4 0,-8-1-51,-1-3 0,-1 3 192,5-3 1,0-2 27,1 2 0,-6 0 41,0 5 0,-4-2-108,4-4 0,-6 4-16,1-3 0,5 2-129,6-3 0,-1 5 119,5-5 0,-5 4-216,-5 2 0,4 0 6,-4-1 1,4 1 0,1 0 1,0 4 116,1 1 1,-1-2-13,0-8 1,5 3 23,0-3 1,-1 3 91,-9 1 0,5 1 24,0 0 1,1 0-101,4-1 0,1 1 15,-1 0 0,12-1-27,-2 1 0,3-2-2,-3-3 0,0 3 6,0-3 1,0 3-10,0 2 0,4-6-20,1 1 0,0-5-10,-5 5 1,6-2 6,4 2 1,1 3 18,-1-3 1,3-2 12,-3 2 0,3-1 3,1 6 0,-1-5 2,-3 0 0,3 0-17,-3 4 1,-2-4 1,1 0 0,1 0 14,5 4 0,-6-4 4,1 0 0,0 0 17,4 4 1,1 0 0,0-5 1,-6 4 101,1-3 1,0 2-118,4-3 1,-4 4 7,0-3 0,-5 3-5,4 2 1,-6 0 0,2-1 1,2-4-9,-3 0 0,3 0-15,-2 5 1,-2-1-2,7 1 0,-6 0-15,6-1 1,-5 1 5,5 0 1,-7-1 16,2 1 0,1 0 1,-1 0 1,0 1-1,-5 3 0,1-2 2,4 2 1,-4-2-1,4-3 0,-2 1 1,2 0 0,2 0 0,2-1 0,4 1 0,-3 0 1,-4-1-2,-1 1 0,-3 0-5,-2-1 0,-2-4-1,-3 0 0,-2 0 1,-3 5 1,-1-2-2,6-4 1,-2 4 37,2-3 1,-3 3 74,-7 2 0,5 0 97,0-1 0,0 6-101,-4 0 0,1 4-234,3-4 1,5-1-70,9-4 1,5 0-542,5-1 741,1 8 0,6-6 0,2 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3.681"/>
    </inkml:context>
    <inkml:brush xml:id="br0">
      <inkml:brushProperty name="width" value="0.17143" units="cm"/>
      <inkml:brushProperty name="height" value="0.17143" units="cm"/>
      <inkml:brushProperty name="color" value="#00A0D7"/>
    </inkml:brush>
  </inkml:definitions>
  <inkml:trace contextRef="#ctx0" brushRef="#br0">104 0 7794,'-15'0'-54,"5"0"26,1 0 1,0 2 18,0 3 1,-3 4-4,7 11 1,-5 3 9,6 6 0,-6 2-1,5 4 1,0 0 3,5 5 0,3 2 5,7-3 0,1 4 0,14 1 1,-1-2 51,6-2 1,-1-5 128,1-5 0,1-7-45,3-4 1,-5-9 179,1-5 1,-1-10 31,-4-5 1,1-9-89,-2-6 0,-2-3-126,-8-1 1,-6 0-30,-3-1 0,2-1-131,-2-3 1,0 3 80,-5-3 0,-2 3-79,-3 1 1,-3 1-90,-7-1 0,-1 6-269,-4-1 0,2 7-16,-6-1 1,-2 2 135,-9 3 0,4 1 75,-3 3 1,5 3 103,4 7 0,-1 0 19,6 0 0,2 7-99,9 3 1,2 8-72,7 1 0,0 7 120,0-1 108,7 3 0,1 1 0,7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4.198"/>
    </inkml:context>
    <inkml:brush xml:id="br0">
      <inkml:brushProperty name="width" value="0.17143" units="cm"/>
      <inkml:brushProperty name="height" value="0.17143" units="cm"/>
      <inkml:brushProperty name="color" value="#00A0D7"/>
    </inkml:brush>
  </inkml:definitions>
  <inkml:trace contextRef="#ctx0" brushRef="#br0">1 339 7709,'8'7'-70,"-2"1"-127,-6 6 14,7 1 0,-6 5-75,4-1 1,2 3 218,-2-3 0,5-1 213,-6 7 1,3-6-155,-2 6 0,-4-7 63,4 1 1,2-2-19,-2-3 0,0-4-152,-5 0 249,0-7 119,0 4-174,0-20 0,-5-2-47,0-10 0,-2-2-2,2 2 1,-1-3 17,-4-1 1,-1 1-39,6 4 1,-5 2 23,5 8 1,0-1 57,5 0-48,-6 1 7,4-1 1,2 8 85,10 7 0,3 9-94,2 10 1,1-2 8,4 2 1,-2 2 161,6-1 1,-6 0-102,2-6 0,1-4 10,-2 0 0,1-7-23,-5 2 0,-1-3 8,1-2 1,-5-7-51,0-3 1,-7-4-97,2-6 1,-4-3 174,-1-6-751,0-1 428,0-6 1,-4 4-329,-1-7 1,-7 6 232,2-1 0,-3 8-35,-1 1 1,4 5-138,0-4-21,7 6 1,-10 3-190,11 2 635,-4 5 0,6-2 0,0 0 0,6 1 0,2-6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4.572"/>
    </inkml:context>
    <inkml:brush xml:id="br0">
      <inkml:brushProperty name="width" value="0.17143" units="cm"/>
      <inkml:brushProperty name="height" value="0.17143" units="cm"/>
      <inkml:brushProperty name="color" value="#00A0D7"/>
    </inkml:brush>
  </inkml:definitions>
  <inkml:trace contextRef="#ctx0" brushRef="#br0">1 1 8198,'0'15'-214,"0"4"242,0 1 0,6 8 142,4 1 0,3 7 56,2 8 0,1 2-100,4 3 1,-2 3-267,6 7 0,-1-2 102,2-3 1,1-5-308,-7-10 1,3-3-76,-3-7 1,-4-6-563,0-3 982,-1-4 0,-12-1 0,4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4.838"/>
    </inkml:context>
    <inkml:brush xml:id="br0">
      <inkml:brushProperty name="width" value="0.17143" units="cm"/>
      <inkml:brushProperty name="height" value="0.17143" units="cm"/>
      <inkml:brushProperty name="color" value="#00A0D7"/>
    </inkml:brush>
  </inkml:definitions>
  <inkml:trace contextRef="#ctx0" brushRef="#br0">1 0 7769,'8'0'0,"-1"8"0,-7 7 0,5 8 0,-1 11 0,8 7 0,-2 13 0,-2 0 0,2 9 0,-5 3 0,4-2 0,0 4 0,0-4 0,3-9-44,-7-11 0,0-6-424,-5-9 1,0-6-263,0-3 730,0-4 0,-7-8 0,-1-1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5.014"/>
    </inkml:context>
    <inkml:brush xml:id="br0">
      <inkml:brushProperty name="width" value="0.17143" units="cm"/>
      <inkml:brushProperty name="height" value="0.17143" units="cm"/>
      <inkml:brushProperty name="color" value="#00A0D7"/>
    </inkml:brush>
  </inkml:definitions>
  <inkml:trace contextRef="#ctx0" brushRef="#br0">0 0 8094,'15'15'-49,"0"-1"73,0 1 1,6 5-91,3-1 0,9 1-114,1-5 0,1 3-148,-6-4 0,-1 4 328,-4-8 0,4 3 0,-5 2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5.652"/>
    </inkml:context>
    <inkml:brush xml:id="br0">
      <inkml:brushProperty name="width" value="0.17143" units="cm"/>
      <inkml:brushProperty name="height" value="0.17143" units="cm"/>
      <inkml:brushProperty name="color" value="#00A0D7"/>
    </inkml:brush>
  </inkml:definitions>
  <inkml:trace contextRef="#ctx0" brushRef="#br0">89 334 7738,'-15'0'561,"1"0"1,4 0-550,0 0-591,0 0 1,0 0-33,1 0 353,5 0 107,-2 0 1,6 7 345,0 2 1,6 0-141,4 0 1,-2 6 15,2 5 0,0 1-108,5-1 0,1-4 132,4 3 1,-4 1 7,3-5 1,-2 3-25,-2-8 64,-1-4 0,1 1-70,0-7 0,-6 0 93,1 0 0,-2-9-138,2-5 0,-3-3-46,-7-7 1,0 1 34,0-1 1,0-4-74,0 3 1,0 2-42,0-1 1,0 6 63,0-2 1,-2 9-56,-3 1 15,4 7 8,-6-4 65,7 7 1,5 7 78,0 3 0,6-2-1,-1 2 0,3-7 348,2 2 50,0-4 1,-1-7-182,1-4 1,0-3-12,-1-2 1,-4-6-64,0-3 0,-2-4-490,2-2 0,-4 1 218,-6 0 1,0 6-1418,0 3 863,0-3 0,-1 9-139,-4-1 1,2 2 743,-7 8 0,0 7 0,-5 6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5.959"/>
    </inkml:context>
    <inkml:brush xml:id="br0">
      <inkml:brushProperty name="width" value="0.17143" units="cm"/>
      <inkml:brushProperty name="height" value="0.17143" units="cm"/>
      <inkml:brushProperty name="color" value="#00A0D7"/>
    </inkml:brush>
  </inkml:definitions>
  <inkml:trace contextRef="#ctx0" brushRef="#br0">16 60 7738,'6'-9'1376,"-4"-4"-1376,4 12 0,-6-8-844,0 5 241,0 2 1446,0-5-1007,-6 20 1,4-3 81,-3 10 1,-1-2 48,1 1 0,0-2 16,5 2 1,0-2 82,0-3 1,0 1-32,0 0-15,0 0 1,2-7 100,2-3 0,0-4-59,5-1 0,1 0 105,5 0 0,5-11-122,-1-4 1,1-5-115,-6 1 1,1 3-134,0-4 0,3-1-350,-3 1 1,3 1-338,-9 4 889,-2 0 0,12 0 0,-2 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6.195"/>
    </inkml:context>
    <inkml:brush xml:id="br0">
      <inkml:brushProperty name="width" value="0.17143" units="cm"/>
      <inkml:brushProperty name="height" value="0.17143" units="cm"/>
      <inkml:brushProperty name="color" value="#00A0D7"/>
    </inkml:brush>
  </inkml:definitions>
  <inkml:trace contextRef="#ctx0" brushRef="#br0">0 0 7775,'0'15'534,"2"6"-384,3 4 1,-2 4-169,7 6 0,-2 2-89,2 7 0,1 0-92,-6 0 1,5-1 0,-3-2-273,1-2 0,-5-3 104,2-2 367,-3 0 0,-2-11 0,0 7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5T17:05:36.369"/>
    </inkml:context>
    <inkml:brush xml:id="br0">
      <inkml:brushProperty name="width" value="0.17143" units="cm"/>
      <inkml:brushProperty name="height" value="0.17143" units="cm"/>
      <inkml:brushProperty name="color" value="#00A0D7"/>
    </inkml:brush>
  </inkml:definitions>
  <inkml:trace contextRef="#ctx0" brushRef="#br0">0 1 9448,'15'0'-73,"2"1"122,2 4 0,6-2-85,9 7 1,3-7-332,8 2 1,-1-3-29,0-2 0,-2 0 0,-3 0 395,-4 0 0,2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85104-5424-1E42-8737-3E44053977D3}" type="datetimeFigureOut">
              <a:rPr lang="en-US" smtClean="0"/>
              <a:t>9/15/21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F6C0D-D13B-7145-8027-A49852B8BDC3}" type="slidenum">
              <a:rPr lang="en-US" smtClean="0"/>
              <a:t>‹#›</a:t>
            </a:fld>
            <a:endParaRPr lang="en-US"/>
          </a:p>
        </p:txBody>
      </p:sp>
    </p:spTree>
    <p:extLst>
      <p:ext uri="{BB962C8B-B14F-4D97-AF65-F5344CB8AC3E}">
        <p14:creationId xmlns:p14="http://schemas.microsoft.com/office/powerpoint/2010/main" val="155785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9/15/21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9/15/21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9/15/21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9/15/21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170" Type="http://schemas.openxmlformats.org/officeDocument/2006/relationships/image" Target="../media/image85.png"/><Relationship Id="rId226" Type="http://schemas.openxmlformats.org/officeDocument/2006/relationships/image" Target="../media/image113.png"/><Relationship Id="rId268" Type="http://schemas.openxmlformats.org/officeDocument/2006/relationships/image" Target="../media/image134.png"/><Relationship Id="rId32" Type="http://schemas.openxmlformats.org/officeDocument/2006/relationships/image" Target="../media/image16.png"/><Relationship Id="rId74" Type="http://schemas.openxmlformats.org/officeDocument/2006/relationships/image" Target="../media/image37.png"/><Relationship Id="rId128" Type="http://schemas.openxmlformats.org/officeDocument/2006/relationships/image" Target="../media/image64.png"/><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258" Type="http://schemas.openxmlformats.org/officeDocument/2006/relationships/image" Target="../media/image129.png"/><Relationship Id="rId22" Type="http://schemas.openxmlformats.org/officeDocument/2006/relationships/image" Target="../media/image11.png"/><Relationship Id="rId43" Type="http://schemas.openxmlformats.org/officeDocument/2006/relationships/customXml" Target="../ink/ink21.xml"/><Relationship Id="rId64" Type="http://schemas.openxmlformats.org/officeDocument/2006/relationships/image" Target="../media/image32.png"/><Relationship Id="rId118" Type="http://schemas.openxmlformats.org/officeDocument/2006/relationships/image" Target="../media/image59.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5.png"/><Relationship Id="rId171" Type="http://schemas.openxmlformats.org/officeDocument/2006/relationships/customXml" Target="../ink/ink85.xml"/><Relationship Id="rId192" Type="http://schemas.openxmlformats.org/officeDocument/2006/relationships/image" Target="../media/image96.png"/><Relationship Id="rId206" Type="http://schemas.openxmlformats.org/officeDocument/2006/relationships/image" Target="../media/image103.png"/><Relationship Id="rId227" Type="http://schemas.openxmlformats.org/officeDocument/2006/relationships/customXml" Target="../ink/ink113.xml"/><Relationship Id="rId248" Type="http://schemas.openxmlformats.org/officeDocument/2006/relationships/image" Target="../media/image124.png"/><Relationship Id="rId269" Type="http://schemas.openxmlformats.org/officeDocument/2006/relationships/customXml" Target="../ink/ink134.xml"/><Relationship Id="rId12" Type="http://schemas.openxmlformats.org/officeDocument/2006/relationships/image" Target="../media/image6.png"/><Relationship Id="rId33" Type="http://schemas.openxmlformats.org/officeDocument/2006/relationships/customXml" Target="../ink/ink16.xml"/><Relationship Id="rId108" Type="http://schemas.openxmlformats.org/officeDocument/2006/relationships/image" Target="../media/image54.png"/><Relationship Id="rId129" Type="http://schemas.openxmlformats.org/officeDocument/2006/relationships/customXml" Target="../ink/ink64.xml"/><Relationship Id="rId54" Type="http://schemas.openxmlformats.org/officeDocument/2006/relationships/image" Target="../media/image27.png"/><Relationship Id="rId75" Type="http://schemas.openxmlformats.org/officeDocument/2006/relationships/customXml" Target="../ink/ink37.xml"/><Relationship Id="rId96" Type="http://schemas.openxmlformats.org/officeDocument/2006/relationships/image" Target="../media/image48.png"/><Relationship Id="rId140" Type="http://schemas.openxmlformats.org/officeDocument/2006/relationships/image" Target="../media/image70.png"/><Relationship Id="rId161" Type="http://schemas.openxmlformats.org/officeDocument/2006/relationships/customXml" Target="../ink/ink80.xml"/><Relationship Id="rId182" Type="http://schemas.openxmlformats.org/officeDocument/2006/relationships/image" Target="../media/image91.png"/><Relationship Id="rId217" Type="http://schemas.openxmlformats.org/officeDocument/2006/relationships/customXml" Target="../ink/ink108.xml"/><Relationship Id="rId6" Type="http://schemas.openxmlformats.org/officeDocument/2006/relationships/image" Target="../media/image3.png"/><Relationship Id="rId238" Type="http://schemas.openxmlformats.org/officeDocument/2006/relationships/image" Target="../media/image119.png"/><Relationship Id="rId259" Type="http://schemas.openxmlformats.org/officeDocument/2006/relationships/customXml" Target="../ink/ink129.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5.png"/><Relationship Id="rId44" Type="http://schemas.openxmlformats.org/officeDocument/2006/relationships/image" Target="../media/image22.png"/><Relationship Id="rId65" Type="http://schemas.openxmlformats.org/officeDocument/2006/relationships/customXml" Target="../ink/ink32.xml"/><Relationship Id="rId86" Type="http://schemas.openxmlformats.org/officeDocument/2006/relationships/image" Target="../media/image43.png"/><Relationship Id="rId130" Type="http://schemas.openxmlformats.org/officeDocument/2006/relationships/image" Target="../media/image65.png"/><Relationship Id="rId151" Type="http://schemas.openxmlformats.org/officeDocument/2006/relationships/customXml" Target="../ink/ink75.xml"/><Relationship Id="rId172" Type="http://schemas.openxmlformats.org/officeDocument/2006/relationships/image" Target="../media/image86.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image" Target="../media/image114.png"/><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0.png"/><Relationship Id="rId34" Type="http://schemas.openxmlformats.org/officeDocument/2006/relationships/image" Target="../media/image17.png"/><Relationship Id="rId55" Type="http://schemas.openxmlformats.org/officeDocument/2006/relationships/customXml" Target="../ink/ink27.xml"/><Relationship Id="rId76" Type="http://schemas.openxmlformats.org/officeDocument/2006/relationships/image" Target="../media/image38.png"/><Relationship Id="rId97" Type="http://schemas.openxmlformats.org/officeDocument/2006/relationships/customXml" Target="../ink/ink48.xml"/><Relationship Id="rId120" Type="http://schemas.openxmlformats.org/officeDocument/2006/relationships/image" Target="../media/image60.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1.png"/><Relationship Id="rId183" Type="http://schemas.openxmlformats.org/officeDocument/2006/relationships/customXml" Target="../ink/ink91.xml"/><Relationship Id="rId218" Type="http://schemas.openxmlformats.org/officeDocument/2006/relationships/image" Target="../media/image109.png"/><Relationship Id="rId239" Type="http://schemas.openxmlformats.org/officeDocument/2006/relationships/customXml" Target="../ink/ink119.xml"/><Relationship Id="rId250" Type="http://schemas.openxmlformats.org/officeDocument/2006/relationships/image" Target="../media/image125.png"/><Relationship Id="rId271" Type="http://schemas.openxmlformats.org/officeDocument/2006/relationships/customXml" Target="../ink/ink135.xml"/><Relationship Id="rId24" Type="http://schemas.openxmlformats.org/officeDocument/2006/relationships/image" Target="../media/image12.png"/><Relationship Id="rId45" Type="http://schemas.openxmlformats.org/officeDocument/2006/relationships/customXml" Target="../ink/ink22.xml"/><Relationship Id="rId66" Type="http://schemas.openxmlformats.org/officeDocument/2006/relationships/image" Target="../media/image33.png"/><Relationship Id="rId87" Type="http://schemas.openxmlformats.org/officeDocument/2006/relationships/customXml" Target="../ink/ink43.xml"/><Relationship Id="rId110" Type="http://schemas.openxmlformats.org/officeDocument/2006/relationships/image" Target="../media/image55.png"/><Relationship Id="rId131" Type="http://schemas.openxmlformats.org/officeDocument/2006/relationships/customXml" Target="../ink/ink65.xml"/><Relationship Id="rId152" Type="http://schemas.openxmlformats.org/officeDocument/2006/relationships/image" Target="../media/image76.png"/><Relationship Id="rId173" Type="http://schemas.openxmlformats.org/officeDocument/2006/relationships/customXml" Target="../ink/ink86.xml"/><Relationship Id="rId194" Type="http://schemas.openxmlformats.org/officeDocument/2006/relationships/image" Target="../media/image97.png"/><Relationship Id="rId208" Type="http://schemas.openxmlformats.org/officeDocument/2006/relationships/image" Target="../media/image104.png"/><Relationship Id="rId229" Type="http://schemas.openxmlformats.org/officeDocument/2006/relationships/customXml" Target="../ink/ink114.xml"/><Relationship Id="rId240" Type="http://schemas.openxmlformats.org/officeDocument/2006/relationships/image" Target="../media/image120.png"/><Relationship Id="rId261" Type="http://schemas.openxmlformats.org/officeDocument/2006/relationships/customXml" Target="../ink/ink130.xml"/><Relationship Id="rId14" Type="http://schemas.openxmlformats.org/officeDocument/2006/relationships/image" Target="../media/image7.png"/><Relationship Id="rId35" Type="http://schemas.openxmlformats.org/officeDocument/2006/relationships/customXml" Target="../ink/ink17.xml"/><Relationship Id="rId56" Type="http://schemas.openxmlformats.org/officeDocument/2006/relationships/image" Target="../media/image28.png"/><Relationship Id="rId77" Type="http://schemas.openxmlformats.org/officeDocument/2006/relationships/customXml" Target="../ink/ink38.xml"/><Relationship Id="rId100" Type="http://schemas.openxmlformats.org/officeDocument/2006/relationships/image" Target="../media/image50.png"/><Relationship Id="rId8" Type="http://schemas.openxmlformats.org/officeDocument/2006/relationships/image" Target="../media/image4.png"/><Relationship Id="rId98" Type="http://schemas.openxmlformats.org/officeDocument/2006/relationships/image" Target="../media/image49.png"/><Relationship Id="rId121" Type="http://schemas.openxmlformats.org/officeDocument/2006/relationships/customXml" Target="../ink/ink60.xml"/><Relationship Id="rId142" Type="http://schemas.openxmlformats.org/officeDocument/2006/relationships/image" Target="../media/image71.png"/><Relationship Id="rId163" Type="http://schemas.openxmlformats.org/officeDocument/2006/relationships/customXml" Target="../ink/ink81.xml"/><Relationship Id="rId184" Type="http://schemas.openxmlformats.org/officeDocument/2006/relationships/image" Target="../media/image92.png"/><Relationship Id="rId219" Type="http://schemas.openxmlformats.org/officeDocument/2006/relationships/customXml" Target="../ink/ink109.xml"/><Relationship Id="rId230" Type="http://schemas.openxmlformats.org/officeDocument/2006/relationships/image" Target="../media/image115.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3.png"/><Relationship Id="rId67" Type="http://schemas.openxmlformats.org/officeDocument/2006/relationships/customXml" Target="../ink/ink33.xml"/><Relationship Id="rId272" Type="http://schemas.openxmlformats.org/officeDocument/2006/relationships/image" Target="../media/image136.png"/><Relationship Id="rId88" Type="http://schemas.openxmlformats.org/officeDocument/2006/relationships/image" Target="../media/image44.png"/><Relationship Id="rId111" Type="http://schemas.openxmlformats.org/officeDocument/2006/relationships/customXml" Target="../ink/ink55.xml"/><Relationship Id="rId132" Type="http://schemas.openxmlformats.org/officeDocument/2006/relationships/image" Target="../media/image66.png"/><Relationship Id="rId153" Type="http://schemas.openxmlformats.org/officeDocument/2006/relationships/customXml" Target="../ink/ink76.xml"/><Relationship Id="rId174" Type="http://schemas.openxmlformats.org/officeDocument/2006/relationships/image" Target="../media/image87.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10.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18.png"/><Relationship Id="rId57" Type="http://schemas.openxmlformats.org/officeDocument/2006/relationships/customXml" Target="../ink/ink28.xml"/><Relationship Id="rId262" Type="http://schemas.openxmlformats.org/officeDocument/2006/relationships/image" Target="../media/image131.png"/><Relationship Id="rId78" Type="http://schemas.openxmlformats.org/officeDocument/2006/relationships/image" Target="../media/image39.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1.png"/><Relationship Id="rId143" Type="http://schemas.openxmlformats.org/officeDocument/2006/relationships/customXml" Target="../ink/ink71.xml"/><Relationship Id="rId164" Type="http://schemas.openxmlformats.org/officeDocument/2006/relationships/image" Target="../media/image82.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05.png"/><Relationship Id="rId26" Type="http://schemas.openxmlformats.org/officeDocument/2006/relationships/image" Target="../media/image13.png"/><Relationship Id="rId231" Type="http://schemas.openxmlformats.org/officeDocument/2006/relationships/customXml" Target="../ink/ink115.xml"/><Relationship Id="rId252" Type="http://schemas.openxmlformats.org/officeDocument/2006/relationships/image" Target="../media/image126.png"/><Relationship Id="rId273" Type="http://schemas.openxmlformats.org/officeDocument/2006/relationships/customXml" Target="../ink/ink136.xml"/><Relationship Id="rId47" Type="http://schemas.openxmlformats.org/officeDocument/2006/relationships/customXml" Target="../ink/ink23.xml"/><Relationship Id="rId68" Type="http://schemas.openxmlformats.org/officeDocument/2006/relationships/image" Target="../media/image34.png"/><Relationship Id="rId89" Type="http://schemas.openxmlformats.org/officeDocument/2006/relationships/customXml" Target="../ink/ink44.xml"/><Relationship Id="rId112" Type="http://schemas.openxmlformats.org/officeDocument/2006/relationships/image" Target="../media/image56.png"/><Relationship Id="rId133" Type="http://schemas.openxmlformats.org/officeDocument/2006/relationships/customXml" Target="../ink/ink66.xml"/><Relationship Id="rId154" Type="http://schemas.openxmlformats.org/officeDocument/2006/relationships/image" Target="../media/image77.png"/><Relationship Id="rId175" Type="http://schemas.openxmlformats.org/officeDocument/2006/relationships/customXml" Target="../ink/ink87.xml"/><Relationship Id="rId196" Type="http://schemas.openxmlformats.org/officeDocument/2006/relationships/image" Target="../media/image98.png"/><Relationship Id="rId200" Type="http://schemas.openxmlformats.org/officeDocument/2006/relationships/image" Target="../media/image100.png"/><Relationship Id="rId16" Type="http://schemas.openxmlformats.org/officeDocument/2006/relationships/image" Target="../media/image8.png"/><Relationship Id="rId221" Type="http://schemas.openxmlformats.org/officeDocument/2006/relationships/customXml" Target="../ink/ink110.xml"/><Relationship Id="rId242" Type="http://schemas.openxmlformats.org/officeDocument/2006/relationships/image" Target="../media/image121.png"/><Relationship Id="rId263" Type="http://schemas.openxmlformats.org/officeDocument/2006/relationships/customXml" Target="../ink/ink131.xml"/><Relationship Id="rId37" Type="http://schemas.openxmlformats.org/officeDocument/2006/relationships/customXml" Target="../ink/ink18.xml"/><Relationship Id="rId58" Type="http://schemas.openxmlformats.org/officeDocument/2006/relationships/image" Target="../media/image29.png"/><Relationship Id="rId79" Type="http://schemas.openxmlformats.org/officeDocument/2006/relationships/customXml" Target="../ink/ink39.xml"/><Relationship Id="rId102" Type="http://schemas.openxmlformats.org/officeDocument/2006/relationships/image" Target="../media/image51.png"/><Relationship Id="rId123" Type="http://schemas.openxmlformats.org/officeDocument/2006/relationships/customXml" Target="../ink/ink61.xml"/><Relationship Id="rId144" Type="http://schemas.openxmlformats.org/officeDocument/2006/relationships/image" Target="../media/image72.png"/><Relationship Id="rId90" Type="http://schemas.openxmlformats.org/officeDocument/2006/relationships/image" Target="../media/image45.png"/><Relationship Id="rId165" Type="http://schemas.openxmlformats.org/officeDocument/2006/relationships/customXml" Target="../ink/ink82.xml"/><Relationship Id="rId186" Type="http://schemas.openxmlformats.org/officeDocument/2006/relationships/image" Target="../media/image93.png"/><Relationship Id="rId211" Type="http://schemas.openxmlformats.org/officeDocument/2006/relationships/customXml" Target="../ink/ink105.xml"/><Relationship Id="rId232" Type="http://schemas.openxmlformats.org/officeDocument/2006/relationships/image" Target="../media/image116.png"/><Relationship Id="rId253" Type="http://schemas.openxmlformats.org/officeDocument/2006/relationships/customXml" Target="../ink/ink126.xml"/><Relationship Id="rId274" Type="http://schemas.openxmlformats.org/officeDocument/2006/relationships/image" Target="../media/image137.png"/><Relationship Id="rId27" Type="http://schemas.openxmlformats.org/officeDocument/2006/relationships/customXml" Target="../ink/ink13.xml"/><Relationship Id="rId48" Type="http://schemas.openxmlformats.org/officeDocument/2006/relationships/image" Target="../media/image24.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7.png"/><Relationship Id="rId80" Type="http://schemas.openxmlformats.org/officeDocument/2006/relationships/image" Target="../media/image40.png"/><Relationship Id="rId155" Type="http://schemas.openxmlformats.org/officeDocument/2006/relationships/customXml" Target="../ink/ink77.xml"/><Relationship Id="rId176" Type="http://schemas.openxmlformats.org/officeDocument/2006/relationships/image" Target="../media/image88.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1.png"/><Relationship Id="rId243" Type="http://schemas.openxmlformats.org/officeDocument/2006/relationships/customXml" Target="../ink/ink121.xml"/><Relationship Id="rId264" Type="http://schemas.openxmlformats.org/officeDocument/2006/relationships/image" Target="../media/image132.png"/><Relationship Id="rId17" Type="http://schemas.openxmlformats.org/officeDocument/2006/relationships/customXml" Target="../ink/ink8.xml"/><Relationship Id="rId38" Type="http://schemas.openxmlformats.org/officeDocument/2006/relationships/image" Target="../media/image19.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2.png"/><Relationship Id="rId70" Type="http://schemas.openxmlformats.org/officeDocument/2006/relationships/image" Target="../media/image35.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3.png"/><Relationship Id="rId187" Type="http://schemas.openxmlformats.org/officeDocument/2006/relationships/customXml" Target="../ink/ink93.xml"/><Relationship Id="rId1" Type="http://schemas.openxmlformats.org/officeDocument/2006/relationships/slideLayout" Target="../slideLayouts/slideLayout2.xml"/><Relationship Id="rId212" Type="http://schemas.openxmlformats.org/officeDocument/2006/relationships/image" Target="../media/image106.png"/><Relationship Id="rId233" Type="http://schemas.openxmlformats.org/officeDocument/2006/relationships/customXml" Target="../ink/ink116.xml"/><Relationship Id="rId254" Type="http://schemas.openxmlformats.org/officeDocument/2006/relationships/image" Target="../media/image127.png"/><Relationship Id="rId28" Type="http://schemas.openxmlformats.org/officeDocument/2006/relationships/image" Target="../media/image14.png"/><Relationship Id="rId49" Type="http://schemas.openxmlformats.org/officeDocument/2006/relationships/customXml" Target="../ink/ink24.xml"/><Relationship Id="rId114" Type="http://schemas.openxmlformats.org/officeDocument/2006/relationships/image" Target="../media/image57.png"/><Relationship Id="rId275" Type="http://schemas.openxmlformats.org/officeDocument/2006/relationships/customXml" Target="../ink/ink137.xml"/><Relationship Id="rId60" Type="http://schemas.openxmlformats.org/officeDocument/2006/relationships/image" Target="../media/image30.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78.png"/><Relationship Id="rId177" Type="http://schemas.openxmlformats.org/officeDocument/2006/relationships/customXml" Target="../ink/ink88.xml"/><Relationship Id="rId198" Type="http://schemas.openxmlformats.org/officeDocument/2006/relationships/image" Target="../media/image99.png"/><Relationship Id="rId202" Type="http://schemas.openxmlformats.org/officeDocument/2006/relationships/image" Target="../media/image101.png"/><Relationship Id="rId223" Type="http://schemas.openxmlformats.org/officeDocument/2006/relationships/customXml" Target="../ink/ink111.xml"/><Relationship Id="rId244" Type="http://schemas.openxmlformats.org/officeDocument/2006/relationships/image" Target="../media/image122.png"/><Relationship Id="rId18" Type="http://schemas.openxmlformats.org/officeDocument/2006/relationships/image" Target="../media/image9.png"/><Relationship Id="rId39" Type="http://schemas.openxmlformats.org/officeDocument/2006/relationships/customXml" Target="../ink/ink19.xml"/><Relationship Id="rId265" Type="http://schemas.openxmlformats.org/officeDocument/2006/relationships/customXml" Target="../ink/ink132.xml"/><Relationship Id="rId50" Type="http://schemas.openxmlformats.org/officeDocument/2006/relationships/image" Target="../media/image25.png"/><Relationship Id="rId104" Type="http://schemas.openxmlformats.org/officeDocument/2006/relationships/image" Target="../media/image52.png"/><Relationship Id="rId125" Type="http://schemas.openxmlformats.org/officeDocument/2006/relationships/customXml" Target="../ink/ink62.xml"/><Relationship Id="rId146" Type="http://schemas.openxmlformats.org/officeDocument/2006/relationships/image" Target="../media/image73.png"/><Relationship Id="rId167" Type="http://schemas.openxmlformats.org/officeDocument/2006/relationships/customXml" Target="../ink/ink83.xml"/><Relationship Id="rId188" Type="http://schemas.openxmlformats.org/officeDocument/2006/relationships/image" Target="../media/image94.png"/><Relationship Id="rId71" Type="http://schemas.openxmlformats.org/officeDocument/2006/relationships/customXml" Target="../ink/ink35.xml"/><Relationship Id="rId92" Type="http://schemas.openxmlformats.org/officeDocument/2006/relationships/image" Target="../media/image46.png"/><Relationship Id="rId213" Type="http://schemas.openxmlformats.org/officeDocument/2006/relationships/customXml" Target="../ink/ink106.xml"/><Relationship Id="rId234" Type="http://schemas.openxmlformats.org/officeDocument/2006/relationships/image" Target="../media/image117.png"/><Relationship Id="rId2" Type="http://schemas.openxmlformats.org/officeDocument/2006/relationships/image" Target="../media/image1.png"/><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38.png"/><Relationship Id="rId40" Type="http://schemas.openxmlformats.org/officeDocument/2006/relationships/image" Target="../media/image20.png"/><Relationship Id="rId115" Type="http://schemas.openxmlformats.org/officeDocument/2006/relationships/customXml" Target="../ink/ink57.xml"/><Relationship Id="rId136" Type="http://schemas.openxmlformats.org/officeDocument/2006/relationships/image" Target="../media/image68.png"/><Relationship Id="rId157" Type="http://schemas.openxmlformats.org/officeDocument/2006/relationships/customXml" Target="../ink/ink78.xml"/><Relationship Id="rId178" Type="http://schemas.openxmlformats.org/officeDocument/2006/relationships/image" Target="../media/image89.png"/><Relationship Id="rId61" Type="http://schemas.openxmlformats.org/officeDocument/2006/relationships/customXml" Target="../ink/ink30.xml"/><Relationship Id="rId82" Type="http://schemas.openxmlformats.org/officeDocument/2006/relationships/image" Target="../media/image41.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12.png"/><Relationship Id="rId245" Type="http://schemas.openxmlformats.org/officeDocument/2006/relationships/customXml" Target="../ink/ink122.xml"/><Relationship Id="rId266" Type="http://schemas.openxmlformats.org/officeDocument/2006/relationships/image" Target="../media/image133.png"/><Relationship Id="rId30" Type="http://schemas.openxmlformats.org/officeDocument/2006/relationships/image" Target="../media/image15.png"/><Relationship Id="rId105" Type="http://schemas.openxmlformats.org/officeDocument/2006/relationships/customXml" Target="../ink/ink52.xml"/><Relationship Id="rId126" Type="http://schemas.openxmlformats.org/officeDocument/2006/relationships/image" Target="../media/image63.png"/><Relationship Id="rId147" Type="http://schemas.openxmlformats.org/officeDocument/2006/relationships/customXml" Target="../ink/ink73.xml"/><Relationship Id="rId168" Type="http://schemas.openxmlformats.org/officeDocument/2006/relationships/image" Target="../media/image84.png"/><Relationship Id="rId51" Type="http://schemas.openxmlformats.org/officeDocument/2006/relationships/customXml" Target="../ink/ink25.xml"/><Relationship Id="rId72" Type="http://schemas.openxmlformats.org/officeDocument/2006/relationships/image" Target="../media/image36.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07.png"/><Relationship Id="rId235" Type="http://schemas.openxmlformats.org/officeDocument/2006/relationships/customXml" Target="../ink/ink117.xml"/><Relationship Id="rId256" Type="http://schemas.openxmlformats.org/officeDocument/2006/relationships/image" Target="../media/image128.png"/><Relationship Id="rId277" Type="http://schemas.openxmlformats.org/officeDocument/2006/relationships/customXml" Target="../ink/ink138.xml"/><Relationship Id="rId116" Type="http://schemas.openxmlformats.org/officeDocument/2006/relationships/image" Target="../media/image58.png"/><Relationship Id="rId137" Type="http://schemas.openxmlformats.org/officeDocument/2006/relationships/customXml" Target="../ink/ink68.xml"/><Relationship Id="rId158" Type="http://schemas.openxmlformats.org/officeDocument/2006/relationships/image" Target="../media/image79.png"/><Relationship Id="rId20" Type="http://schemas.openxmlformats.org/officeDocument/2006/relationships/image" Target="../media/image10.png"/><Relationship Id="rId41" Type="http://schemas.openxmlformats.org/officeDocument/2006/relationships/customXml" Target="../ink/ink20.xml"/><Relationship Id="rId62" Type="http://schemas.openxmlformats.org/officeDocument/2006/relationships/image" Target="../media/image31.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95.png"/><Relationship Id="rId204" Type="http://schemas.openxmlformats.org/officeDocument/2006/relationships/image" Target="../media/image102.png"/><Relationship Id="rId225" Type="http://schemas.openxmlformats.org/officeDocument/2006/relationships/customXml" Target="../ink/ink112.xml"/><Relationship Id="rId246" Type="http://schemas.openxmlformats.org/officeDocument/2006/relationships/image" Target="../media/image123.png"/><Relationship Id="rId267" Type="http://schemas.openxmlformats.org/officeDocument/2006/relationships/customXml" Target="../ink/ink133.xml"/><Relationship Id="rId106" Type="http://schemas.openxmlformats.org/officeDocument/2006/relationships/image" Target="../media/image53.png"/><Relationship Id="rId127" Type="http://schemas.openxmlformats.org/officeDocument/2006/relationships/customXml" Target="../ink/ink63.xml"/><Relationship Id="rId10" Type="http://schemas.openxmlformats.org/officeDocument/2006/relationships/image" Target="../media/image5.png"/><Relationship Id="rId31" Type="http://schemas.openxmlformats.org/officeDocument/2006/relationships/customXml" Target="../ink/ink15.xml"/><Relationship Id="rId52" Type="http://schemas.openxmlformats.org/officeDocument/2006/relationships/image" Target="../media/image26.png"/><Relationship Id="rId73" Type="http://schemas.openxmlformats.org/officeDocument/2006/relationships/customXml" Target="../ink/ink36.xml"/><Relationship Id="rId94" Type="http://schemas.openxmlformats.org/officeDocument/2006/relationships/image" Target="../media/image47.png"/><Relationship Id="rId148" Type="http://schemas.openxmlformats.org/officeDocument/2006/relationships/image" Target="../media/image74.png"/><Relationship Id="rId169" Type="http://schemas.openxmlformats.org/officeDocument/2006/relationships/customXml" Target="../ink/ink84.xml"/><Relationship Id="rId4" Type="http://schemas.openxmlformats.org/officeDocument/2006/relationships/image" Target="../media/image2.png"/><Relationship Id="rId180" Type="http://schemas.openxmlformats.org/officeDocument/2006/relationships/image" Target="../media/image90.png"/><Relationship Id="rId215" Type="http://schemas.openxmlformats.org/officeDocument/2006/relationships/customXml" Target="../ink/ink107.xml"/><Relationship Id="rId236" Type="http://schemas.openxmlformats.org/officeDocument/2006/relationships/image" Target="../media/image118.png"/><Relationship Id="rId257" Type="http://schemas.openxmlformats.org/officeDocument/2006/relationships/customXml" Target="../ink/ink128.xml"/><Relationship Id="rId278" Type="http://schemas.openxmlformats.org/officeDocument/2006/relationships/image" Target="../media/image139.png"/><Relationship Id="rId42" Type="http://schemas.openxmlformats.org/officeDocument/2006/relationships/image" Target="../media/image21.png"/><Relationship Id="rId84" Type="http://schemas.openxmlformats.org/officeDocument/2006/relationships/image" Target="../media/image42.png"/><Relationship Id="rId138" Type="http://schemas.openxmlformats.org/officeDocument/2006/relationships/image" Target="../media/image69.png"/><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customXml" Target="../ink/ink53.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95" Type="http://schemas.openxmlformats.org/officeDocument/2006/relationships/customXml" Target="../ink/ink47.xml"/><Relationship Id="rId160" Type="http://schemas.openxmlformats.org/officeDocument/2006/relationships/image" Target="../media/image80.png"/><Relationship Id="rId216" Type="http://schemas.openxmlformats.org/officeDocument/2006/relationships/image" Target="../media/image1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CSCI – 4481 (Cryptography and data security)</a:t>
            </a:r>
          </a:p>
        </p:txBody>
      </p:sp>
      <p:sp>
        <p:nvSpPr>
          <p:cNvPr id="3" name="Subtitle 2"/>
          <p:cNvSpPr>
            <a:spLocks noGrp="1"/>
          </p:cNvSpPr>
          <p:nvPr>
            <p:ph type="subTitle" idx="1"/>
          </p:nvPr>
        </p:nvSpPr>
        <p:spPr/>
        <p:txBody>
          <a:bodyPr/>
          <a:lstStyle/>
          <a:p>
            <a:r>
              <a:rPr lang="en-US" sz="2800" dirty="0"/>
              <a:t>Lecture slides - 3</a:t>
            </a:r>
          </a:p>
        </p:txBody>
      </p:sp>
    </p:spTree>
    <p:extLst>
      <p:ext uri="{BB962C8B-B14F-4D97-AF65-F5344CB8AC3E}">
        <p14:creationId xmlns:p14="http://schemas.microsoft.com/office/powerpoint/2010/main" val="61922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of coincidence test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714288"/>
                <a:ext cx="7729728" cy="3101983"/>
              </a:xfrm>
            </p:spPr>
            <p:txBody>
              <a:bodyPr>
                <a:noAutofit/>
              </a:bodyPr>
              <a:lstStyle/>
              <a:p>
                <a:endParaRPr lang="en-US" sz="2400" dirty="0"/>
              </a:p>
              <a:p>
                <a:r>
                  <a:rPr lang="en-US" sz="2400" dirty="0"/>
                  <a:t>Suppose, we denote the frequencies of A, B, </a:t>
                </a:r>
                <a:r>
                  <a:rPr lang="is-IS" sz="2400" dirty="0"/>
                  <a:t>…, Z in </a:t>
                </a:r>
                <a14:m>
                  <m:oMath xmlns:m="http://schemas.openxmlformats.org/officeDocument/2006/math">
                    <m:r>
                      <a:rPr lang="en-US" sz="2400" b="1" i="1" smtClean="0">
                        <a:latin typeface="Cambria Math" charset="0"/>
                      </a:rPr>
                      <m:t>𝑿</m:t>
                    </m:r>
                  </m:oMath>
                </a14:m>
                <a:r>
                  <a:rPr lang="en-US" sz="2400" dirty="0"/>
                  <a:t> by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charset="0"/>
                          </a:rPr>
                          <m:t>𝒇</m:t>
                        </m:r>
                      </m:e>
                      <m:sub>
                        <m:r>
                          <a:rPr lang="en-US" sz="2400" b="1" i="1" smtClean="0">
                            <a:latin typeface="Cambria Math" charset="0"/>
                          </a:rPr>
                          <m:t>𝟎</m:t>
                        </m:r>
                      </m:sub>
                    </m:sSub>
                    <m:r>
                      <a:rPr lang="en-US" sz="2400" b="1" i="1">
                        <a:latin typeface="Cambria Math" charset="0"/>
                      </a:rPr>
                      <m:t>,</m:t>
                    </m:r>
                    <m:sSub>
                      <m:sSubPr>
                        <m:ctrlPr>
                          <a:rPr lang="en-US" sz="2400" b="1" i="1">
                            <a:latin typeface="Cambria Math" panose="02040503050406030204" pitchFamily="18" charset="0"/>
                          </a:rPr>
                        </m:ctrlPr>
                      </m:sSubPr>
                      <m:e>
                        <m:r>
                          <a:rPr lang="en-US" sz="2400" b="1" i="1" smtClean="0">
                            <a:latin typeface="Cambria Math" charset="0"/>
                          </a:rPr>
                          <m:t>𝒇</m:t>
                        </m:r>
                      </m:e>
                      <m:sub>
                        <m:r>
                          <a:rPr lang="en-US" sz="2400" b="1" i="1" smtClean="0">
                            <a:latin typeface="Cambria Math" charset="0"/>
                          </a:rPr>
                          <m:t>𝟏</m:t>
                        </m:r>
                      </m:sub>
                    </m:sSub>
                    <m:r>
                      <a:rPr lang="en-US" sz="2400" b="1" i="1">
                        <a:latin typeface="Cambria Math" charset="0"/>
                      </a:rPr>
                      <m:t>,</m:t>
                    </m:r>
                    <m:sSub>
                      <m:sSubPr>
                        <m:ctrlPr>
                          <a:rPr lang="en-US" sz="2400" b="1" i="1">
                            <a:latin typeface="Cambria Math" panose="02040503050406030204" pitchFamily="18" charset="0"/>
                          </a:rPr>
                        </m:ctrlPr>
                      </m:sSubPr>
                      <m:e>
                        <m:r>
                          <a:rPr lang="en-US" sz="2400" b="1" i="1" smtClean="0">
                            <a:latin typeface="Cambria Math" charset="0"/>
                          </a:rPr>
                          <m:t>𝒇</m:t>
                        </m:r>
                      </m:e>
                      <m:sub>
                        <m:r>
                          <a:rPr lang="en-US" sz="2400" b="1" i="1" smtClean="0">
                            <a:latin typeface="Cambria Math" charset="0"/>
                          </a:rPr>
                          <m:t>𝟐</m:t>
                        </m:r>
                      </m:sub>
                    </m:sSub>
                    <m:r>
                      <a:rPr lang="en-US" sz="2400" b="1" i="1">
                        <a:latin typeface="Cambria Math" charset="0"/>
                      </a:rPr>
                      <m:t>,….,</m:t>
                    </m:r>
                    <m:sSub>
                      <m:sSubPr>
                        <m:ctrlPr>
                          <a:rPr lang="en-US" sz="2400" b="1" i="1">
                            <a:latin typeface="Cambria Math" panose="02040503050406030204" pitchFamily="18" charset="0"/>
                          </a:rPr>
                        </m:ctrlPr>
                      </m:sSubPr>
                      <m:e>
                        <m:r>
                          <a:rPr lang="en-US" sz="2400" b="1" i="1" smtClean="0">
                            <a:latin typeface="Cambria Math" charset="0"/>
                          </a:rPr>
                          <m:t>𝒇</m:t>
                        </m:r>
                      </m:e>
                      <m:sub>
                        <m:r>
                          <a:rPr lang="en-US" sz="2400" b="1" i="1" smtClean="0">
                            <a:latin typeface="Cambria Math" charset="0"/>
                          </a:rPr>
                          <m:t>𝟐𝟓</m:t>
                        </m:r>
                      </m:sub>
                    </m:sSub>
                  </m:oMath>
                </a14:m>
                <a:r>
                  <a:rPr lang="en-US" sz="2400" dirty="0"/>
                  <a:t> respectively.</a:t>
                </a:r>
              </a:p>
              <a:p>
                <a:endParaRPr lang="en-US" sz="2400" dirty="0"/>
              </a:p>
              <a:p>
                <a:r>
                  <a:rPr lang="en-US" sz="2400" dirty="0"/>
                  <a:t>We want to compute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𝑰</m:t>
                        </m:r>
                      </m:e>
                      <m:sub>
                        <m:r>
                          <a:rPr lang="en-US" sz="2400" b="1" i="1">
                            <a:latin typeface="Cambria Math" charset="0"/>
                          </a:rPr>
                          <m:t>𝒄</m:t>
                        </m:r>
                      </m:sub>
                    </m:sSub>
                    <m:r>
                      <a:rPr lang="en-US" sz="2400" b="1" i="1">
                        <a:latin typeface="Cambria Math" charset="0"/>
                      </a:rPr>
                      <m:t>(</m:t>
                    </m:r>
                    <m:r>
                      <a:rPr lang="en-US" sz="2400" b="1" i="1">
                        <a:latin typeface="Cambria Math" charset="0"/>
                      </a:rPr>
                      <m:t>𝑿</m:t>
                    </m:r>
                    <m:r>
                      <a:rPr lang="en-US" sz="2400" b="1" i="1">
                        <a:latin typeface="Cambria Math" charset="0"/>
                      </a:rPr>
                      <m:t>)</m:t>
                    </m:r>
                  </m:oMath>
                </a14:m>
                <a:r>
                  <a:rPr lang="en-US" sz="2400" dirty="0"/>
                  <a:t>.</a:t>
                </a:r>
              </a:p>
              <a:p>
                <a:r>
                  <a:rPr lang="en-US" sz="2400" dirty="0"/>
                  <a:t>So, in how many ways we can select two identical letters?</a:t>
                </a:r>
              </a:p>
              <a:p>
                <a:r>
                  <a:rPr lang="en-US" sz="2400" dirty="0"/>
                  <a:t>Let </a:t>
                </a:r>
                <a14:m>
                  <m:oMath xmlns:m="http://schemas.openxmlformats.org/officeDocument/2006/math">
                    <m:r>
                      <m:rPr>
                        <m:sty m:val="p"/>
                      </m:rPr>
                      <a:rPr lang="en-US" sz="2400">
                        <a:latin typeface="Cambria Math" charset="0"/>
                      </a:rPr>
                      <m:t>N</m:t>
                    </m:r>
                  </m:oMath>
                </a14:m>
                <a:r>
                  <a:rPr lang="en-US" sz="2400" dirty="0"/>
                  <a:t> be the number of ways we can select two identical letters from </a:t>
                </a:r>
                <a14:m>
                  <m:oMath xmlns:m="http://schemas.openxmlformats.org/officeDocument/2006/math">
                    <m:r>
                      <a:rPr lang="en-US" sz="2400" b="1" i="1">
                        <a:latin typeface="Cambria Math" charset="0"/>
                      </a:rPr>
                      <m:t>𝑿</m:t>
                    </m:r>
                  </m:oMath>
                </a14:m>
                <a:r>
                  <a:rPr lang="en-US" sz="2400" dirty="0"/>
                  <a:t>. Then we can write:</a:t>
                </a:r>
                <a:endParaRPr lang="en-US" sz="2400" b="1" dirty="0"/>
              </a:p>
              <a:p>
                <a:pPr marL="0" indent="0">
                  <a:buNone/>
                </a:pPr>
                <a:r>
                  <a:rPr lang="en-US" sz="2400" b="1" dirty="0"/>
                  <a:t>		 </a:t>
                </a:r>
                <a14:m>
                  <m:oMath xmlns:m="http://schemas.openxmlformats.org/officeDocument/2006/math">
                    <m:r>
                      <a:rPr lang="en-US" sz="2400" b="1" i="0" smtClean="0">
                        <a:latin typeface="Cambria Math" charset="0"/>
                      </a:rPr>
                      <m:t>𝐍</m:t>
                    </m:r>
                    <m:r>
                      <a:rPr lang="en-US" sz="2400" b="1" i="0" smtClean="0">
                        <a:latin typeface="Cambria Math" charset="0"/>
                      </a:rPr>
                      <m:t>=</m:t>
                    </m:r>
                    <m:nary>
                      <m:naryPr>
                        <m:chr m:val="∑"/>
                        <m:ctrlPr>
                          <a:rPr lang="is-IS" sz="2400" b="1" i="1" smtClean="0">
                            <a:latin typeface="Cambria Math" panose="02040503050406030204" pitchFamily="18" charset="0"/>
                          </a:rPr>
                        </m:ctrlPr>
                      </m:naryPr>
                      <m:sub>
                        <m:r>
                          <m:rPr>
                            <m:brk m:alnAt="23"/>
                          </m:rPr>
                          <a:rPr lang="en-US" sz="2400" b="1" i="1" smtClean="0">
                            <a:latin typeface="Cambria Math" charset="0"/>
                          </a:rPr>
                          <m:t>𝒊</m:t>
                        </m:r>
                        <m:r>
                          <a:rPr lang="en-US" sz="2400" b="1" i="1" smtClean="0">
                            <a:latin typeface="Cambria Math" charset="0"/>
                          </a:rPr>
                          <m:t>=</m:t>
                        </m:r>
                        <m:r>
                          <a:rPr lang="en-US" sz="2400" b="1" i="1" smtClean="0">
                            <a:latin typeface="Cambria Math" charset="0"/>
                          </a:rPr>
                          <m:t>𝟎</m:t>
                        </m:r>
                      </m:sub>
                      <m:sup>
                        <m:r>
                          <a:rPr lang="en-US" sz="2400" b="1" i="1" smtClean="0">
                            <a:latin typeface="Cambria Math" charset="0"/>
                          </a:rPr>
                          <m:t>𝟐𝟓</m:t>
                        </m:r>
                      </m:sup>
                      <m:e>
                        <m:d>
                          <m:dPr>
                            <m:ctrlPr>
                              <a:rPr lang="en-US" sz="2400" b="1" i="1">
                                <a:latin typeface="Cambria Math" panose="02040503050406030204" pitchFamily="18" charset="0"/>
                              </a:rPr>
                            </m:ctrlPr>
                          </m:dPr>
                          <m:e>
                            <m:f>
                              <m:fPr>
                                <m:type m:val="noBa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charset="0"/>
                                      </a:rPr>
                                      <m:t>𝒇</m:t>
                                    </m:r>
                                  </m:e>
                                  <m:sub>
                                    <m:r>
                                      <a:rPr lang="en-US" sz="2400" b="1" i="1">
                                        <a:latin typeface="Cambria Math" charset="0"/>
                                      </a:rPr>
                                      <m:t>𝒊</m:t>
                                    </m:r>
                                  </m:sub>
                                </m:sSub>
                              </m:num>
                              <m:den>
                                <m:r>
                                  <a:rPr lang="en-US" sz="2400" b="1" i="1">
                                    <a:latin typeface="Cambria Math" charset="0"/>
                                  </a:rPr>
                                  <m:t>𝟐</m:t>
                                </m:r>
                              </m:den>
                            </m:f>
                          </m:e>
                        </m:d>
                      </m:e>
                    </m:nary>
                  </m:oMath>
                </a14:m>
                <a:endParaRPr lang="en-US" sz="2400" b="1" dirty="0"/>
              </a:p>
              <a:p>
                <a:pPr marL="0" indent="0">
                  <a:buNone/>
                </a:pPr>
                <a:endParaRPr lang="en-US" sz="2400" b="1"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714288"/>
                <a:ext cx="7729728" cy="3101983"/>
              </a:xfrm>
              <a:blipFill rotWithShape="0">
                <a:blip r:embed="rId2"/>
                <a:stretch>
                  <a:fillRect l="-1025" b="-35363"/>
                </a:stretch>
              </a:blipFill>
            </p:spPr>
            <p:txBody>
              <a:bodyPr/>
              <a:lstStyle/>
              <a:p>
                <a:r>
                  <a:rPr lang="en-US">
                    <a:noFill/>
                  </a:rPr>
                  <a:t> </a:t>
                </a:r>
              </a:p>
            </p:txBody>
          </p:sp>
        </mc:Fallback>
      </mc:AlternateContent>
    </p:spTree>
    <p:extLst>
      <p:ext uri="{BB962C8B-B14F-4D97-AF65-F5344CB8AC3E}">
        <p14:creationId xmlns:p14="http://schemas.microsoft.com/office/powerpoint/2010/main" val="192681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of coincidence test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688888"/>
                <a:ext cx="8538464" cy="4584912"/>
              </a:xfrm>
            </p:spPr>
            <p:txBody>
              <a:bodyPr>
                <a:noAutofit/>
              </a:bodyPr>
              <a:lstStyle/>
              <a:p>
                <a:endParaRPr lang="en-US" sz="2400" dirty="0"/>
              </a:p>
              <a:p>
                <a:r>
                  <a:rPr lang="en-US" sz="2400" dirty="0"/>
                  <a:t>Therefore, the index of coincidence can be computed as:</a:t>
                </a:r>
              </a:p>
              <a:p>
                <a:pPr marL="0" indent="0">
                  <a:buNone/>
                </a:pPr>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𝑰</m:t>
                        </m:r>
                      </m:e>
                      <m:sub>
                        <m:r>
                          <a:rPr lang="en-US" sz="2400" b="1" i="1">
                            <a:latin typeface="Cambria Math" charset="0"/>
                          </a:rPr>
                          <m:t>𝒄</m:t>
                        </m:r>
                      </m:sub>
                    </m:sSub>
                    <m:d>
                      <m:dPr>
                        <m:ctrlPr>
                          <a:rPr lang="en-US" sz="2400" b="1" i="1">
                            <a:latin typeface="Cambria Math" panose="02040503050406030204" pitchFamily="18" charset="0"/>
                          </a:rPr>
                        </m:ctrlPr>
                      </m:dPr>
                      <m:e>
                        <m:r>
                          <a:rPr lang="en-US" sz="2400" b="1" i="1">
                            <a:latin typeface="Cambria Math" charset="0"/>
                          </a:rPr>
                          <m:t>𝑿</m:t>
                        </m:r>
                      </m:e>
                    </m:d>
                    <m:r>
                      <a:rPr lang="en-US" sz="2400" b="1" i="1" smtClean="0">
                        <a:latin typeface="Cambria Math" charset="0"/>
                      </a:rPr>
                      <m:t>=</m:t>
                    </m:r>
                    <m:f>
                      <m:fPr>
                        <m:ctrlPr>
                          <a:rPr lang="bg-BG" sz="2400" b="1" i="1" smtClean="0">
                            <a:latin typeface="Cambria Math" panose="02040503050406030204" pitchFamily="18" charset="0"/>
                          </a:rPr>
                        </m:ctrlPr>
                      </m:fPr>
                      <m:num>
                        <m:r>
                          <a:rPr lang="en-US" sz="2400" b="1" i="1" smtClean="0">
                            <a:latin typeface="Cambria Math" charset="0"/>
                          </a:rPr>
                          <m:t>𝑵</m:t>
                        </m:r>
                      </m:num>
                      <m:den>
                        <m:d>
                          <m:dPr>
                            <m:ctrlPr>
                              <a:rPr lang="en-US" sz="2400" b="1" i="1">
                                <a:latin typeface="Cambria Math" panose="02040503050406030204" pitchFamily="18" charset="0"/>
                              </a:rPr>
                            </m:ctrlPr>
                          </m:dPr>
                          <m:e>
                            <m:f>
                              <m:fPr>
                                <m:type m:val="noBar"/>
                                <m:ctrlPr>
                                  <a:rPr lang="en-US" sz="2400" b="1" i="1">
                                    <a:latin typeface="Cambria Math" panose="02040503050406030204" pitchFamily="18" charset="0"/>
                                  </a:rPr>
                                </m:ctrlPr>
                              </m:fPr>
                              <m:num>
                                <m:r>
                                  <a:rPr lang="en-US" sz="2400" b="1" i="1">
                                    <a:latin typeface="Cambria Math" charset="0"/>
                                  </a:rPr>
                                  <m:t>𝒏</m:t>
                                </m:r>
                              </m:num>
                              <m:den>
                                <m:r>
                                  <a:rPr lang="en-US" sz="2400" b="1" i="1" smtClean="0">
                                    <a:latin typeface="Cambria Math" charset="0"/>
                                  </a:rPr>
                                  <m:t>𝟐</m:t>
                                </m:r>
                              </m:den>
                            </m:f>
                          </m:e>
                        </m:d>
                      </m:den>
                    </m:f>
                    <m:r>
                      <a:rPr lang="en-US" sz="2400" b="1" i="1" smtClean="0">
                        <a:latin typeface="Cambria Math" charset="0"/>
                      </a:rPr>
                      <m:t>=</m:t>
                    </m:r>
                    <m:f>
                      <m:fPr>
                        <m:ctrlPr>
                          <a:rPr lang="bg-BG" sz="2400" b="1" i="1">
                            <a:latin typeface="Cambria Math" panose="02040503050406030204" pitchFamily="18" charset="0"/>
                          </a:rPr>
                        </m:ctrlPr>
                      </m:fPr>
                      <m:num>
                        <m:nary>
                          <m:naryPr>
                            <m:chr m:val="∑"/>
                            <m:ctrlPr>
                              <a:rPr lang="is-IS" sz="2400" b="1" i="1">
                                <a:latin typeface="Cambria Math" panose="02040503050406030204" pitchFamily="18" charset="0"/>
                              </a:rPr>
                            </m:ctrlPr>
                          </m:naryPr>
                          <m:sub>
                            <m:r>
                              <m:rPr>
                                <m:brk m:alnAt="23"/>
                              </m:rPr>
                              <a:rPr lang="en-US" sz="2400" b="1" i="1">
                                <a:latin typeface="Cambria Math" charset="0"/>
                              </a:rPr>
                              <m:t>𝒊</m:t>
                            </m:r>
                            <m:r>
                              <a:rPr lang="en-US" sz="2400" b="1" i="1">
                                <a:latin typeface="Cambria Math" charset="0"/>
                              </a:rPr>
                              <m:t>=</m:t>
                            </m:r>
                            <m:r>
                              <a:rPr lang="en-US" sz="2400" b="1" i="1">
                                <a:latin typeface="Cambria Math" charset="0"/>
                              </a:rPr>
                              <m:t>𝟎</m:t>
                            </m:r>
                          </m:sub>
                          <m:sup>
                            <m:r>
                              <a:rPr lang="en-US" sz="2400" b="1" i="1">
                                <a:latin typeface="Cambria Math" charset="0"/>
                              </a:rPr>
                              <m:t>𝟐𝟓</m:t>
                            </m:r>
                          </m:sup>
                          <m:e>
                            <m:d>
                              <m:dPr>
                                <m:ctrlPr>
                                  <a:rPr lang="en-US" sz="2400" b="1" i="1">
                                    <a:latin typeface="Cambria Math" panose="02040503050406030204" pitchFamily="18" charset="0"/>
                                  </a:rPr>
                                </m:ctrlPr>
                              </m:dPr>
                              <m:e>
                                <m:f>
                                  <m:fPr>
                                    <m:type m:val="noBa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charset="0"/>
                                          </a:rPr>
                                          <m:t>𝒇</m:t>
                                        </m:r>
                                      </m:e>
                                      <m:sub>
                                        <m:r>
                                          <a:rPr lang="en-US" sz="2400" b="1" i="1">
                                            <a:latin typeface="Cambria Math" charset="0"/>
                                          </a:rPr>
                                          <m:t>𝒊</m:t>
                                        </m:r>
                                      </m:sub>
                                    </m:sSub>
                                  </m:num>
                                  <m:den>
                                    <m:r>
                                      <a:rPr lang="en-US" sz="2400" b="1" i="1">
                                        <a:latin typeface="Cambria Math" charset="0"/>
                                      </a:rPr>
                                      <m:t>𝟐</m:t>
                                    </m:r>
                                  </m:den>
                                </m:f>
                              </m:e>
                            </m:d>
                          </m:e>
                        </m:nary>
                      </m:num>
                      <m:den>
                        <m:d>
                          <m:dPr>
                            <m:ctrlPr>
                              <a:rPr lang="en-US" sz="2400" b="1" i="1">
                                <a:latin typeface="Cambria Math" panose="02040503050406030204" pitchFamily="18" charset="0"/>
                              </a:rPr>
                            </m:ctrlPr>
                          </m:dPr>
                          <m:e>
                            <m:f>
                              <m:fPr>
                                <m:type m:val="noBar"/>
                                <m:ctrlPr>
                                  <a:rPr lang="en-US" sz="2400" b="1" i="1">
                                    <a:latin typeface="Cambria Math" panose="02040503050406030204" pitchFamily="18" charset="0"/>
                                  </a:rPr>
                                </m:ctrlPr>
                              </m:fPr>
                              <m:num>
                                <m:r>
                                  <a:rPr lang="en-US" sz="2400" b="1" i="1">
                                    <a:latin typeface="Cambria Math" charset="0"/>
                                  </a:rPr>
                                  <m:t>𝒏</m:t>
                                </m:r>
                              </m:num>
                              <m:den>
                                <m:r>
                                  <a:rPr lang="en-US" sz="2400" b="1" i="1">
                                    <a:latin typeface="Cambria Math" charset="0"/>
                                  </a:rPr>
                                  <m:t>𝟐</m:t>
                                </m:r>
                              </m:den>
                            </m:f>
                          </m:e>
                        </m:d>
                      </m:den>
                    </m:f>
                    <m:r>
                      <a:rPr lang="en-US" sz="2400" b="1" i="1" smtClean="0">
                        <a:latin typeface="Cambria Math" charset="0"/>
                      </a:rPr>
                      <m:t>=</m:t>
                    </m:r>
                    <m:f>
                      <m:fPr>
                        <m:ctrlPr>
                          <a:rPr lang="bg-BG" sz="2400" b="1" i="1">
                            <a:latin typeface="Cambria Math" panose="02040503050406030204" pitchFamily="18" charset="0"/>
                          </a:rPr>
                        </m:ctrlPr>
                      </m:fPr>
                      <m:num>
                        <m:nary>
                          <m:naryPr>
                            <m:chr m:val="∑"/>
                            <m:ctrlPr>
                              <a:rPr lang="is-IS" sz="2400" b="1" i="1" smtClean="0">
                                <a:latin typeface="Cambria Math" panose="02040503050406030204" pitchFamily="18" charset="0"/>
                              </a:rPr>
                            </m:ctrlPr>
                          </m:naryPr>
                          <m:sub>
                            <m:r>
                              <m:rPr>
                                <m:brk m:alnAt="23"/>
                              </m:rPr>
                              <a:rPr lang="en-US" sz="2400" b="1" i="1">
                                <a:latin typeface="Cambria Math" charset="0"/>
                              </a:rPr>
                              <m:t>𝒊</m:t>
                            </m:r>
                            <m:r>
                              <a:rPr lang="en-US" sz="2400" b="1" i="1">
                                <a:latin typeface="Cambria Math" charset="0"/>
                              </a:rPr>
                              <m:t>=</m:t>
                            </m:r>
                            <m:r>
                              <a:rPr lang="en-US" sz="2400" b="1" i="1">
                                <a:latin typeface="Cambria Math" charset="0"/>
                              </a:rPr>
                              <m:t>𝟎</m:t>
                            </m:r>
                          </m:sub>
                          <m:sup>
                            <m:r>
                              <a:rPr lang="en-US" sz="2400" b="1" i="1">
                                <a:latin typeface="Cambria Math" charset="0"/>
                              </a:rPr>
                              <m:t>𝟐𝟓</m:t>
                            </m:r>
                          </m:sup>
                          <m:e>
                            <m:sSub>
                              <m:sSubPr>
                                <m:ctrlPr>
                                  <a:rPr lang="en-US" sz="2400" b="1" i="1" smtClean="0">
                                    <a:latin typeface="Cambria Math" panose="02040503050406030204" pitchFamily="18" charset="0"/>
                                  </a:rPr>
                                </m:ctrlPr>
                              </m:sSubPr>
                              <m:e>
                                <m:r>
                                  <a:rPr lang="en-US" sz="2400" b="1" i="1" smtClean="0">
                                    <a:latin typeface="Cambria Math" charset="0"/>
                                  </a:rPr>
                                  <m:t>𝒇</m:t>
                                </m:r>
                              </m:e>
                              <m:sub>
                                <m:r>
                                  <a:rPr lang="en-US" sz="2400" b="1" i="1" smtClean="0">
                                    <a:latin typeface="Cambria Math" charset="0"/>
                                  </a:rPr>
                                  <m:t>𝒊</m:t>
                                </m:r>
                              </m:sub>
                            </m:sSub>
                            <m:sSub>
                              <m:sSubPr>
                                <m:ctrlPr>
                                  <a:rPr lang="en-US" sz="2400" b="1" i="1">
                                    <a:latin typeface="Cambria Math" panose="02040503050406030204" pitchFamily="18" charset="0"/>
                                  </a:rPr>
                                </m:ctrlPr>
                              </m:sSubPr>
                              <m:e>
                                <m:r>
                                  <a:rPr lang="en-US" sz="2400" b="1" i="1" smtClean="0">
                                    <a:latin typeface="Cambria Math" charset="0"/>
                                  </a:rPr>
                                  <m:t>(</m:t>
                                </m:r>
                                <m:r>
                                  <a:rPr lang="en-US" sz="2400" b="1" i="1">
                                    <a:latin typeface="Cambria Math" charset="0"/>
                                  </a:rPr>
                                  <m:t>𝒇</m:t>
                                </m:r>
                              </m:e>
                              <m:sub>
                                <m:r>
                                  <a:rPr lang="en-US" sz="2400" b="1" i="1">
                                    <a:latin typeface="Cambria Math" charset="0"/>
                                  </a:rPr>
                                  <m:t>𝒊</m:t>
                                </m:r>
                              </m:sub>
                            </m:sSub>
                            <m:r>
                              <a:rPr lang="en-US" sz="2400" b="1" i="1" smtClean="0">
                                <a:latin typeface="Cambria Math" charset="0"/>
                              </a:rPr>
                              <m:t>−</m:t>
                            </m:r>
                            <m:r>
                              <a:rPr lang="en-US" sz="2400" b="1" i="1" smtClean="0">
                                <a:latin typeface="Cambria Math" charset="0"/>
                              </a:rPr>
                              <m:t>𝟏</m:t>
                            </m:r>
                            <m:r>
                              <a:rPr lang="en-US" sz="2400" b="1" i="1" smtClean="0">
                                <a:latin typeface="Cambria Math" charset="0"/>
                              </a:rPr>
                              <m:t>)</m:t>
                            </m:r>
                          </m:e>
                        </m:nary>
                      </m:num>
                      <m:den>
                        <m:r>
                          <a:rPr lang="en-US" sz="2400" b="1" i="1" smtClean="0">
                            <a:latin typeface="Cambria Math" charset="0"/>
                          </a:rPr>
                          <m:t>𝒏</m:t>
                        </m:r>
                        <m:r>
                          <a:rPr lang="en-US" sz="2400" b="1" i="1" smtClean="0">
                            <a:latin typeface="Cambria Math" charset="0"/>
                          </a:rPr>
                          <m:t>(</m:t>
                        </m:r>
                        <m:r>
                          <a:rPr lang="en-US" sz="2400" b="1" i="1" smtClean="0">
                            <a:latin typeface="Cambria Math" charset="0"/>
                          </a:rPr>
                          <m:t>𝒏</m:t>
                        </m:r>
                        <m:r>
                          <a:rPr lang="en-US" sz="2400" b="1" i="1" smtClean="0">
                            <a:latin typeface="Cambria Math" charset="0"/>
                          </a:rPr>
                          <m:t>−</m:t>
                        </m:r>
                        <m:r>
                          <a:rPr lang="en-US" sz="2400" b="1" i="1" smtClean="0">
                            <a:latin typeface="Cambria Math" charset="0"/>
                          </a:rPr>
                          <m:t>𝟏</m:t>
                        </m:r>
                        <m:r>
                          <a:rPr lang="en-US" sz="2400" b="1" i="1" smtClean="0">
                            <a:latin typeface="Cambria Math" charset="0"/>
                          </a:rPr>
                          <m:t>)</m:t>
                        </m:r>
                      </m:den>
                    </m:f>
                    <m:r>
                      <a:rPr lang="en-US" sz="2400" b="1" i="1" smtClean="0">
                        <a:latin typeface="Cambria Math" charset="0"/>
                        <a:ea typeface="Cambria Math" charset="0"/>
                        <a:cs typeface="Cambria Math" charset="0"/>
                      </a:rPr>
                      <m:t>≈</m:t>
                    </m:r>
                    <m:f>
                      <m:fPr>
                        <m:ctrlPr>
                          <a:rPr lang="bg-BG" sz="2400" b="1" i="1">
                            <a:latin typeface="Cambria Math" panose="02040503050406030204" pitchFamily="18" charset="0"/>
                          </a:rPr>
                        </m:ctrlPr>
                      </m:fPr>
                      <m:num>
                        <m:nary>
                          <m:naryPr>
                            <m:chr m:val="∑"/>
                            <m:ctrlPr>
                              <a:rPr lang="is-IS" sz="2400" b="1" i="1">
                                <a:latin typeface="Cambria Math" panose="02040503050406030204" pitchFamily="18" charset="0"/>
                              </a:rPr>
                            </m:ctrlPr>
                          </m:naryPr>
                          <m:sub>
                            <m:r>
                              <m:rPr>
                                <m:brk m:alnAt="23"/>
                              </m:rPr>
                              <a:rPr lang="en-US" sz="2400" b="1" i="1">
                                <a:latin typeface="Cambria Math" charset="0"/>
                              </a:rPr>
                              <m:t>𝒊</m:t>
                            </m:r>
                            <m:r>
                              <a:rPr lang="en-US" sz="2400" b="1" i="1">
                                <a:latin typeface="Cambria Math" charset="0"/>
                              </a:rPr>
                              <m:t>=</m:t>
                            </m:r>
                            <m:r>
                              <a:rPr lang="en-US" sz="2400" b="1" i="1">
                                <a:latin typeface="Cambria Math" charset="0"/>
                              </a:rPr>
                              <m:t>𝟎</m:t>
                            </m:r>
                          </m:sub>
                          <m:sup>
                            <m:r>
                              <a:rPr lang="en-US" sz="2400" b="1" i="1">
                                <a:latin typeface="Cambria Math" charset="0"/>
                              </a:rPr>
                              <m:t>𝟐𝟓</m:t>
                            </m:r>
                          </m:sup>
                          <m:e>
                            <m:sSup>
                              <m:sSupPr>
                                <m:ctrlPr>
                                  <a:rPr lang="en-US" sz="2400" b="1" i="1" smtClean="0">
                                    <a:latin typeface="Cambria Math" panose="02040503050406030204" pitchFamily="18" charset="0"/>
                                  </a:rPr>
                                </m:ctrlPr>
                              </m:sSupPr>
                              <m:e>
                                <m:sSub>
                                  <m:sSubPr>
                                    <m:ctrlPr>
                                      <a:rPr lang="en-US" sz="2400" b="1" i="1">
                                        <a:latin typeface="Cambria Math" panose="02040503050406030204" pitchFamily="18" charset="0"/>
                                      </a:rPr>
                                    </m:ctrlPr>
                                  </m:sSubPr>
                                  <m:e>
                                    <m:r>
                                      <a:rPr lang="en-US" sz="2400" b="1" i="1">
                                        <a:latin typeface="Cambria Math" charset="0"/>
                                      </a:rPr>
                                      <m:t>𝒇</m:t>
                                    </m:r>
                                  </m:e>
                                  <m:sub>
                                    <m:r>
                                      <a:rPr lang="en-US" sz="2400" b="1" i="1">
                                        <a:latin typeface="Cambria Math" charset="0"/>
                                      </a:rPr>
                                      <m:t>𝒊</m:t>
                                    </m:r>
                                  </m:sub>
                                </m:sSub>
                              </m:e>
                              <m:sup>
                                <m:r>
                                  <a:rPr lang="en-US" sz="2400" b="1" i="1" smtClean="0">
                                    <a:latin typeface="Cambria Math" charset="0"/>
                                  </a:rPr>
                                  <m:t>𝟐</m:t>
                                </m:r>
                              </m:sup>
                            </m:sSup>
                          </m:e>
                        </m:nary>
                      </m:num>
                      <m:den>
                        <m:sSup>
                          <m:sSupPr>
                            <m:ctrlPr>
                              <a:rPr lang="en-US" sz="2400" b="1" i="1" smtClean="0">
                                <a:latin typeface="Cambria Math" panose="02040503050406030204" pitchFamily="18" charset="0"/>
                              </a:rPr>
                            </m:ctrlPr>
                          </m:sSupPr>
                          <m:e>
                            <m:r>
                              <a:rPr lang="en-US" sz="2400" b="1" i="1" smtClean="0">
                                <a:latin typeface="Cambria Math" charset="0"/>
                              </a:rPr>
                              <m:t>𝒏</m:t>
                            </m:r>
                          </m:e>
                          <m:sup>
                            <m:r>
                              <a:rPr lang="en-US" sz="2400" b="1" i="1" smtClean="0">
                                <a:latin typeface="Cambria Math" charset="0"/>
                              </a:rPr>
                              <m:t>𝟐</m:t>
                            </m:r>
                          </m:sup>
                        </m:sSup>
                      </m:den>
                    </m:f>
                    <m:r>
                      <a:rPr lang="en-US" sz="2400" b="1" i="1" smtClean="0">
                        <a:latin typeface="Cambria Math" charset="0"/>
                      </a:rPr>
                      <m:t>=</m:t>
                    </m:r>
                    <m:nary>
                      <m:naryPr>
                        <m:chr m:val="∑"/>
                        <m:ctrlPr>
                          <a:rPr lang="is-IS" sz="2400" b="1" i="1" smtClean="0">
                            <a:latin typeface="Cambria Math" panose="02040503050406030204" pitchFamily="18" charset="0"/>
                          </a:rPr>
                        </m:ctrlPr>
                      </m:naryPr>
                      <m:sub>
                        <m:r>
                          <m:rPr>
                            <m:brk m:alnAt="23"/>
                          </m:rPr>
                          <a:rPr lang="en-US" sz="2400" b="1" i="1" smtClean="0">
                            <a:latin typeface="Cambria Math" charset="0"/>
                          </a:rPr>
                          <m:t>𝒊</m:t>
                        </m:r>
                        <m:r>
                          <a:rPr lang="en-US" sz="2400" b="1" i="1" smtClean="0">
                            <a:latin typeface="Cambria Math" charset="0"/>
                          </a:rPr>
                          <m:t>=</m:t>
                        </m:r>
                        <m:r>
                          <a:rPr lang="en-US" sz="2400" b="1" i="1" smtClean="0">
                            <a:latin typeface="Cambria Math" charset="0"/>
                          </a:rPr>
                          <m:t>𝟏</m:t>
                        </m:r>
                      </m:sub>
                      <m:sup>
                        <m:r>
                          <a:rPr lang="en-US" sz="2400" b="1" i="1" smtClean="0">
                            <a:latin typeface="Cambria Math" charset="0"/>
                          </a:rPr>
                          <m:t>𝒏</m:t>
                        </m:r>
                      </m:sup>
                      <m:e>
                        <m:sSup>
                          <m:sSupPr>
                            <m:ctrlPr>
                              <a:rPr lang="en-US" sz="2400" b="1" i="1">
                                <a:latin typeface="Cambria Math" panose="02040503050406030204" pitchFamily="18" charset="0"/>
                              </a:rPr>
                            </m:ctrlPr>
                          </m:sSupPr>
                          <m:e>
                            <m:sSub>
                              <m:sSubPr>
                                <m:ctrlPr>
                                  <a:rPr lang="en-US" sz="2400" b="1" i="1">
                                    <a:latin typeface="Cambria Math" panose="02040503050406030204" pitchFamily="18" charset="0"/>
                                  </a:rPr>
                                </m:ctrlPr>
                              </m:sSubPr>
                              <m:e>
                                <m:r>
                                  <a:rPr lang="en-US" sz="2400" b="1" i="1" smtClean="0">
                                    <a:latin typeface="Cambria Math" charset="0"/>
                                  </a:rPr>
                                  <m:t>𝒑</m:t>
                                </m:r>
                              </m:e>
                              <m:sub>
                                <m:r>
                                  <a:rPr lang="en-US" sz="2400" b="1" i="1">
                                    <a:latin typeface="Cambria Math" charset="0"/>
                                  </a:rPr>
                                  <m:t>𝒊</m:t>
                                </m:r>
                              </m:sub>
                            </m:sSub>
                          </m:e>
                          <m:sup>
                            <m:r>
                              <a:rPr lang="en-US" sz="2400" b="1" i="1">
                                <a:latin typeface="Cambria Math" charset="0"/>
                              </a:rPr>
                              <m:t>𝟐</m:t>
                            </m:r>
                          </m:sup>
                        </m:sSup>
                      </m:e>
                    </m:nary>
                  </m:oMath>
                </a14:m>
                <a:endParaRPr lang="en-US" sz="2400" dirty="0"/>
              </a:p>
              <a:p>
                <a:pPr marL="0" indent="0">
                  <a:buNone/>
                </a:pPr>
                <a:endParaRPr lang="en-US" sz="2400" b="1" dirty="0"/>
              </a:p>
              <a:p>
                <a:r>
                  <a:rPr lang="en-US" sz="2400" dirty="0"/>
                  <a:t>The above approximation holds if </a:t>
                </a:r>
                <a14:m>
                  <m:oMath xmlns:m="http://schemas.openxmlformats.org/officeDocument/2006/math">
                    <m:r>
                      <a:rPr lang="en-US" sz="2400" b="0" i="1">
                        <a:latin typeface="Cambria Math" charset="0"/>
                      </a:rPr>
                      <m:t>𝑛</m:t>
                    </m:r>
                  </m:oMath>
                </a14:m>
                <a:r>
                  <a:rPr lang="en-US" sz="2400" b="1" dirty="0"/>
                  <a:t> </a:t>
                </a:r>
                <a:r>
                  <a:rPr lang="en-US" sz="2400" dirty="0"/>
                  <a:t>is very large.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𝒑</m:t>
                        </m:r>
                      </m:e>
                      <m:sub>
                        <m:r>
                          <a:rPr lang="en-US" sz="2400" b="1" i="1">
                            <a:latin typeface="Cambria Math" charset="0"/>
                          </a:rPr>
                          <m:t>𝒊</m:t>
                        </m:r>
                      </m:sub>
                    </m:sSub>
                  </m:oMath>
                </a14:m>
                <a:r>
                  <a:rPr lang="en-US" sz="2400" dirty="0"/>
                  <a:t>-s are the real frequencies of letters in English, in that case.</a:t>
                </a:r>
                <a:r>
                  <a:rPr lang="en-US" sz="2400" b="1"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688888"/>
                <a:ext cx="8538464" cy="4584912"/>
              </a:xfrm>
              <a:blipFill rotWithShape="0">
                <a:blip r:embed="rId2"/>
                <a:stretch>
                  <a:fillRect l="-928" r="-1642"/>
                </a:stretch>
              </a:blipFill>
            </p:spPr>
            <p:txBody>
              <a:bodyPr/>
              <a:lstStyle/>
              <a:p>
                <a:r>
                  <a:rPr lang="en-US">
                    <a:noFill/>
                  </a:rPr>
                  <a:t> </a:t>
                </a:r>
              </a:p>
            </p:txBody>
          </p:sp>
        </mc:Fallback>
      </mc:AlternateContent>
    </p:spTree>
    <p:extLst>
      <p:ext uri="{BB962C8B-B14F-4D97-AF65-F5344CB8AC3E}">
        <p14:creationId xmlns:p14="http://schemas.microsoft.com/office/powerpoint/2010/main" val="9689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of coincidence test – cont.</a:t>
            </a:r>
          </a:p>
        </p:txBody>
      </p:sp>
      <p:sp>
        <p:nvSpPr>
          <p:cNvPr id="3" name="Content Placeholder 2"/>
          <p:cNvSpPr>
            <a:spLocks noGrp="1"/>
          </p:cNvSpPr>
          <p:nvPr>
            <p:ph idx="1"/>
          </p:nvPr>
        </p:nvSpPr>
        <p:spPr>
          <a:xfrm>
            <a:off x="2231136" y="1688888"/>
            <a:ext cx="8538464" cy="4584912"/>
          </a:xfrm>
        </p:spPr>
        <p:txBody>
          <a:bodyPr>
            <a:noAutofit/>
          </a:bodyPr>
          <a:lstStyle/>
          <a:p>
            <a:endParaRPr lang="en-US" sz="2400" dirty="0"/>
          </a:p>
          <a:p>
            <a:r>
              <a:rPr lang="en-US" sz="2400" b="1" dirty="0"/>
              <a:t>Example: </a:t>
            </a:r>
            <a:r>
              <a:rPr lang="en-US" sz="2400" dirty="0"/>
              <a:t>Let us consider the text: </a:t>
            </a:r>
            <a:r>
              <a:rPr lang="en-US" b="1" dirty="0"/>
              <a:t>THEINDEXOFCOINCIDENCE</a:t>
            </a:r>
          </a:p>
          <a:p>
            <a:pPr marL="0" indent="0">
              <a:buNone/>
            </a:pPr>
            <a:r>
              <a:rPr lang="en-US" sz="2400" dirty="0"/>
              <a:t>   What is the index of coincidence of the above text?</a:t>
            </a:r>
          </a:p>
          <a:p>
            <a:endParaRPr lang="en-US" sz="2400" dirty="0"/>
          </a:p>
          <a:p>
            <a:r>
              <a:rPr lang="en-US" sz="2400" b="1" dirty="0"/>
              <a:t>Solution: </a:t>
            </a:r>
            <a:r>
              <a:rPr lang="en-US" sz="2400" dirty="0"/>
              <a:t>There are 21 characters with frequency of the letters as follows:	</a:t>
            </a:r>
            <a:endParaRPr lang="en-US" sz="2300" i="1" dirty="0"/>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6170498"/>
              </p:ext>
            </p:extLst>
          </p:nvPr>
        </p:nvGraphicFramePr>
        <p:xfrm>
          <a:off x="2436368" y="4707466"/>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T</a:t>
                      </a:r>
                    </a:p>
                  </a:txBody>
                  <a:tcPr/>
                </a:tc>
                <a:tc>
                  <a:txBody>
                    <a:bodyPr/>
                    <a:lstStyle/>
                    <a:p>
                      <a:pPr algn="ctr"/>
                      <a:r>
                        <a:rPr lang="en-US" dirty="0"/>
                        <a:t>X</a:t>
                      </a:r>
                    </a:p>
                  </a:txBody>
                  <a:tcPr/>
                </a:tc>
                <a:extLst>
                  <a:ext uri="{0D108BD9-81ED-4DB2-BD59-A6C34878D82A}">
                    <a16:rowId xmlns:a16="http://schemas.microsoft.com/office/drawing/2014/main" val="10000"/>
                  </a:ext>
                </a:extLst>
              </a:tr>
              <a:tr h="370840">
                <a:tc>
                  <a:txBody>
                    <a:bodyPr/>
                    <a:lstStyle/>
                    <a:p>
                      <a:pPr algn="ctr"/>
                      <a:r>
                        <a:rPr lang="en-US" b="1" dirty="0"/>
                        <a:t>3</a:t>
                      </a:r>
                    </a:p>
                  </a:txBody>
                  <a:tcPr/>
                </a:tc>
                <a:tc>
                  <a:txBody>
                    <a:bodyPr/>
                    <a:lstStyle/>
                    <a:p>
                      <a:pPr algn="ctr"/>
                      <a:r>
                        <a:rPr lang="en-US" b="1" dirty="0"/>
                        <a:t>2</a:t>
                      </a:r>
                    </a:p>
                  </a:txBody>
                  <a:tcPr/>
                </a:tc>
                <a:tc>
                  <a:txBody>
                    <a:bodyPr/>
                    <a:lstStyle/>
                    <a:p>
                      <a:pPr algn="ctr"/>
                      <a:r>
                        <a:rPr lang="en-US" b="1" dirty="0"/>
                        <a:t>4</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3</a:t>
                      </a:r>
                    </a:p>
                  </a:txBody>
                  <a:tcPr/>
                </a:tc>
                <a:tc>
                  <a:txBody>
                    <a:bodyPr/>
                    <a:lstStyle/>
                    <a:p>
                      <a:pPr algn="ctr"/>
                      <a:r>
                        <a:rPr lang="en-US" b="1" dirty="0"/>
                        <a:t>3</a:t>
                      </a:r>
                    </a:p>
                  </a:txBody>
                  <a:tcPr/>
                </a:tc>
                <a:tc>
                  <a:txBody>
                    <a:bodyPr/>
                    <a:lstStyle/>
                    <a:p>
                      <a:pPr algn="ctr"/>
                      <a:r>
                        <a:rPr lang="en-US" b="1" dirty="0"/>
                        <a:t>2</a:t>
                      </a:r>
                    </a:p>
                  </a:txBody>
                  <a:tcPr/>
                </a:tc>
                <a:tc>
                  <a:txBody>
                    <a:bodyPr/>
                    <a:lstStyle/>
                    <a:p>
                      <a:pPr algn="ctr"/>
                      <a:r>
                        <a:rPr lang="en-US" b="1" dirty="0"/>
                        <a:t>1</a:t>
                      </a:r>
                    </a:p>
                  </a:txBody>
                  <a:tcPr/>
                </a:tc>
                <a:tc>
                  <a:txBody>
                    <a:bodyPr/>
                    <a:lstStyle/>
                    <a:p>
                      <a:pPr algn="ctr"/>
                      <a:r>
                        <a:rPr lang="en-US" b="1" dirty="0"/>
                        <a:t>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7647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of coincidence test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688888"/>
                <a:ext cx="8538464" cy="4584912"/>
              </a:xfrm>
            </p:spPr>
            <p:txBody>
              <a:bodyPr>
                <a:noAutofit/>
              </a:bodyPr>
              <a:lstStyle/>
              <a:p>
                <a:endParaRPr lang="en-US" sz="2400" dirty="0"/>
              </a:p>
              <a:p>
                <a:r>
                  <a:rPr lang="en-US" sz="2400" dirty="0"/>
                  <a:t>Therefore, the index of coincidence can be computed as:</a:t>
                </a:r>
              </a:p>
              <a:p>
                <a:pPr marL="0" indent="0">
                  <a:buNone/>
                </a:pPr>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𝑰</m:t>
                        </m:r>
                      </m:e>
                      <m:sub>
                        <m:r>
                          <a:rPr lang="en-US" sz="2400" b="1" i="1">
                            <a:latin typeface="Cambria Math" charset="0"/>
                          </a:rPr>
                          <m:t>𝒄</m:t>
                        </m:r>
                      </m:sub>
                    </m:sSub>
                    <m:d>
                      <m:dPr>
                        <m:ctrlPr>
                          <a:rPr lang="en-US" sz="2400" b="1" i="1">
                            <a:latin typeface="Cambria Math" panose="02040503050406030204" pitchFamily="18" charset="0"/>
                          </a:rPr>
                        </m:ctrlPr>
                      </m:dPr>
                      <m:e>
                        <m:r>
                          <a:rPr lang="en-US" sz="2400" b="1" i="1">
                            <a:latin typeface="Cambria Math" charset="0"/>
                          </a:rPr>
                          <m:t>𝑿</m:t>
                        </m:r>
                      </m:e>
                    </m:d>
                    <m:r>
                      <a:rPr lang="en-US" sz="2400" b="1" i="1" smtClean="0">
                        <a:latin typeface="Cambria Math" charset="0"/>
                      </a:rPr>
                      <m:t>=</m:t>
                    </m:r>
                    <m:f>
                      <m:fPr>
                        <m:ctrlPr>
                          <a:rPr lang="bg-BG" sz="2400" b="1" i="1">
                            <a:latin typeface="Cambria Math" panose="02040503050406030204" pitchFamily="18" charset="0"/>
                          </a:rPr>
                        </m:ctrlPr>
                      </m:fPr>
                      <m:num>
                        <m:r>
                          <a:rPr lang="en-US" sz="2400" b="1" i="1" smtClean="0">
                            <a:latin typeface="Cambria Math" charset="0"/>
                          </a:rPr>
                          <m:t>𝟑</m:t>
                        </m:r>
                        <m:r>
                          <a:rPr lang="en-US" sz="2400" b="1" i="1" smtClean="0">
                            <a:latin typeface="Cambria Math" charset="0"/>
                          </a:rPr>
                          <m:t> ∗ </m:t>
                        </m:r>
                        <m:r>
                          <a:rPr lang="en-US" sz="2400" b="1" i="1" smtClean="0">
                            <a:latin typeface="Cambria Math" charset="0"/>
                          </a:rPr>
                          <m:t>𝟐</m:t>
                        </m:r>
                        <m:r>
                          <a:rPr lang="en-US" sz="2400" b="1" i="1" smtClean="0">
                            <a:latin typeface="Cambria Math" charset="0"/>
                          </a:rPr>
                          <m:t> + </m:t>
                        </m:r>
                        <m:r>
                          <a:rPr lang="en-US" sz="2400" b="1" i="1" smtClean="0">
                            <a:latin typeface="Cambria Math" charset="0"/>
                          </a:rPr>
                          <m:t>𝟐</m:t>
                        </m:r>
                        <m:r>
                          <a:rPr lang="en-US" sz="2400" b="1" i="1" smtClean="0">
                            <a:latin typeface="Cambria Math" charset="0"/>
                          </a:rPr>
                          <m:t> ∗</m:t>
                        </m:r>
                        <m:r>
                          <a:rPr lang="en-US" sz="2400" b="1" i="1" smtClean="0">
                            <a:latin typeface="Cambria Math" charset="0"/>
                          </a:rPr>
                          <m:t>𝟏</m:t>
                        </m:r>
                        <m:r>
                          <a:rPr lang="en-US" sz="2400" b="1" i="1" smtClean="0">
                            <a:latin typeface="Cambria Math" charset="0"/>
                          </a:rPr>
                          <m:t> + </m:t>
                        </m:r>
                        <m:r>
                          <a:rPr lang="en-US" sz="2400" b="1" i="1" smtClean="0">
                            <a:latin typeface="Cambria Math" charset="0"/>
                          </a:rPr>
                          <m:t>𝟒</m:t>
                        </m:r>
                        <m:r>
                          <a:rPr lang="en-US" sz="2400" b="1" i="1" smtClean="0">
                            <a:latin typeface="Cambria Math" charset="0"/>
                          </a:rPr>
                          <m:t> ∗</m:t>
                        </m:r>
                        <m:r>
                          <a:rPr lang="en-US" sz="2400" b="1" i="1" smtClean="0">
                            <a:latin typeface="Cambria Math" charset="0"/>
                          </a:rPr>
                          <m:t>𝟑</m:t>
                        </m:r>
                        <m:r>
                          <a:rPr lang="en-US" sz="2400" b="1" i="1" smtClean="0">
                            <a:latin typeface="Cambria Math" charset="0"/>
                          </a:rPr>
                          <m:t> + </m:t>
                        </m:r>
                        <m:r>
                          <a:rPr lang="en-US" sz="2400" b="1" i="1" smtClean="0">
                            <a:latin typeface="Cambria Math" charset="0"/>
                          </a:rPr>
                          <m:t>𝟏</m:t>
                        </m:r>
                        <m:r>
                          <a:rPr lang="en-US" sz="2400" b="1" i="1" smtClean="0">
                            <a:latin typeface="Cambria Math" charset="0"/>
                          </a:rPr>
                          <m:t> ∗</m:t>
                        </m:r>
                        <m:r>
                          <a:rPr lang="en-US" sz="2400" b="1" i="1" smtClean="0">
                            <a:latin typeface="Cambria Math" charset="0"/>
                          </a:rPr>
                          <m:t>𝟎</m:t>
                        </m:r>
                        <m:r>
                          <a:rPr lang="en-US" sz="2400" b="1" i="1" smtClean="0">
                            <a:latin typeface="Cambria Math" charset="0"/>
                          </a:rPr>
                          <m:t> + </m:t>
                        </m:r>
                        <m:r>
                          <a:rPr lang="en-US" sz="2400" b="1" i="1" smtClean="0">
                            <a:latin typeface="Cambria Math" charset="0"/>
                          </a:rPr>
                          <m:t>𝟏</m:t>
                        </m:r>
                        <m:r>
                          <a:rPr lang="en-US" sz="2400" b="1" i="1" smtClean="0">
                            <a:latin typeface="Cambria Math" charset="0"/>
                          </a:rPr>
                          <m:t> ∗</m:t>
                        </m:r>
                        <m:r>
                          <a:rPr lang="en-US" sz="2400" b="1" i="1" smtClean="0">
                            <a:latin typeface="Cambria Math" charset="0"/>
                          </a:rPr>
                          <m:t>𝟎</m:t>
                        </m:r>
                        <m:r>
                          <a:rPr lang="en-US" sz="2400" b="1" i="1" smtClean="0">
                            <a:latin typeface="Cambria Math" charset="0"/>
                          </a:rPr>
                          <m:t> + </m:t>
                        </m:r>
                        <m:r>
                          <a:rPr lang="en-US" sz="2400" b="1" i="1" smtClean="0">
                            <a:latin typeface="Cambria Math" charset="0"/>
                          </a:rPr>
                          <m:t>𝟑</m:t>
                        </m:r>
                        <m:r>
                          <a:rPr lang="en-US" sz="2400" b="1" i="1" smtClean="0">
                            <a:latin typeface="Cambria Math" charset="0"/>
                          </a:rPr>
                          <m:t> ∗</m:t>
                        </m:r>
                        <m:r>
                          <a:rPr lang="en-US" sz="2400" b="1" i="1" smtClean="0">
                            <a:latin typeface="Cambria Math" charset="0"/>
                          </a:rPr>
                          <m:t>𝟐</m:t>
                        </m:r>
                        <m:r>
                          <a:rPr lang="en-US" sz="2400" b="1" i="1" smtClean="0">
                            <a:latin typeface="Cambria Math" charset="0"/>
                          </a:rPr>
                          <m:t> + </m:t>
                        </m:r>
                        <m:r>
                          <a:rPr lang="en-US" sz="2400" b="1" i="1" smtClean="0">
                            <a:latin typeface="Cambria Math" charset="0"/>
                          </a:rPr>
                          <m:t>𝟑</m:t>
                        </m:r>
                        <m:r>
                          <a:rPr lang="en-US" sz="2400" b="1" i="1" smtClean="0">
                            <a:latin typeface="Cambria Math" charset="0"/>
                          </a:rPr>
                          <m:t> ∗</m:t>
                        </m:r>
                        <m:r>
                          <a:rPr lang="en-US" sz="2400" b="1" i="1" smtClean="0">
                            <a:latin typeface="Cambria Math" charset="0"/>
                          </a:rPr>
                          <m:t>𝟐</m:t>
                        </m:r>
                        <m:r>
                          <a:rPr lang="en-US" sz="2400" b="1" i="1" smtClean="0">
                            <a:latin typeface="Cambria Math" charset="0"/>
                          </a:rPr>
                          <m:t> + </m:t>
                        </m:r>
                        <m:r>
                          <a:rPr lang="en-US" sz="2400" b="1" i="1" smtClean="0">
                            <a:latin typeface="Cambria Math" charset="0"/>
                          </a:rPr>
                          <m:t>𝟐</m:t>
                        </m:r>
                        <m:r>
                          <a:rPr lang="en-US" sz="2400" b="1" i="1" smtClean="0">
                            <a:latin typeface="Cambria Math" charset="0"/>
                          </a:rPr>
                          <m:t> ∗</m:t>
                        </m:r>
                        <m:r>
                          <a:rPr lang="en-US" sz="2400" b="1" i="1" smtClean="0">
                            <a:latin typeface="Cambria Math" charset="0"/>
                          </a:rPr>
                          <m:t>𝟏</m:t>
                        </m:r>
                        <m:r>
                          <a:rPr lang="en-US" sz="2400" b="1" i="1" smtClean="0">
                            <a:latin typeface="Cambria Math" charset="0"/>
                          </a:rPr>
                          <m:t> + </m:t>
                        </m:r>
                        <m:r>
                          <a:rPr lang="en-US" sz="2400" b="1" i="1" smtClean="0">
                            <a:latin typeface="Cambria Math" charset="0"/>
                          </a:rPr>
                          <m:t>𝟏</m:t>
                        </m:r>
                        <m:r>
                          <a:rPr lang="en-US" sz="2400" b="1" i="1" smtClean="0">
                            <a:latin typeface="Cambria Math" charset="0"/>
                          </a:rPr>
                          <m:t> ∗</m:t>
                        </m:r>
                        <m:r>
                          <a:rPr lang="en-US" sz="2400" b="1" i="1" smtClean="0">
                            <a:latin typeface="Cambria Math" charset="0"/>
                          </a:rPr>
                          <m:t>𝟎</m:t>
                        </m:r>
                        <m:r>
                          <a:rPr lang="en-US" sz="2400" b="1" i="1" smtClean="0">
                            <a:latin typeface="Cambria Math" charset="0"/>
                          </a:rPr>
                          <m:t> + </m:t>
                        </m:r>
                        <m:r>
                          <a:rPr lang="en-US" sz="2400" b="1" i="1" smtClean="0">
                            <a:latin typeface="Cambria Math" charset="0"/>
                          </a:rPr>
                          <m:t>𝟏</m:t>
                        </m:r>
                        <m:r>
                          <a:rPr lang="en-US" sz="2400" b="1" i="1" smtClean="0">
                            <a:latin typeface="Cambria Math" charset="0"/>
                          </a:rPr>
                          <m:t> ∗</m:t>
                        </m:r>
                        <m:r>
                          <a:rPr lang="en-US" sz="2400" b="1" i="1" smtClean="0">
                            <a:latin typeface="Cambria Math" charset="0"/>
                          </a:rPr>
                          <m:t>𝟎</m:t>
                        </m:r>
                      </m:num>
                      <m:den>
                        <m:r>
                          <a:rPr lang="en-US" sz="2400" b="1" i="1" smtClean="0">
                            <a:latin typeface="Cambria Math" charset="0"/>
                          </a:rPr>
                          <m:t>𝟐𝟏</m:t>
                        </m:r>
                        <m:r>
                          <a:rPr lang="en-US" sz="2400" b="1" i="1" smtClean="0">
                            <a:latin typeface="Cambria Math" charset="0"/>
                          </a:rPr>
                          <m:t> ∗</m:t>
                        </m:r>
                        <m:r>
                          <a:rPr lang="en-US" sz="2400" b="1" i="1" smtClean="0">
                            <a:latin typeface="Cambria Math" charset="0"/>
                          </a:rPr>
                          <m:t>𝟐𝟎</m:t>
                        </m:r>
                      </m:den>
                    </m:f>
                  </m:oMath>
                </a14:m>
                <a:endParaRPr lang="en-US" sz="2400" dirty="0"/>
              </a:p>
              <a:p>
                <a:pPr marL="0" indent="0">
                  <a:buNone/>
                </a:pPr>
                <a:r>
                  <a:rPr lang="en-US" sz="2400" b="1" dirty="0"/>
                  <a:t>	    </a:t>
                </a:r>
                <a14:m>
                  <m:oMath xmlns:m="http://schemas.openxmlformats.org/officeDocument/2006/math">
                    <m:r>
                      <a:rPr lang="en-US" sz="2400" b="1" i="1" smtClean="0">
                        <a:latin typeface="Cambria Math" charset="0"/>
                      </a:rPr>
                      <m:t>=</m:t>
                    </m:r>
                    <m:f>
                      <m:fPr>
                        <m:ctrlPr>
                          <a:rPr lang="en-US" sz="2400" b="1" i="1" smtClean="0">
                            <a:latin typeface="Cambria Math" panose="02040503050406030204" pitchFamily="18" charset="0"/>
                          </a:rPr>
                        </m:ctrlPr>
                      </m:fPr>
                      <m:num>
                        <m:r>
                          <a:rPr lang="en-US" sz="2400" b="1" i="1" smtClean="0">
                            <a:latin typeface="Cambria Math" charset="0"/>
                          </a:rPr>
                          <m:t>𝟑𝟒</m:t>
                        </m:r>
                      </m:num>
                      <m:den>
                        <m:r>
                          <a:rPr lang="en-US" sz="2400" b="1" i="1" smtClean="0">
                            <a:latin typeface="Cambria Math" charset="0"/>
                          </a:rPr>
                          <m:t>𝟒𝟐𝟎</m:t>
                        </m:r>
                      </m:den>
                    </m:f>
                    <m:r>
                      <a:rPr lang="en-US" sz="2400" b="1" i="1" smtClean="0">
                        <a:latin typeface="Cambria Math" charset="0"/>
                      </a:rPr>
                      <m:t>=</m:t>
                    </m:r>
                    <m:r>
                      <a:rPr lang="en-US" sz="2400" b="1" i="1" smtClean="0">
                        <a:latin typeface="Cambria Math" charset="0"/>
                      </a:rPr>
                      <m:t>𝟎</m:t>
                    </m:r>
                    <m:r>
                      <a:rPr lang="en-US" sz="2400" b="1" i="1" smtClean="0">
                        <a:latin typeface="Cambria Math" charset="0"/>
                      </a:rPr>
                      <m:t>.</m:t>
                    </m:r>
                    <m:r>
                      <a:rPr lang="en-US" sz="2400" b="1" i="1" smtClean="0">
                        <a:latin typeface="Cambria Math" charset="0"/>
                      </a:rPr>
                      <m:t>𝟎𝟖𝟎𝟗</m:t>
                    </m:r>
                  </m:oMath>
                </a14:m>
                <a:endParaRPr lang="en-US" sz="2400" b="1"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688888"/>
                <a:ext cx="8538464" cy="4584912"/>
              </a:xfrm>
              <a:blipFill rotWithShape="0">
                <a:blip r:embed="rId2"/>
                <a:stretch>
                  <a:fillRect l="-92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91677939"/>
              </p:ext>
            </p:extLst>
          </p:nvPr>
        </p:nvGraphicFramePr>
        <p:xfrm>
          <a:off x="2436368" y="4224866"/>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T</a:t>
                      </a:r>
                    </a:p>
                  </a:txBody>
                  <a:tcPr/>
                </a:tc>
                <a:tc>
                  <a:txBody>
                    <a:bodyPr/>
                    <a:lstStyle/>
                    <a:p>
                      <a:pPr algn="ctr"/>
                      <a:r>
                        <a:rPr lang="en-US" dirty="0"/>
                        <a:t>X</a:t>
                      </a:r>
                    </a:p>
                  </a:txBody>
                  <a:tcPr/>
                </a:tc>
                <a:extLst>
                  <a:ext uri="{0D108BD9-81ED-4DB2-BD59-A6C34878D82A}">
                    <a16:rowId xmlns:a16="http://schemas.microsoft.com/office/drawing/2014/main" val="10000"/>
                  </a:ext>
                </a:extLst>
              </a:tr>
              <a:tr h="370840">
                <a:tc>
                  <a:txBody>
                    <a:bodyPr/>
                    <a:lstStyle/>
                    <a:p>
                      <a:pPr algn="ctr"/>
                      <a:r>
                        <a:rPr lang="en-US" b="1" dirty="0"/>
                        <a:t>3</a:t>
                      </a:r>
                    </a:p>
                  </a:txBody>
                  <a:tcPr/>
                </a:tc>
                <a:tc>
                  <a:txBody>
                    <a:bodyPr/>
                    <a:lstStyle/>
                    <a:p>
                      <a:pPr algn="ctr"/>
                      <a:r>
                        <a:rPr lang="en-US" b="1" dirty="0"/>
                        <a:t>2</a:t>
                      </a:r>
                    </a:p>
                  </a:txBody>
                  <a:tcPr/>
                </a:tc>
                <a:tc>
                  <a:txBody>
                    <a:bodyPr/>
                    <a:lstStyle/>
                    <a:p>
                      <a:pPr algn="ctr"/>
                      <a:r>
                        <a:rPr lang="en-US" b="1" dirty="0"/>
                        <a:t>4</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3</a:t>
                      </a:r>
                    </a:p>
                  </a:txBody>
                  <a:tcPr/>
                </a:tc>
                <a:tc>
                  <a:txBody>
                    <a:bodyPr/>
                    <a:lstStyle/>
                    <a:p>
                      <a:pPr algn="ctr"/>
                      <a:r>
                        <a:rPr lang="en-US" b="1" dirty="0"/>
                        <a:t>3</a:t>
                      </a:r>
                    </a:p>
                  </a:txBody>
                  <a:tcPr/>
                </a:tc>
                <a:tc>
                  <a:txBody>
                    <a:bodyPr/>
                    <a:lstStyle/>
                    <a:p>
                      <a:pPr algn="ctr"/>
                      <a:r>
                        <a:rPr lang="en-US" b="1" dirty="0"/>
                        <a:t>2</a:t>
                      </a:r>
                    </a:p>
                  </a:txBody>
                  <a:tcPr/>
                </a:tc>
                <a:tc>
                  <a:txBody>
                    <a:bodyPr/>
                    <a:lstStyle/>
                    <a:p>
                      <a:pPr algn="ctr"/>
                      <a:r>
                        <a:rPr lang="en-US" b="1" dirty="0"/>
                        <a:t>1</a:t>
                      </a:r>
                    </a:p>
                  </a:txBody>
                  <a:tcPr/>
                </a:tc>
                <a:tc>
                  <a:txBody>
                    <a:bodyPr/>
                    <a:lstStyle/>
                    <a:p>
                      <a:pPr algn="ctr"/>
                      <a:r>
                        <a:rPr lang="en-US" b="1" dirty="0"/>
                        <a:t>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421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the key length?</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Coming back to finding the key length of Vigenere cipher, we shift the </a:t>
            </a:r>
            <a:r>
              <a:rPr lang="en-US" sz="2400" dirty="0" err="1"/>
              <a:t>ciphertext</a:t>
            </a:r>
            <a:r>
              <a:rPr lang="en-US" sz="2400" dirty="0"/>
              <a:t> by 1, 2, 3, </a:t>
            </a:r>
            <a:r>
              <a:rPr lang="is-IS" sz="2400" dirty="0"/>
              <a:t>…positions and for each case, we calculate the index of coincidence.</a:t>
            </a:r>
            <a:endParaRPr lang="en-US" sz="2400" dirty="0"/>
          </a:p>
          <a:p>
            <a:pPr marL="0" indent="0">
              <a:buNone/>
            </a:pPr>
            <a:endParaRPr lang="en-US" sz="2400" b="1" dirty="0"/>
          </a:p>
          <a:p>
            <a:r>
              <a:rPr lang="en-US" sz="2400" dirty="0"/>
              <a:t>The maximum number of coincidences will be found when we shift the </a:t>
            </a:r>
            <a:r>
              <a:rPr lang="en-US" sz="2400" dirty="0" err="1"/>
              <a:t>ciphertext</a:t>
            </a:r>
            <a:r>
              <a:rPr lang="en-US" sz="2400" dirty="0"/>
              <a:t> by the key length (Read page 19 of </a:t>
            </a:r>
            <a:r>
              <a:rPr lang="en-US" sz="2400" b="1" dirty="0"/>
              <a:t>Intro to Cryptography with Coding Theory</a:t>
            </a:r>
            <a:r>
              <a:rPr lang="en-US" sz="2400" dirty="0"/>
              <a:t>).</a:t>
            </a:r>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199522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the key</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Once the key length is found, frequency analysis can be carried out for each part of the </a:t>
            </a:r>
            <a:r>
              <a:rPr lang="en-US" sz="2400" dirty="0" err="1"/>
              <a:t>ciphertext</a:t>
            </a:r>
            <a:r>
              <a:rPr lang="en-US" sz="2400" dirty="0"/>
              <a:t> which is encrypted by the same letter of the key.</a:t>
            </a:r>
          </a:p>
          <a:p>
            <a:endParaRPr lang="en-US" sz="2400" dirty="0"/>
          </a:p>
          <a:p>
            <a:r>
              <a:rPr lang="en-US" sz="2400" dirty="0"/>
              <a:t>We can thus obtain the key very easily (see page 19 of </a:t>
            </a:r>
            <a:r>
              <a:rPr lang="en-US" sz="2400" b="1" dirty="0"/>
              <a:t>Intro to Cryptography with Coding Theory</a:t>
            </a:r>
            <a:r>
              <a:rPr lang="en-US" sz="2400" dirty="0"/>
              <a:t>).   </a:t>
            </a:r>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177300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If we know enough characters of the plaintext, a known plaintext attack would directly obtain the key:</a:t>
                </a:r>
              </a:p>
              <a:p>
                <a:pPr marL="0" indent="0">
                  <a:buNone/>
                </a:pPr>
                <a:r>
                  <a:rPr lang="en-US" sz="2400" dirty="0"/>
                  <a:t>		</a:t>
                </a:r>
                <a14:m>
                  <m:oMath xmlns:m="http://schemas.openxmlformats.org/officeDocument/2006/math">
                    <m:r>
                      <a:rPr lang="en-US" sz="2400" b="1" i="1" smtClean="0">
                        <a:latin typeface="Cambria Math" charset="0"/>
                        <a:ea typeface="Cambria Math" charset="0"/>
                        <a:cs typeface="Cambria Math" charset="0"/>
                      </a:rPr>
                      <m:t>𝑲</m:t>
                    </m:r>
                    <m:r>
                      <a:rPr lang="en-US" sz="2400" b="0" i="0" smtClean="0">
                        <a:latin typeface="Cambria Math" charset="0"/>
                        <a:ea typeface="Cambria Math" charset="0"/>
                        <a:cs typeface="Cambria Math" charset="0"/>
                      </a:rPr>
                      <m:t>=</m:t>
                    </m:r>
                    <m:d>
                      <m:dPr>
                        <m:ctrlPr>
                          <a:rPr lang="en-US" sz="2400" b="1" i="1">
                            <a:latin typeface="Cambria Math" panose="02040503050406030204" pitchFamily="18" charset="0"/>
                            <a:ea typeface="Cambria Math" charset="0"/>
                            <a:cs typeface="Cambria Math" charset="0"/>
                          </a:rPr>
                        </m:ctrlPr>
                      </m:dPr>
                      <m:e>
                        <m:r>
                          <a:rPr lang="en-US" sz="2400" b="1" i="1" smtClean="0">
                            <a:latin typeface="Cambria Math" charset="0"/>
                            <a:ea typeface="Cambria Math" charset="0"/>
                            <a:cs typeface="Cambria Math" charset="0"/>
                          </a:rPr>
                          <m:t>𝒀</m:t>
                        </m:r>
                        <m:r>
                          <a:rPr lang="en-US" sz="2400" b="1" i="1">
                            <a:latin typeface="Cambria Math" charset="0"/>
                            <a:ea typeface="Cambria Math" charset="0"/>
                            <a:cs typeface="Cambria Math" charset="0"/>
                          </a:rPr>
                          <m:t> −</m:t>
                        </m:r>
                        <m:r>
                          <a:rPr lang="en-US" sz="2400" b="1" i="1" smtClean="0">
                            <a:latin typeface="Cambria Math" charset="0"/>
                            <a:ea typeface="Cambria Math" charset="0"/>
                            <a:cs typeface="Cambria Math" charset="0"/>
                          </a:rPr>
                          <m:t>𝑿</m:t>
                        </m:r>
                      </m:e>
                    </m:d>
                    <m:r>
                      <a:rPr lang="en-US" sz="2400" b="1" i="1" smtClean="0">
                        <a:latin typeface="Cambria Math" charset="0"/>
                        <a:ea typeface="Cambria Math" charset="0"/>
                        <a:cs typeface="Cambria Math" charset="0"/>
                      </a:rPr>
                      <m:t> </m:t>
                    </m:r>
                    <m:r>
                      <a:rPr lang="en-US" sz="2400" b="1" i="1">
                        <a:latin typeface="Cambria Math" charset="0"/>
                        <a:ea typeface="Cambria Math" charset="0"/>
                        <a:cs typeface="Cambria Math" charset="0"/>
                      </a:rPr>
                      <m:t>𝒎𝒐𝒅</m:t>
                    </m:r>
                    <m:r>
                      <a:rPr lang="en-US" sz="2400" b="1" i="1">
                        <a:latin typeface="Cambria Math" charset="0"/>
                        <a:ea typeface="Cambria Math" charset="0"/>
                        <a:cs typeface="Cambria Math" charset="0"/>
                      </a:rPr>
                      <m:t> </m:t>
                    </m:r>
                    <m:r>
                      <a:rPr lang="en-US" sz="2400" b="1" i="1">
                        <a:latin typeface="Cambria Math" charset="0"/>
                        <a:ea typeface="Cambria Math" charset="0"/>
                        <a:cs typeface="Cambria Math" charset="0"/>
                      </a:rPr>
                      <m:t>𝟐𝟔</m:t>
                    </m:r>
                  </m:oMath>
                </a14:m>
                <a:endParaRPr lang="en-US" sz="2400" dirty="0"/>
              </a:p>
              <a:p>
                <a:endParaRPr lang="en-US" sz="2400" dirty="0"/>
              </a:p>
              <a:p>
                <a:r>
                  <a:rPr lang="en-US" sz="2400" dirty="0"/>
                  <a:t>A chosen plaintext attack with plaintext </a:t>
                </a:r>
                <a:r>
                  <a:rPr lang="en-US" sz="2400" b="1" dirty="0"/>
                  <a:t>“</a:t>
                </a:r>
                <a:r>
                  <a:rPr lang="en-US" sz="2400" b="1" dirty="0" err="1"/>
                  <a:t>aaaaa</a:t>
                </a:r>
                <a:r>
                  <a:rPr lang="is-IS" sz="2400" b="1" dirty="0"/>
                  <a:t>…..”</a:t>
                </a:r>
                <a:r>
                  <a:rPr lang="is-IS" sz="2400" dirty="0"/>
                  <a:t> would immediately reveal the key.</a:t>
                </a:r>
                <a:r>
                  <a:rPr lang="en-US" sz="2400" dirty="0"/>
                  <a:t>  </a:t>
                </a:r>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815888"/>
                <a:ext cx="7729728" cy="3101983"/>
              </a:xfrm>
              <a:blipFill rotWithShape="0">
                <a:blip r:embed="rId2"/>
                <a:stretch>
                  <a:fillRect l="-1025" b="-6287"/>
                </a:stretch>
              </a:blipFill>
            </p:spPr>
            <p:txBody>
              <a:bodyPr/>
              <a:lstStyle/>
              <a:p>
                <a:r>
                  <a:rPr lang="en-US">
                    <a:noFill/>
                  </a:rPr>
                  <a:t> </a:t>
                </a:r>
              </a:p>
            </p:txBody>
          </p:sp>
        </mc:Fallback>
      </mc:AlternateContent>
    </p:spTree>
    <p:extLst>
      <p:ext uri="{BB962C8B-B14F-4D97-AF65-F5344CB8AC3E}">
        <p14:creationId xmlns:p14="http://schemas.microsoft.com/office/powerpoint/2010/main" val="96575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PLAYFAIR CIPHER</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Invented around 1854 by Sir Charles Wheatstone, but it was named after his friend Playfair.</a:t>
            </a:r>
          </a:p>
          <a:p>
            <a:endParaRPr lang="en-US" sz="2400" dirty="0"/>
          </a:p>
          <a:p>
            <a:r>
              <a:rPr lang="en-US" sz="2400" dirty="0"/>
              <a:t>It was used by the British in World War I and Boer war.</a:t>
            </a:r>
          </a:p>
          <a:p>
            <a:endParaRPr lang="en-US" sz="2400" dirty="0"/>
          </a:p>
          <a:p>
            <a:r>
              <a:rPr lang="en-US" sz="2400" dirty="0"/>
              <a:t>It encrypts two letters at a time.</a:t>
            </a:r>
          </a:p>
          <a:p>
            <a:pPr marL="0" indent="0">
              <a:buNone/>
            </a:pPr>
            <a:r>
              <a:rPr lang="en-US" sz="2400" dirty="0"/>
              <a:t>		</a:t>
            </a:r>
          </a:p>
          <a:p>
            <a:pPr marL="0" indent="0">
              <a:buNone/>
            </a:pPr>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148775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Playfair cipher Algorithm</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The key for this cipher is a word, e.g., “PLAYFAIR”.</a:t>
            </a:r>
          </a:p>
          <a:p>
            <a:r>
              <a:rPr lang="en-US" sz="2400" dirty="0"/>
              <a:t>Repeated letters are removed to yield “PLAYFIR”.</a:t>
            </a:r>
          </a:p>
          <a:p>
            <a:r>
              <a:rPr lang="en-US" sz="2400" dirty="0"/>
              <a:t>Form a 5 X 5 matrix of letters from the alphabet (‘I’ and ‘J’ are treated as a single letter).</a:t>
            </a:r>
          </a:p>
          <a:p>
            <a:r>
              <a:rPr lang="en-US" sz="2400" dirty="0"/>
              <a:t>Populate the reduced key first in the matrix and then the remaining letters.</a:t>
            </a:r>
          </a:p>
          <a:p>
            <a:pPr marL="0" indent="0">
              <a:buNone/>
            </a:pPr>
            <a:r>
              <a:rPr lang="en-US" sz="2400" dirty="0"/>
              <a:t>		</a:t>
            </a:r>
          </a:p>
          <a:p>
            <a:pPr marL="0" indent="0">
              <a:buNone/>
            </a:pPr>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15180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Playfair cipher Algorithm – cont.</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	P	L	A	Y	F</a:t>
            </a:r>
          </a:p>
          <a:p>
            <a:pPr marL="0" indent="0">
              <a:buNone/>
            </a:pPr>
            <a:r>
              <a:rPr lang="en-US" sz="2400" dirty="0"/>
              <a:t>	I	R	B	C	D</a:t>
            </a:r>
          </a:p>
          <a:p>
            <a:pPr marL="0" indent="0">
              <a:buNone/>
            </a:pPr>
            <a:r>
              <a:rPr lang="en-US" sz="2400" dirty="0"/>
              <a:t>	E	G	H	K	M</a:t>
            </a:r>
          </a:p>
          <a:p>
            <a:pPr marL="0" indent="0">
              <a:buNone/>
            </a:pPr>
            <a:r>
              <a:rPr lang="en-US" sz="2400" dirty="0"/>
              <a:t>	N	O	Q	S	T</a:t>
            </a:r>
          </a:p>
          <a:p>
            <a:pPr marL="0" indent="0">
              <a:buNone/>
            </a:pPr>
            <a:r>
              <a:rPr lang="en-US" sz="2400" dirty="0"/>
              <a:t>	U	V	W	X	Z	</a:t>
            </a:r>
          </a:p>
          <a:p>
            <a:r>
              <a:rPr lang="en-US" sz="2400" dirty="0"/>
              <a:t>Let us encrypt: “THIS IS A COOL PLAINTEXT”.</a:t>
            </a:r>
          </a:p>
          <a:p>
            <a:r>
              <a:rPr lang="en-US" sz="2400" dirty="0"/>
              <a:t>Remove spaces and divide the text in groups of two letters:      “TH IS IS AC OO LP LA IN TE XT”.</a:t>
            </a:r>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81374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a:xfrm>
            <a:off x="2231136" y="2461582"/>
            <a:ext cx="7729728" cy="3101983"/>
          </a:xfrm>
        </p:spPr>
        <p:txBody>
          <a:bodyPr>
            <a:noAutofit/>
          </a:bodyPr>
          <a:lstStyle/>
          <a:p>
            <a:r>
              <a:rPr lang="en-US" sz="2400" dirty="0"/>
              <a:t>More on historical ciphers:</a:t>
            </a:r>
          </a:p>
          <a:p>
            <a:pPr marL="0" indent="0">
              <a:buNone/>
            </a:pPr>
            <a:r>
              <a:rPr lang="en-US" sz="2400" dirty="0"/>
              <a:t>	-	Vigenere Cipher</a:t>
            </a:r>
          </a:p>
          <a:p>
            <a:pPr marL="0" indent="0">
              <a:buNone/>
            </a:pPr>
            <a:r>
              <a:rPr lang="en-US" sz="2400" dirty="0"/>
              <a:t>	-	Playfair Cipher</a:t>
            </a:r>
          </a:p>
          <a:p>
            <a:pPr marL="0" indent="0">
              <a:buNone/>
            </a:pPr>
            <a:r>
              <a:rPr lang="en-US" sz="2400" dirty="0"/>
              <a:t>	-	ADFGX Cipher</a:t>
            </a:r>
          </a:p>
          <a:p>
            <a:pPr marL="0" indent="0">
              <a:buNone/>
            </a:pPr>
            <a:r>
              <a:rPr lang="en-US" sz="2400" dirty="0"/>
              <a:t>	-	Hill Cipher</a:t>
            </a:r>
          </a:p>
        </p:txBody>
      </p:sp>
    </p:spTree>
    <p:extLst>
      <p:ext uri="{BB962C8B-B14F-4D97-AF65-F5344CB8AC3E}">
        <p14:creationId xmlns:p14="http://schemas.microsoft.com/office/powerpoint/2010/main" val="192647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Playfair cipher Algorithm – cont.</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If there is a doubled letter in a group, insert an ‘X’ in between them and re-group:</a:t>
            </a:r>
          </a:p>
          <a:p>
            <a:pPr marL="0" indent="0">
              <a:buNone/>
            </a:pPr>
            <a:r>
              <a:rPr lang="en-US" sz="2400" dirty="0"/>
              <a:t>	TH IS IS AC OX OL PL AI NT EX </a:t>
            </a:r>
            <a:r>
              <a:rPr lang="en-US" sz="2400" b="1" dirty="0">
                <a:solidFill>
                  <a:srgbClr val="FF0000"/>
                </a:solidFill>
              </a:rPr>
              <a:t>T</a:t>
            </a:r>
          </a:p>
          <a:p>
            <a:r>
              <a:rPr lang="en-US" sz="2400" dirty="0"/>
              <a:t>Add an extra ‘X’ in the end to complete the last group, if needed.</a:t>
            </a:r>
          </a:p>
          <a:p>
            <a:r>
              <a:rPr lang="en-US" sz="2400" dirty="0"/>
              <a:t>The resulting text:</a:t>
            </a:r>
          </a:p>
          <a:p>
            <a:pPr marL="0" indent="0">
              <a:buNone/>
            </a:pPr>
            <a:r>
              <a:rPr lang="en-US" sz="2400" dirty="0"/>
              <a:t>	</a:t>
            </a:r>
            <a:r>
              <a:rPr lang="en-US" sz="2400" b="1" dirty="0">
                <a:solidFill>
                  <a:srgbClr val="0432FF"/>
                </a:solidFill>
              </a:rPr>
              <a:t>TH IS IS AC OX OL PL AI NT EX TX</a:t>
            </a:r>
          </a:p>
          <a:p>
            <a:r>
              <a:rPr lang="en-US" sz="2400" dirty="0"/>
              <a:t>Use the matrix to encrypt each group.</a:t>
            </a:r>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200478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Playfair cipher Algorithm – cont.</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If there is a doubled letter in a group, insert an ‘X’ in between them and re-group:</a:t>
            </a:r>
          </a:p>
          <a:p>
            <a:pPr marL="0" indent="0">
              <a:buNone/>
            </a:pPr>
            <a:r>
              <a:rPr lang="en-US" sz="2400" dirty="0"/>
              <a:t>	TH IS IS AC OX OL PL AI NT EX </a:t>
            </a:r>
            <a:r>
              <a:rPr lang="en-US" sz="2400" b="1" dirty="0">
                <a:solidFill>
                  <a:srgbClr val="FF0000"/>
                </a:solidFill>
              </a:rPr>
              <a:t>T</a:t>
            </a:r>
          </a:p>
          <a:p>
            <a:r>
              <a:rPr lang="en-US" sz="2400" dirty="0"/>
              <a:t>Add an extra ‘X’ in the end to complete the last group, if needed.</a:t>
            </a:r>
          </a:p>
          <a:p>
            <a:r>
              <a:rPr lang="en-US" sz="2400" dirty="0"/>
              <a:t>The resulting text:</a:t>
            </a:r>
          </a:p>
          <a:p>
            <a:pPr marL="0" indent="0">
              <a:buNone/>
            </a:pPr>
            <a:r>
              <a:rPr lang="en-US" sz="2400" dirty="0"/>
              <a:t>	</a:t>
            </a:r>
            <a:r>
              <a:rPr lang="en-US" sz="2400" b="1" dirty="0">
                <a:solidFill>
                  <a:srgbClr val="0432FF"/>
                </a:solidFill>
              </a:rPr>
              <a:t>TH IS IS AC OX OL PL AI NT EX TX</a:t>
            </a:r>
          </a:p>
          <a:p>
            <a:r>
              <a:rPr lang="en-US" sz="2400" dirty="0"/>
              <a:t>Use the matrix to encrypt each group.</a:t>
            </a:r>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90274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Playfair cipher Algorithm – cont.</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If the two letters in the group are not in the same row/column, replace each letter by the letter that is in its row and in the column of the other letter.</a:t>
            </a:r>
          </a:p>
          <a:p>
            <a:r>
              <a:rPr lang="en-US" sz="2400" dirty="0"/>
              <a:t>If the two letters in the group are in the same row,  replace each letter with the letter immediately to its right, with the matrix wrapping around from the last column to the first.</a:t>
            </a:r>
          </a:p>
          <a:p>
            <a:r>
              <a:rPr lang="en-US" sz="2400" dirty="0"/>
              <a:t>If the two letters in the group are in the same column, replace each letter with the letter immediately below it, with the matrix wrapping around from the last row to the first.</a:t>
            </a:r>
          </a:p>
          <a:p>
            <a:endParaRPr lang="en-US" sz="2400" dirty="0"/>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1226441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Playfair cipher Algorithm – cont.</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Encrypted text:</a:t>
            </a:r>
          </a:p>
          <a:p>
            <a:pPr marL="0" indent="0">
              <a:buNone/>
            </a:pPr>
            <a:r>
              <a:rPr lang="en-US" sz="2400" dirty="0"/>
              <a:t>	</a:t>
            </a:r>
            <a:r>
              <a:rPr lang="en-US" sz="2400" b="1" dirty="0">
                <a:solidFill>
                  <a:srgbClr val="00B050"/>
                </a:solidFill>
              </a:rPr>
              <a:t>QM CN CN YB SV VR LA PB ON KU SZ</a:t>
            </a:r>
            <a:r>
              <a:rPr lang="en-US" sz="2400" b="1" dirty="0"/>
              <a:t> </a:t>
            </a:r>
          </a:p>
          <a:p>
            <a:endParaRPr lang="en-US" sz="2400" dirty="0"/>
          </a:p>
          <a:p>
            <a:r>
              <a:rPr lang="en-US" sz="2400" dirty="0"/>
              <a:t>To decrypt, we just reverse the process.</a:t>
            </a:r>
          </a:p>
          <a:p>
            <a:endParaRPr lang="en-US" sz="2400" dirty="0"/>
          </a:p>
          <a:p>
            <a:r>
              <a:rPr lang="en-US" sz="2400" b="1" dirty="0"/>
              <a:t>Attack:</a:t>
            </a:r>
            <a:r>
              <a:rPr lang="en-US" sz="2400" dirty="0"/>
              <a:t>  This cipher succumbs to a frequency analysis attack by analyzing the frequencies of </a:t>
            </a:r>
            <a:r>
              <a:rPr lang="en-US" sz="2400" dirty="0" err="1"/>
              <a:t>digrams</a:t>
            </a:r>
            <a:r>
              <a:rPr lang="en-US" sz="2400" dirty="0"/>
              <a:t> (two-letter combinations). </a:t>
            </a:r>
          </a:p>
          <a:p>
            <a:endParaRPr lang="en-US" sz="2400"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148312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ADFGX cipher</a:t>
            </a:r>
          </a:p>
        </p:txBody>
      </p:sp>
      <p:sp>
        <p:nvSpPr>
          <p:cNvPr id="3" name="Content Placeholder 2"/>
          <p:cNvSpPr>
            <a:spLocks noGrp="1"/>
          </p:cNvSpPr>
          <p:nvPr>
            <p:ph sz="half" idx="1"/>
          </p:nvPr>
        </p:nvSpPr>
        <p:spPr>
          <a:xfrm>
            <a:off x="1581912" y="1952244"/>
            <a:ext cx="4271771" cy="3101982"/>
          </a:xfrm>
        </p:spPr>
        <p:txBody>
          <a:bodyPr>
            <a:noAutofit/>
          </a:bodyPr>
          <a:lstStyle/>
          <a:p>
            <a:endParaRPr lang="en-US" sz="2400" dirty="0"/>
          </a:p>
          <a:p>
            <a:r>
              <a:rPr lang="en-US" sz="2400" dirty="0"/>
              <a:t>Used by the British in World War – 1.</a:t>
            </a:r>
          </a:p>
          <a:p>
            <a:r>
              <a:rPr lang="en-US" sz="2400" dirty="0"/>
              <a:t>Put letters of the alphabet in a 5 X 5 matrix (‘I’ and ‘J’ are treated as one).</a:t>
            </a:r>
          </a:p>
          <a:p>
            <a:r>
              <a:rPr lang="en-US" sz="2400" dirty="0"/>
              <a:t>Columns of the matrix are labeled as ADFGX. </a:t>
            </a:r>
          </a:p>
          <a:p>
            <a:r>
              <a:rPr lang="en-US" sz="2400" dirty="0"/>
              <a:t>Each plaintext letter is replaced by the label of its row and column.</a:t>
            </a:r>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298531344"/>
              </p:ext>
            </p:extLst>
          </p:nvPr>
        </p:nvGraphicFramePr>
        <p:xfrm>
          <a:off x="6338888" y="2638425"/>
          <a:ext cx="4270374" cy="2225040"/>
        </p:xfrm>
        <a:graphic>
          <a:graphicData uri="http://schemas.openxmlformats.org/drawingml/2006/table">
            <a:tbl>
              <a:tblPr firstRow="1" bandRow="1">
                <a:tableStyleId>{5C22544A-7EE6-4342-B048-85BDC9FD1C3A}</a:tableStyleId>
              </a:tblPr>
              <a:tblGrid>
                <a:gridCol w="711729">
                  <a:extLst>
                    <a:ext uri="{9D8B030D-6E8A-4147-A177-3AD203B41FA5}">
                      <a16:colId xmlns:a16="http://schemas.microsoft.com/office/drawing/2014/main" val="20000"/>
                    </a:ext>
                  </a:extLst>
                </a:gridCol>
                <a:gridCol w="711729">
                  <a:extLst>
                    <a:ext uri="{9D8B030D-6E8A-4147-A177-3AD203B41FA5}">
                      <a16:colId xmlns:a16="http://schemas.microsoft.com/office/drawing/2014/main" val="20001"/>
                    </a:ext>
                  </a:extLst>
                </a:gridCol>
                <a:gridCol w="711729">
                  <a:extLst>
                    <a:ext uri="{9D8B030D-6E8A-4147-A177-3AD203B41FA5}">
                      <a16:colId xmlns:a16="http://schemas.microsoft.com/office/drawing/2014/main" val="20002"/>
                    </a:ext>
                  </a:extLst>
                </a:gridCol>
                <a:gridCol w="711729">
                  <a:extLst>
                    <a:ext uri="{9D8B030D-6E8A-4147-A177-3AD203B41FA5}">
                      <a16:colId xmlns:a16="http://schemas.microsoft.com/office/drawing/2014/main" val="20003"/>
                    </a:ext>
                  </a:extLst>
                </a:gridCol>
                <a:gridCol w="711729">
                  <a:extLst>
                    <a:ext uri="{9D8B030D-6E8A-4147-A177-3AD203B41FA5}">
                      <a16:colId xmlns:a16="http://schemas.microsoft.com/office/drawing/2014/main" val="20004"/>
                    </a:ext>
                  </a:extLst>
                </a:gridCol>
                <a:gridCol w="711729">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r>
                        <a:rPr lang="en-US" dirty="0"/>
                        <a:t>A</a:t>
                      </a:r>
                    </a:p>
                  </a:txBody>
                  <a:tcPr/>
                </a:tc>
                <a:tc>
                  <a:txBody>
                    <a:bodyPr/>
                    <a:lstStyle/>
                    <a:p>
                      <a:r>
                        <a:rPr lang="en-US" dirty="0"/>
                        <a:t>D</a:t>
                      </a:r>
                    </a:p>
                  </a:txBody>
                  <a:tcPr/>
                </a:tc>
                <a:tc>
                  <a:txBody>
                    <a:bodyPr/>
                    <a:lstStyle/>
                    <a:p>
                      <a:r>
                        <a:rPr lang="en-US" dirty="0"/>
                        <a:t>F</a:t>
                      </a:r>
                    </a:p>
                  </a:txBody>
                  <a:tcPr/>
                </a:tc>
                <a:tc>
                  <a:txBody>
                    <a:bodyPr/>
                    <a:lstStyle/>
                    <a:p>
                      <a:r>
                        <a:rPr lang="en-US" dirty="0"/>
                        <a:t>G</a:t>
                      </a:r>
                    </a:p>
                  </a:txBody>
                  <a:tcPr/>
                </a:tc>
                <a:tc>
                  <a:txBody>
                    <a:bodyPr/>
                    <a:lstStyle/>
                    <a:p>
                      <a:r>
                        <a:rPr lang="en-US" dirty="0"/>
                        <a:t>X</a:t>
                      </a:r>
                    </a:p>
                  </a:txBody>
                  <a:tcPr/>
                </a:tc>
                <a:extLst>
                  <a:ext uri="{0D108BD9-81ED-4DB2-BD59-A6C34878D82A}">
                    <a16:rowId xmlns:a16="http://schemas.microsoft.com/office/drawing/2014/main" val="10000"/>
                  </a:ext>
                </a:extLst>
              </a:tr>
              <a:tr h="370840">
                <a:tc>
                  <a:txBody>
                    <a:bodyPr/>
                    <a:lstStyle/>
                    <a:p>
                      <a:pPr algn="ctr"/>
                      <a:r>
                        <a:rPr lang="en-US" b="1" dirty="0"/>
                        <a:t>A</a:t>
                      </a:r>
                    </a:p>
                  </a:txBody>
                  <a:tcPr/>
                </a:tc>
                <a:tc>
                  <a:txBody>
                    <a:bodyPr/>
                    <a:lstStyle/>
                    <a:p>
                      <a:r>
                        <a:rPr lang="en-US" dirty="0"/>
                        <a:t>p</a:t>
                      </a:r>
                    </a:p>
                  </a:txBody>
                  <a:tcPr/>
                </a:tc>
                <a:tc>
                  <a:txBody>
                    <a:bodyPr/>
                    <a:lstStyle/>
                    <a:p>
                      <a:r>
                        <a:rPr lang="en-US" dirty="0"/>
                        <a:t>s</a:t>
                      </a:r>
                    </a:p>
                  </a:txBody>
                  <a:tcPr/>
                </a:tc>
                <a:tc>
                  <a:txBody>
                    <a:bodyPr/>
                    <a:lstStyle/>
                    <a:p>
                      <a:r>
                        <a:rPr lang="en-US" dirty="0"/>
                        <a:t>q</a:t>
                      </a:r>
                    </a:p>
                  </a:txBody>
                  <a:tcPr/>
                </a:tc>
                <a:tc>
                  <a:txBody>
                    <a:bodyPr/>
                    <a:lstStyle/>
                    <a:p>
                      <a:r>
                        <a:rPr lang="en-US" dirty="0"/>
                        <a:t>a</a:t>
                      </a:r>
                    </a:p>
                  </a:txBody>
                  <a:tcPr/>
                </a:tc>
                <a:tc>
                  <a:txBody>
                    <a:bodyPr/>
                    <a:lstStyle/>
                    <a:p>
                      <a:r>
                        <a:rPr lang="en-US" dirty="0"/>
                        <a:t>m</a:t>
                      </a:r>
                    </a:p>
                  </a:txBody>
                  <a:tcPr/>
                </a:tc>
                <a:extLst>
                  <a:ext uri="{0D108BD9-81ED-4DB2-BD59-A6C34878D82A}">
                    <a16:rowId xmlns:a16="http://schemas.microsoft.com/office/drawing/2014/main" val="10001"/>
                  </a:ext>
                </a:extLst>
              </a:tr>
              <a:tr h="370840">
                <a:tc>
                  <a:txBody>
                    <a:bodyPr/>
                    <a:lstStyle/>
                    <a:p>
                      <a:pPr algn="ctr"/>
                      <a:r>
                        <a:rPr lang="en-US" b="1" dirty="0"/>
                        <a:t>D</a:t>
                      </a:r>
                    </a:p>
                  </a:txBody>
                  <a:tcPr/>
                </a:tc>
                <a:tc>
                  <a:txBody>
                    <a:bodyPr/>
                    <a:lstStyle/>
                    <a:p>
                      <a:r>
                        <a:rPr lang="en-US" dirty="0"/>
                        <a:t>b</a:t>
                      </a:r>
                    </a:p>
                  </a:txBody>
                  <a:tcPr/>
                </a:tc>
                <a:tc>
                  <a:txBody>
                    <a:bodyPr/>
                    <a:lstStyle/>
                    <a:p>
                      <a:r>
                        <a:rPr lang="en-US" dirty="0"/>
                        <a:t>y</a:t>
                      </a:r>
                    </a:p>
                  </a:txBody>
                  <a:tcPr/>
                </a:tc>
                <a:tc>
                  <a:txBody>
                    <a:bodyPr/>
                    <a:lstStyle/>
                    <a:p>
                      <a:r>
                        <a:rPr lang="en-US" dirty="0"/>
                        <a:t>d</a:t>
                      </a:r>
                    </a:p>
                  </a:txBody>
                  <a:tcPr/>
                </a:tc>
                <a:tc>
                  <a:txBody>
                    <a:bodyPr/>
                    <a:lstStyle/>
                    <a:p>
                      <a:r>
                        <a:rPr lang="en-US" dirty="0" err="1"/>
                        <a:t>i</a:t>
                      </a:r>
                      <a:endParaRPr lang="en-US" dirty="0"/>
                    </a:p>
                  </a:txBody>
                  <a:tcPr/>
                </a:tc>
                <a:tc>
                  <a:txBody>
                    <a:bodyPr/>
                    <a:lstStyle/>
                    <a:p>
                      <a:r>
                        <a:rPr lang="en-US" dirty="0"/>
                        <a:t>z</a:t>
                      </a:r>
                    </a:p>
                  </a:txBody>
                  <a:tcPr/>
                </a:tc>
                <a:extLst>
                  <a:ext uri="{0D108BD9-81ED-4DB2-BD59-A6C34878D82A}">
                    <a16:rowId xmlns:a16="http://schemas.microsoft.com/office/drawing/2014/main" val="10002"/>
                  </a:ext>
                </a:extLst>
              </a:tr>
              <a:tr h="370840">
                <a:tc>
                  <a:txBody>
                    <a:bodyPr/>
                    <a:lstStyle/>
                    <a:p>
                      <a:pPr algn="ctr"/>
                      <a:r>
                        <a:rPr lang="en-US" b="1" dirty="0"/>
                        <a:t>F</a:t>
                      </a:r>
                    </a:p>
                  </a:txBody>
                  <a:tcPr/>
                </a:tc>
                <a:tc>
                  <a:txBody>
                    <a:bodyPr/>
                    <a:lstStyle/>
                    <a:p>
                      <a:r>
                        <a:rPr lang="en-US" dirty="0"/>
                        <a:t>k</a:t>
                      </a:r>
                    </a:p>
                  </a:txBody>
                  <a:tcPr/>
                </a:tc>
                <a:tc>
                  <a:txBody>
                    <a:bodyPr/>
                    <a:lstStyle/>
                    <a:p>
                      <a:r>
                        <a:rPr lang="en-US" dirty="0"/>
                        <a:t>o</a:t>
                      </a:r>
                    </a:p>
                  </a:txBody>
                  <a:tcPr/>
                </a:tc>
                <a:tc>
                  <a:txBody>
                    <a:bodyPr/>
                    <a:lstStyle/>
                    <a:p>
                      <a:r>
                        <a:rPr lang="en-US" dirty="0"/>
                        <a:t>r</a:t>
                      </a:r>
                    </a:p>
                  </a:txBody>
                  <a:tcPr/>
                </a:tc>
                <a:tc>
                  <a:txBody>
                    <a:bodyPr/>
                    <a:lstStyle/>
                    <a:p>
                      <a:r>
                        <a:rPr lang="en-US" dirty="0"/>
                        <a:t>t</a:t>
                      </a:r>
                    </a:p>
                  </a:txBody>
                  <a:tcPr/>
                </a:tc>
                <a:tc>
                  <a:txBody>
                    <a:bodyPr/>
                    <a:lstStyle/>
                    <a:p>
                      <a:r>
                        <a:rPr lang="en-US" dirty="0"/>
                        <a:t>w</a:t>
                      </a:r>
                    </a:p>
                  </a:txBody>
                  <a:tcPr/>
                </a:tc>
                <a:extLst>
                  <a:ext uri="{0D108BD9-81ED-4DB2-BD59-A6C34878D82A}">
                    <a16:rowId xmlns:a16="http://schemas.microsoft.com/office/drawing/2014/main" val="10003"/>
                  </a:ext>
                </a:extLst>
              </a:tr>
              <a:tr h="370840">
                <a:tc>
                  <a:txBody>
                    <a:bodyPr/>
                    <a:lstStyle/>
                    <a:p>
                      <a:pPr algn="ctr"/>
                      <a:r>
                        <a:rPr lang="en-US" b="1" dirty="0"/>
                        <a:t>G</a:t>
                      </a:r>
                    </a:p>
                  </a:txBody>
                  <a:tcPr/>
                </a:tc>
                <a:tc>
                  <a:txBody>
                    <a:bodyPr/>
                    <a:lstStyle/>
                    <a:p>
                      <a:r>
                        <a:rPr lang="en-US" dirty="0"/>
                        <a:t>f</a:t>
                      </a:r>
                    </a:p>
                  </a:txBody>
                  <a:tcPr/>
                </a:tc>
                <a:tc>
                  <a:txBody>
                    <a:bodyPr/>
                    <a:lstStyle/>
                    <a:p>
                      <a:r>
                        <a:rPr lang="en-US" dirty="0"/>
                        <a:t>v</a:t>
                      </a:r>
                    </a:p>
                  </a:txBody>
                  <a:tcPr/>
                </a:tc>
                <a:tc>
                  <a:txBody>
                    <a:bodyPr/>
                    <a:lstStyle/>
                    <a:p>
                      <a:r>
                        <a:rPr lang="en-US" dirty="0"/>
                        <a:t>c</a:t>
                      </a:r>
                    </a:p>
                  </a:txBody>
                  <a:tcPr/>
                </a:tc>
                <a:tc>
                  <a:txBody>
                    <a:bodyPr/>
                    <a:lstStyle/>
                    <a:p>
                      <a:r>
                        <a:rPr lang="en-US" dirty="0"/>
                        <a:t>l</a:t>
                      </a:r>
                    </a:p>
                  </a:txBody>
                  <a:tcPr/>
                </a:tc>
                <a:tc>
                  <a:txBody>
                    <a:bodyPr/>
                    <a:lstStyle/>
                    <a:p>
                      <a:r>
                        <a:rPr lang="en-US" dirty="0"/>
                        <a:t>e</a:t>
                      </a:r>
                    </a:p>
                  </a:txBody>
                  <a:tcPr/>
                </a:tc>
                <a:extLst>
                  <a:ext uri="{0D108BD9-81ED-4DB2-BD59-A6C34878D82A}">
                    <a16:rowId xmlns:a16="http://schemas.microsoft.com/office/drawing/2014/main" val="10004"/>
                  </a:ext>
                </a:extLst>
              </a:tr>
              <a:tr h="370840">
                <a:tc>
                  <a:txBody>
                    <a:bodyPr/>
                    <a:lstStyle/>
                    <a:p>
                      <a:pPr algn="ctr"/>
                      <a:r>
                        <a:rPr lang="en-US" b="1" dirty="0"/>
                        <a:t>X</a:t>
                      </a:r>
                    </a:p>
                  </a:txBody>
                  <a:tcPr/>
                </a:tc>
                <a:tc>
                  <a:txBody>
                    <a:bodyPr/>
                    <a:lstStyle/>
                    <a:p>
                      <a:r>
                        <a:rPr lang="en-US" dirty="0"/>
                        <a:t>x</a:t>
                      </a:r>
                    </a:p>
                  </a:txBody>
                  <a:tcPr/>
                </a:tc>
                <a:tc>
                  <a:txBody>
                    <a:bodyPr/>
                    <a:lstStyle/>
                    <a:p>
                      <a:r>
                        <a:rPr lang="en-US" dirty="0"/>
                        <a:t>h</a:t>
                      </a:r>
                    </a:p>
                  </a:txBody>
                  <a:tcPr/>
                </a:tc>
                <a:tc>
                  <a:txBody>
                    <a:bodyPr/>
                    <a:lstStyle/>
                    <a:p>
                      <a:r>
                        <a:rPr lang="en-US" dirty="0"/>
                        <a:t>n</a:t>
                      </a:r>
                    </a:p>
                  </a:txBody>
                  <a:tcPr/>
                </a:tc>
                <a:tc>
                  <a:txBody>
                    <a:bodyPr/>
                    <a:lstStyle/>
                    <a:p>
                      <a:r>
                        <a:rPr lang="en-US" dirty="0"/>
                        <a:t>u</a:t>
                      </a:r>
                    </a:p>
                  </a:txBody>
                  <a:tcPr/>
                </a:tc>
                <a:tc>
                  <a:txBody>
                    <a:bodyPr/>
                    <a:lstStyle/>
                    <a:p>
                      <a:r>
                        <a:rPr lang="en-US" dirty="0"/>
                        <a:t>g</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5718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ADFGX cipher – cont.</a:t>
            </a:r>
          </a:p>
        </p:txBody>
      </p:sp>
      <p:sp>
        <p:nvSpPr>
          <p:cNvPr id="3" name="Content Placeholder 2"/>
          <p:cNvSpPr>
            <a:spLocks noGrp="1"/>
          </p:cNvSpPr>
          <p:nvPr>
            <p:ph idx="1"/>
          </p:nvPr>
        </p:nvSpPr>
        <p:spPr/>
        <p:txBody>
          <a:bodyPr>
            <a:noAutofit/>
          </a:bodyPr>
          <a:lstStyle/>
          <a:p>
            <a:r>
              <a:rPr lang="en-US" sz="2400" dirty="0"/>
              <a:t>Let us encrypt the word “</a:t>
            </a:r>
            <a:r>
              <a:rPr lang="en-US" sz="2400" b="1" dirty="0"/>
              <a:t>cryptography</a:t>
            </a:r>
            <a:r>
              <a:rPr lang="en-US" sz="2400" dirty="0"/>
              <a:t>”.</a:t>
            </a:r>
          </a:p>
          <a:p>
            <a:r>
              <a:rPr lang="en-US" sz="2400" dirty="0"/>
              <a:t>First, each letter in the plaintext is replaced by the label of its row and column.</a:t>
            </a:r>
          </a:p>
          <a:p>
            <a:r>
              <a:rPr lang="en-US" sz="2400" dirty="0"/>
              <a:t>So, we get:    </a:t>
            </a:r>
            <a:r>
              <a:rPr lang="en-US" sz="2000" b="1" dirty="0"/>
              <a:t>GF FF DD AA FG FD XX FF AG AA XD DD</a:t>
            </a:r>
          </a:p>
          <a:p>
            <a:r>
              <a:rPr lang="en-US" sz="2400" dirty="0"/>
              <a:t>Next, we choose a key, for example: </a:t>
            </a:r>
            <a:r>
              <a:rPr lang="en-US" sz="2400" b="1" dirty="0"/>
              <a:t>UNCLE</a:t>
            </a:r>
            <a:r>
              <a:rPr lang="en-US" sz="2400" dirty="0"/>
              <a:t>.</a:t>
            </a:r>
          </a:p>
          <a:p>
            <a:r>
              <a:rPr lang="en-US" sz="2400" dirty="0"/>
              <a:t>Label the columns by the latters of the key and put the results of the initial step into another matrix: </a:t>
            </a:r>
          </a:p>
          <a:p>
            <a:pPr marL="0" indent="0">
              <a:buNone/>
            </a:pPr>
            <a:endParaRPr lang="en-US" sz="2400" b="1"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1815451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ADFGX cipher – cont.</a:t>
            </a:r>
            <a:endParaRPr lang="en-US" dirty="0"/>
          </a:p>
        </p:txBody>
      </p:sp>
      <p:sp>
        <p:nvSpPr>
          <p:cNvPr id="3" name="Content Placeholder 2"/>
          <p:cNvSpPr>
            <a:spLocks noGrp="1"/>
          </p:cNvSpPr>
          <p:nvPr>
            <p:ph sz="half" idx="1"/>
          </p:nvPr>
        </p:nvSpPr>
        <p:spPr/>
        <p:txBody>
          <a:bodyPr>
            <a:noAutofit/>
          </a:bodyPr>
          <a:lstStyle/>
          <a:p>
            <a:r>
              <a:rPr lang="en-US" sz="2400" dirty="0"/>
              <a:t>So, we get the table shown in the right.</a:t>
            </a:r>
            <a:r>
              <a:rPr lang="en-US" sz="2400" b="1" dirty="0"/>
              <a:t>		</a:t>
            </a:r>
          </a:p>
          <a:p>
            <a:pPr marL="0" indent="0">
              <a:buNone/>
            </a:pPr>
            <a:r>
              <a:rPr lang="en-US" sz="2400" dirty="0"/>
              <a:t>	</a:t>
            </a:r>
            <a:endParaRPr lang="en-US" sz="2300" i="1" dirty="0"/>
          </a:p>
          <a:p>
            <a:pPr marL="0" indent="0">
              <a:buNone/>
            </a:pPr>
            <a:endParaRPr lang="en-US" sz="24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082695266"/>
              </p:ext>
            </p:extLst>
          </p:nvPr>
        </p:nvGraphicFramePr>
        <p:xfrm>
          <a:off x="6338888" y="2638425"/>
          <a:ext cx="4270375" cy="2225040"/>
        </p:xfrm>
        <a:graphic>
          <a:graphicData uri="http://schemas.openxmlformats.org/drawingml/2006/table">
            <a:tbl>
              <a:tblPr firstRow="1" bandRow="1">
                <a:tableStyleId>{5C22544A-7EE6-4342-B048-85BDC9FD1C3A}</a:tableStyleId>
              </a:tblPr>
              <a:tblGrid>
                <a:gridCol w="854075">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4075">
                  <a:extLst>
                    <a:ext uri="{9D8B030D-6E8A-4147-A177-3AD203B41FA5}">
                      <a16:colId xmlns:a16="http://schemas.microsoft.com/office/drawing/2014/main" val="20003"/>
                    </a:ext>
                  </a:extLst>
                </a:gridCol>
                <a:gridCol w="854075">
                  <a:extLst>
                    <a:ext uri="{9D8B030D-6E8A-4147-A177-3AD203B41FA5}">
                      <a16:colId xmlns:a16="http://schemas.microsoft.com/office/drawing/2014/main" val="20004"/>
                    </a:ext>
                  </a:extLst>
                </a:gridCol>
              </a:tblGrid>
              <a:tr h="370840">
                <a:tc>
                  <a:txBody>
                    <a:bodyPr/>
                    <a:lstStyle/>
                    <a:p>
                      <a:r>
                        <a:rPr lang="en-US" dirty="0"/>
                        <a:t>U</a:t>
                      </a:r>
                    </a:p>
                  </a:txBody>
                  <a:tcPr/>
                </a:tc>
                <a:tc>
                  <a:txBody>
                    <a:bodyPr/>
                    <a:lstStyle/>
                    <a:p>
                      <a:r>
                        <a:rPr lang="en-US" dirty="0"/>
                        <a:t>N</a:t>
                      </a:r>
                    </a:p>
                  </a:txBody>
                  <a:tcPr/>
                </a:tc>
                <a:tc>
                  <a:txBody>
                    <a:bodyPr/>
                    <a:lstStyle/>
                    <a:p>
                      <a:r>
                        <a:rPr lang="en-US" dirty="0"/>
                        <a:t>C</a:t>
                      </a:r>
                    </a:p>
                  </a:txBody>
                  <a:tcPr/>
                </a:tc>
                <a:tc>
                  <a:txBody>
                    <a:bodyPr/>
                    <a:lstStyle/>
                    <a:p>
                      <a:r>
                        <a:rPr lang="en-US" dirty="0"/>
                        <a:t>L</a:t>
                      </a:r>
                    </a:p>
                  </a:txBody>
                  <a:tcPr/>
                </a:tc>
                <a:tc>
                  <a:txBody>
                    <a:bodyPr/>
                    <a:lstStyle/>
                    <a:p>
                      <a:r>
                        <a:rPr lang="en-US" dirty="0"/>
                        <a:t>E</a:t>
                      </a:r>
                    </a:p>
                  </a:txBody>
                  <a:tcPr/>
                </a:tc>
                <a:extLst>
                  <a:ext uri="{0D108BD9-81ED-4DB2-BD59-A6C34878D82A}">
                    <a16:rowId xmlns:a16="http://schemas.microsoft.com/office/drawing/2014/main" val="10000"/>
                  </a:ext>
                </a:extLst>
              </a:tr>
              <a:tr h="370840">
                <a:tc>
                  <a:txBody>
                    <a:bodyPr/>
                    <a:lstStyle/>
                    <a:p>
                      <a:r>
                        <a:rPr lang="en-US" dirty="0"/>
                        <a:t>G</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D</a:t>
                      </a:r>
                    </a:p>
                  </a:txBody>
                  <a:tcPr/>
                </a:tc>
                <a:extLst>
                  <a:ext uri="{0D108BD9-81ED-4DB2-BD59-A6C34878D82A}">
                    <a16:rowId xmlns:a16="http://schemas.microsoft.com/office/drawing/2014/main" val="10001"/>
                  </a:ext>
                </a:extLst>
              </a:tr>
              <a:tr h="370840">
                <a:tc>
                  <a:txBody>
                    <a:bodyPr/>
                    <a:lstStyle/>
                    <a:p>
                      <a:r>
                        <a:rPr lang="en-US" dirty="0"/>
                        <a:t>D</a:t>
                      </a:r>
                    </a:p>
                  </a:txBody>
                  <a:tcPr/>
                </a:tc>
                <a:tc>
                  <a:txBody>
                    <a:bodyPr/>
                    <a:lstStyle/>
                    <a:p>
                      <a:r>
                        <a:rPr lang="en-US" dirty="0"/>
                        <a:t>A</a:t>
                      </a:r>
                    </a:p>
                  </a:txBody>
                  <a:tcPr/>
                </a:tc>
                <a:tc>
                  <a:txBody>
                    <a:bodyPr/>
                    <a:lstStyle/>
                    <a:p>
                      <a:r>
                        <a:rPr lang="en-US" dirty="0"/>
                        <a:t>A</a:t>
                      </a:r>
                    </a:p>
                  </a:txBody>
                  <a:tcPr/>
                </a:tc>
                <a:tc>
                  <a:txBody>
                    <a:bodyPr/>
                    <a:lstStyle/>
                    <a:p>
                      <a:r>
                        <a:rPr lang="en-US" dirty="0"/>
                        <a:t>F</a:t>
                      </a:r>
                    </a:p>
                  </a:txBody>
                  <a:tcPr/>
                </a:tc>
                <a:tc>
                  <a:txBody>
                    <a:bodyPr/>
                    <a:lstStyle/>
                    <a:p>
                      <a:r>
                        <a:rPr lang="en-US" dirty="0"/>
                        <a:t>G</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D</a:t>
                      </a:r>
                    </a:p>
                  </a:txBody>
                  <a:tcPr/>
                </a:tc>
                <a:tc>
                  <a:txBody>
                    <a:bodyPr/>
                    <a:lstStyle/>
                    <a:p>
                      <a:r>
                        <a:rPr lang="en-US" dirty="0"/>
                        <a:t>X</a:t>
                      </a:r>
                    </a:p>
                  </a:txBody>
                  <a:tcPr/>
                </a:tc>
                <a:tc>
                  <a:txBody>
                    <a:bodyPr/>
                    <a:lstStyle/>
                    <a:p>
                      <a:r>
                        <a:rPr lang="en-US" dirty="0"/>
                        <a:t>X</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A</a:t>
                      </a:r>
                    </a:p>
                  </a:txBody>
                  <a:tcPr/>
                </a:tc>
                <a:tc>
                  <a:txBody>
                    <a:bodyPr/>
                    <a:lstStyle/>
                    <a:p>
                      <a:r>
                        <a:rPr lang="en-US" dirty="0"/>
                        <a:t>G</a:t>
                      </a:r>
                    </a:p>
                  </a:txBody>
                  <a:tcPr/>
                </a:tc>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10004"/>
                  </a:ext>
                </a:extLst>
              </a:tr>
              <a:tr h="370840">
                <a:tc>
                  <a:txBody>
                    <a:bodyPr/>
                    <a:lstStyle/>
                    <a:p>
                      <a:r>
                        <a:rPr lang="en-US" dirty="0"/>
                        <a:t>X</a:t>
                      </a:r>
                    </a:p>
                  </a:txBody>
                  <a:tcPr/>
                </a:tc>
                <a:tc>
                  <a:txBody>
                    <a:bodyPr/>
                    <a:lstStyle/>
                    <a:p>
                      <a:r>
                        <a:rPr lang="en-US" dirty="0"/>
                        <a:t>D</a:t>
                      </a:r>
                    </a:p>
                  </a:txBody>
                  <a:tcPr/>
                </a:tc>
                <a:tc>
                  <a:txBody>
                    <a:bodyPr/>
                    <a:lstStyle/>
                    <a:p>
                      <a:r>
                        <a:rPr lang="en-US" dirty="0"/>
                        <a:t>D</a:t>
                      </a:r>
                    </a:p>
                  </a:txBody>
                  <a:tcPr/>
                </a:tc>
                <a:tc>
                  <a:txBody>
                    <a:bodyPr/>
                    <a:lstStyle/>
                    <a:p>
                      <a:r>
                        <a:rPr lang="en-US" dirty="0"/>
                        <a:t>D</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121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ADFGX cipher – cont.</a:t>
            </a:r>
            <a:endParaRPr lang="en-US" dirty="0"/>
          </a:p>
        </p:txBody>
      </p:sp>
      <p:sp>
        <p:nvSpPr>
          <p:cNvPr id="3" name="Content Placeholder 2"/>
          <p:cNvSpPr>
            <a:spLocks noGrp="1"/>
          </p:cNvSpPr>
          <p:nvPr>
            <p:ph sz="half" idx="1"/>
          </p:nvPr>
        </p:nvSpPr>
        <p:spPr>
          <a:xfrm>
            <a:off x="1581912" y="2638044"/>
            <a:ext cx="4361688" cy="3101982"/>
          </a:xfrm>
        </p:spPr>
        <p:txBody>
          <a:bodyPr>
            <a:noAutofit/>
          </a:bodyPr>
          <a:lstStyle/>
          <a:p>
            <a:r>
              <a:rPr lang="en-US" sz="2400" dirty="0"/>
              <a:t>Next, we re-order the columns so that the labels are in alphabetic order. </a:t>
            </a:r>
            <a:r>
              <a:rPr lang="en-US" sz="2400" b="1" dirty="0"/>
              <a:t>		</a:t>
            </a:r>
          </a:p>
          <a:p>
            <a:r>
              <a:rPr lang="en-US" sz="2400" dirty="0"/>
              <a:t>Now we read down the columns order to obtain the </a:t>
            </a:r>
            <a:r>
              <a:rPr lang="en-US" sz="2400" dirty="0" err="1"/>
              <a:t>ciphertext</a:t>
            </a:r>
            <a:r>
              <a:rPr lang="en-US" sz="2400" dirty="0"/>
              <a:t>:</a:t>
            </a:r>
          </a:p>
          <a:p>
            <a:pPr marL="0" indent="0">
              <a:buNone/>
            </a:pPr>
            <a:r>
              <a:rPr lang="en-US" sz="2400" dirty="0"/>
              <a:t>   </a:t>
            </a:r>
            <a:r>
              <a:rPr lang="en-US" sz="2000" b="1" dirty="0">
                <a:solidFill>
                  <a:srgbClr val="00B050"/>
                </a:solidFill>
              </a:rPr>
              <a:t>FAXGDDGFAFFXADFADADGDFFX</a:t>
            </a:r>
            <a:r>
              <a:rPr lang="en-US" sz="2400" dirty="0"/>
              <a:t>	</a:t>
            </a:r>
          </a:p>
          <a:p>
            <a:pPr marL="0" indent="0">
              <a:buNone/>
            </a:pPr>
            <a:r>
              <a:rPr lang="en-US" sz="2400" dirty="0"/>
              <a:t>	</a:t>
            </a:r>
            <a:endParaRPr lang="en-US" sz="2300" i="1" dirty="0"/>
          </a:p>
          <a:p>
            <a:pPr marL="0" indent="0">
              <a:buNone/>
            </a:pPr>
            <a:endParaRPr lang="en-US" sz="24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132495397"/>
              </p:ext>
            </p:extLst>
          </p:nvPr>
        </p:nvGraphicFramePr>
        <p:xfrm>
          <a:off x="6338888" y="2638425"/>
          <a:ext cx="3558645" cy="2225040"/>
        </p:xfrm>
        <a:graphic>
          <a:graphicData uri="http://schemas.openxmlformats.org/drawingml/2006/table">
            <a:tbl>
              <a:tblPr firstRow="1" bandRow="1">
                <a:tableStyleId>{5C22544A-7EE6-4342-B048-85BDC9FD1C3A}</a:tableStyleId>
              </a:tblPr>
              <a:tblGrid>
                <a:gridCol w="711729">
                  <a:extLst>
                    <a:ext uri="{9D8B030D-6E8A-4147-A177-3AD203B41FA5}">
                      <a16:colId xmlns:a16="http://schemas.microsoft.com/office/drawing/2014/main" val="20000"/>
                    </a:ext>
                  </a:extLst>
                </a:gridCol>
                <a:gridCol w="711729">
                  <a:extLst>
                    <a:ext uri="{9D8B030D-6E8A-4147-A177-3AD203B41FA5}">
                      <a16:colId xmlns:a16="http://schemas.microsoft.com/office/drawing/2014/main" val="20001"/>
                    </a:ext>
                  </a:extLst>
                </a:gridCol>
                <a:gridCol w="711729">
                  <a:extLst>
                    <a:ext uri="{9D8B030D-6E8A-4147-A177-3AD203B41FA5}">
                      <a16:colId xmlns:a16="http://schemas.microsoft.com/office/drawing/2014/main" val="20002"/>
                    </a:ext>
                  </a:extLst>
                </a:gridCol>
                <a:gridCol w="711729">
                  <a:extLst>
                    <a:ext uri="{9D8B030D-6E8A-4147-A177-3AD203B41FA5}">
                      <a16:colId xmlns:a16="http://schemas.microsoft.com/office/drawing/2014/main" val="20003"/>
                    </a:ext>
                  </a:extLst>
                </a:gridCol>
                <a:gridCol w="711729">
                  <a:extLst>
                    <a:ext uri="{9D8B030D-6E8A-4147-A177-3AD203B41FA5}">
                      <a16:colId xmlns:a16="http://schemas.microsoft.com/office/drawing/2014/main" val="20004"/>
                    </a:ext>
                  </a:extLst>
                </a:gridCol>
              </a:tblGrid>
              <a:tr h="370840">
                <a:tc>
                  <a:txBody>
                    <a:bodyPr/>
                    <a:lstStyle/>
                    <a:p>
                      <a:r>
                        <a:rPr lang="en-US" dirty="0"/>
                        <a:t>C</a:t>
                      </a:r>
                    </a:p>
                  </a:txBody>
                  <a:tcPr/>
                </a:tc>
                <a:tc>
                  <a:txBody>
                    <a:bodyPr/>
                    <a:lstStyle/>
                    <a:p>
                      <a:r>
                        <a:rPr lang="en-US" dirty="0"/>
                        <a:t>E</a:t>
                      </a:r>
                    </a:p>
                  </a:txBody>
                  <a:tcPr/>
                </a:tc>
                <a:tc>
                  <a:txBody>
                    <a:bodyPr/>
                    <a:lstStyle/>
                    <a:p>
                      <a:r>
                        <a:rPr lang="en-US" dirty="0"/>
                        <a:t>L</a:t>
                      </a:r>
                    </a:p>
                  </a:txBody>
                  <a:tcPr/>
                </a:tc>
                <a:tc>
                  <a:txBody>
                    <a:bodyPr/>
                    <a:lstStyle/>
                    <a:p>
                      <a:r>
                        <a:rPr lang="en-US" dirty="0"/>
                        <a:t>N</a:t>
                      </a:r>
                    </a:p>
                  </a:txBody>
                  <a:tcPr/>
                </a:tc>
                <a:tc>
                  <a:txBody>
                    <a:bodyPr/>
                    <a:lstStyle/>
                    <a:p>
                      <a:r>
                        <a:rPr lang="en-US" dirty="0"/>
                        <a:t>U</a:t>
                      </a:r>
                    </a:p>
                  </a:txBody>
                  <a:tcPr/>
                </a:tc>
                <a:extLst>
                  <a:ext uri="{0D108BD9-81ED-4DB2-BD59-A6C34878D82A}">
                    <a16:rowId xmlns:a16="http://schemas.microsoft.com/office/drawing/2014/main" val="10000"/>
                  </a:ext>
                </a:extLst>
              </a:tr>
              <a:tr h="370840">
                <a:tc>
                  <a:txBody>
                    <a:bodyPr/>
                    <a:lstStyle/>
                    <a:p>
                      <a:r>
                        <a:rPr lang="en-US" dirty="0"/>
                        <a:t>F</a:t>
                      </a:r>
                    </a:p>
                  </a:txBody>
                  <a:tcPr/>
                </a:tc>
                <a:tc>
                  <a:txBody>
                    <a:bodyPr/>
                    <a:lstStyle/>
                    <a:p>
                      <a:r>
                        <a:rPr lang="en-US" dirty="0"/>
                        <a:t>D</a:t>
                      </a:r>
                    </a:p>
                  </a:txBody>
                  <a:tcPr/>
                </a:tc>
                <a:tc>
                  <a:txBody>
                    <a:bodyPr/>
                    <a:lstStyle/>
                    <a:p>
                      <a:r>
                        <a:rPr lang="en-US" dirty="0"/>
                        <a:t>F</a:t>
                      </a:r>
                    </a:p>
                  </a:txBody>
                  <a:tcPr/>
                </a:tc>
                <a:tc>
                  <a:txBody>
                    <a:bodyPr/>
                    <a:lstStyle/>
                    <a:p>
                      <a:r>
                        <a:rPr lang="en-US" dirty="0"/>
                        <a:t>F</a:t>
                      </a:r>
                    </a:p>
                  </a:txBody>
                  <a:tcPr/>
                </a:tc>
                <a:tc>
                  <a:txBody>
                    <a:bodyPr/>
                    <a:lstStyle/>
                    <a:p>
                      <a:r>
                        <a:rPr lang="en-US" dirty="0"/>
                        <a:t>G</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G</a:t>
                      </a:r>
                    </a:p>
                  </a:txBody>
                  <a:tcPr/>
                </a:tc>
                <a:tc>
                  <a:txBody>
                    <a:bodyPr/>
                    <a:lstStyle/>
                    <a:p>
                      <a:r>
                        <a:rPr lang="en-US" dirty="0"/>
                        <a:t>F</a:t>
                      </a:r>
                    </a:p>
                  </a:txBody>
                  <a:tcPr/>
                </a:tc>
                <a:tc>
                  <a:txBody>
                    <a:bodyPr/>
                    <a:lstStyle/>
                    <a:p>
                      <a:r>
                        <a:rPr lang="en-US" dirty="0"/>
                        <a:t>A</a:t>
                      </a:r>
                    </a:p>
                  </a:txBody>
                  <a:tcPr/>
                </a:tc>
                <a:tc>
                  <a:txBody>
                    <a:bodyPr/>
                    <a:lstStyle/>
                    <a:p>
                      <a:r>
                        <a:rPr lang="en-US" dirty="0"/>
                        <a:t>D</a:t>
                      </a:r>
                    </a:p>
                  </a:txBody>
                  <a:tcPr/>
                </a:tc>
                <a:extLst>
                  <a:ext uri="{0D108BD9-81ED-4DB2-BD59-A6C34878D82A}">
                    <a16:rowId xmlns:a16="http://schemas.microsoft.com/office/drawing/2014/main" val="10002"/>
                  </a:ext>
                </a:extLst>
              </a:tr>
              <a:tr h="370840">
                <a:tc>
                  <a:txBody>
                    <a:bodyPr/>
                    <a:lstStyle/>
                    <a:p>
                      <a:r>
                        <a:rPr lang="en-US" dirty="0"/>
                        <a:t>X</a:t>
                      </a:r>
                    </a:p>
                  </a:txBody>
                  <a:tcPr/>
                </a:tc>
                <a:tc>
                  <a:txBody>
                    <a:bodyPr/>
                    <a:lstStyle/>
                    <a:p>
                      <a:r>
                        <a:rPr lang="en-US" dirty="0"/>
                        <a:t>F</a:t>
                      </a:r>
                    </a:p>
                  </a:txBody>
                  <a:tcPr/>
                </a:tc>
                <a:tc>
                  <a:txBody>
                    <a:bodyPr/>
                    <a:lstStyle/>
                    <a:p>
                      <a:r>
                        <a:rPr lang="en-US" dirty="0"/>
                        <a:t>X</a:t>
                      </a:r>
                    </a:p>
                  </a:txBody>
                  <a:tcPr/>
                </a:tc>
                <a:tc>
                  <a:txBody>
                    <a:bodyPr/>
                    <a:lstStyle/>
                    <a:p>
                      <a:r>
                        <a:rPr lang="en-US" dirty="0"/>
                        <a:t>D</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G</a:t>
                      </a:r>
                    </a:p>
                  </a:txBody>
                  <a:tcPr/>
                </a:tc>
                <a:tc>
                  <a:txBody>
                    <a:bodyPr/>
                    <a:lstStyle/>
                    <a:p>
                      <a:r>
                        <a:rPr lang="en-US" dirty="0"/>
                        <a:t>A</a:t>
                      </a:r>
                    </a:p>
                  </a:txBody>
                  <a:tcPr/>
                </a:tc>
                <a:tc>
                  <a:txBody>
                    <a:bodyPr/>
                    <a:lstStyle/>
                    <a:p>
                      <a:r>
                        <a:rPr lang="en-US" dirty="0"/>
                        <a:t>A</a:t>
                      </a:r>
                    </a:p>
                  </a:txBody>
                  <a:tcPr/>
                </a:tc>
                <a:tc>
                  <a:txBody>
                    <a:bodyPr/>
                    <a:lstStyle/>
                    <a:p>
                      <a:r>
                        <a:rPr lang="en-US" dirty="0"/>
                        <a:t>A</a:t>
                      </a:r>
                    </a:p>
                  </a:txBody>
                  <a:tcPr/>
                </a:tc>
                <a:tc>
                  <a:txBody>
                    <a:bodyPr/>
                    <a:lstStyle/>
                    <a:p>
                      <a:r>
                        <a:rPr lang="en-US" dirty="0"/>
                        <a:t>F</a:t>
                      </a:r>
                    </a:p>
                  </a:txBody>
                  <a:tcPr/>
                </a:tc>
                <a:extLst>
                  <a:ext uri="{0D108BD9-81ED-4DB2-BD59-A6C34878D82A}">
                    <a16:rowId xmlns:a16="http://schemas.microsoft.com/office/drawing/2014/main" val="10004"/>
                  </a:ext>
                </a:extLst>
              </a:tr>
              <a:tr h="370840">
                <a:tc>
                  <a:txBody>
                    <a:bodyPr/>
                    <a:lstStyle/>
                    <a:p>
                      <a:r>
                        <a:rPr lang="en-US" dirty="0"/>
                        <a:t>D</a:t>
                      </a:r>
                    </a:p>
                  </a:txBody>
                  <a:tcPr/>
                </a:tc>
                <a:tc>
                  <a:txBody>
                    <a:bodyPr/>
                    <a:lstStyle/>
                    <a:p>
                      <a:endParaRPr lang="en-US" dirty="0"/>
                    </a:p>
                  </a:txBody>
                  <a:tcPr/>
                </a:tc>
                <a:tc>
                  <a:txBody>
                    <a:bodyPr/>
                    <a:lstStyle/>
                    <a:p>
                      <a:r>
                        <a:rPr lang="en-US" dirty="0"/>
                        <a:t>D</a:t>
                      </a:r>
                    </a:p>
                  </a:txBody>
                  <a:tcPr/>
                </a:tc>
                <a:tc>
                  <a:txBody>
                    <a:bodyPr/>
                    <a:lstStyle/>
                    <a:p>
                      <a:r>
                        <a:rPr lang="en-US" dirty="0"/>
                        <a:t>D</a:t>
                      </a:r>
                    </a:p>
                  </a:txBody>
                  <a:tcPr/>
                </a:tc>
                <a:tc>
                  <a:txBody>
                    <a:bodyPr/>
                    <a:lstStyle/>
                    <a:p>
                      <a:r>
                        <a:rPr lang="en-US" dirty="0"/>
                        <a:t>X</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50457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ADFGX cipher – cont.</a:t>
            </a:r>
            <a:endParaRPr lang="en-US" dirty="0"/>
          </a:p>
        </p:txBody>
      </p:sp>
      <p:sp>
        <p:nvSpPr>
          <p:cNvPr id="3" name="Content Placeholder 2"/>
          <p:cNvSpPr>
            <a:spLocks noGrp="1"/>
          </p:cNvSpPr>
          <p:nvPr>
            <p:ph idx="1"/>
          </p:nvPr>
        </p:nvSpPr>
        <p:spPr/>
        <p:txBody>
          <a:bodyPr>
            <a:noAutofit/>
          </a:bodyPr>
          <a:lstStyle/>
          <a:p>
            <a:r>
              <a:rPr lang="en-US" sz="2400" dirty="0"/>
              <a:t>For decryption, we need to know the key and the original matrix.</a:t>
            </a:r>
            <a:endParaRPr lang="en-US" sz="2400" b="1" dirty="0"/>
          </a:p>
          <a:p>
            <a:r>
              <a:rPr lang="en-US" sz="2400" dirty="0"/>
              <a:t>Length of each column can be determined from the length of the key and the length of the </a:t>
            </a:r>
            <a:r>
              <a:rPr lang="en-US" sz="2400" dirty="0" err="1"/>
              <a:t>ciphertext</a:t>
            </a:r>
            <a:r>
              <a:rPr lang="en-US" sz="2400" dirty="0"/>
              <a:t>.</a:t>
            </a:r>
          </a:p>
          <a:p>
            <a:r>
              <a:rPr lang="en-US" sz="2400" dirty="0"/>
              <a:t>The letters are then placed into the columns which are then re-ordered to match the key.</a:t>
            </a:r>
          </a:p>
          <a:p>
            <a:r>
              <a:rPr lang="en-US" sz="2400" dirty="0"/>
              <a:t>The original matrix can be used to recover the plaintext.</a:t>
            </a:r>
          </a:p>
          <a:p>
            <a:r>
              <a:rPr lang="en-US" sz="2400" dirty="0"/>
              <a:t>The initial matrix and the key word is changed frequently.	</a:t>
            </a:r>
            <a:endParaRPr lang="en-US" sz="2300" i="1" dirty="0"/>
          </a:p>
          <a:p>
            <a:pPr marL="0" indent="0">
              <a:buNone/>
            </a:pPr>
            <a:endParaRPr lang="en-US" sz="2400" dirty="0"/>
          </a:p>
        </p:txBody>
      </p:sp>
    </p:spTree>
    <p:extLst>
      <p:ext uri="{BB962C8B-B14F-4D97-AF65-F5344CB8AC3E}">
        <p14:creationId xmlns:p14="http://schemas.microsoft.com/office/powerpoint/2010/main" val="183932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a:t>
            </a:r>
          </a:p>
        </p:txBody>
      </p:sp>
      <p:sp>
        <p:nvSpPr>
          <p:cNvPr id="3" name="Content Placeholder 2"/>
          <p:cNvSpPr>
            <a:spLocks noGrp="1"/>
          </p:cNvSpPr>
          <p:nvPr>
            <p:ph idx="1"/>
          </p:nvPr>
        </p:nvSpPr>
        <p:spPr/>
        <p:txBody>
          <a:bodyPr>
            <a:noAutofit/>
          </a:bodyPr>
          <a:lstStyle/>
          <a:p>
            <a:r>
              <a:rPr lang="en-US" sz="2400" dirty="0"/>
              <a:t>This is a block cipher, encrypting blocks of characters, rather than individual characters.</a:t>
            </a:r>
            <a:endParaRPr lang="en-US" sz="2400" b="1" dirty="0"/>
          </a:p>
          <a:p>
            <a:r>
              <a:rPr lang="en-US" sz="2400" dirty="0"/>
              <a:t>Invented in 1929 by Lester Hill.</a:t>
            </a:r>
          </a:p>
          <a:p>
            <a:r>
              <a:rPr lang="en-US" sz="2300" dirty="0"/>
              <a:t>We choose an integer N. Then we form an N X N matrix whose entries are integers </a:t>
            </a:r>
            <a:r>
              <a:rPr lang="en-US" sz="2300" b="1" dirty="0"/>
              <a:t>modulo 26</a:t>
            </a:r>
            <a:r>
              <a:rPr lang="en-US" sz="2300" dirty="0"/>
              <a:t>. </a:t>
            </a:r>
          </a:p>
          <a:p>
            <a:r>
              <a:rPr lang="en-US" sz="2300" dirty="0"/>
              <a:t>This matrix is the key with which we encrypt.</a:t>
            </a:r>
          </a:p>
          <a:p>
            <a:r>
              <a:rPr lang="en-US" sz="2300" dirty="0"/>
              <a:t>The cipher encrypts blocks of N letters at a time.</a:t>
            </a:r>
          </a:p>
          <a:p>
            <a:pPr marL="0" indent="0">
              <a:buNone/>
            </a:pPr>
            <a:endParaRPr lang="en-US" sz="2400" dirty="0"/>
          </a:p>
        </p:txBody>
      </p:sp>
    </p:spTree>
    <p:extLst>
      <p:ext uri="{BB962C8B-B14F-4D97-AF65-F5344CB8AC3E}">
        <p14:creationId xmlns:p14="http://schemas.microsoft.com/office/powerpoint/2010/main" val="61685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786892"/>
            <a:ext cx="7729728" cy="1188720"/>
          </a:xfrm>
        </p:spPr>
        <p:txBody>
          <a:bodyPr/>
          <a:lstStyle/>
          <a:p>
            <a:r>
              <a:rPr lang="en-US" dirty="0"/>
              <a:t>Motivation for polyalphabetic ciphers</a:t>
            </a:r>
          </a:p>
        </p:txBody>
      </p:sp>
      <p:sp>
        <p:nvSpPr>
          <p:cNvPr id="3" name="Content Placeholder 2"/>
          <p:cNvSpPr>
            <a:spLocks noGrp="1"/>
          </p:cNvSpPr>
          <p:nvPr>
            <p:ph idx="1"/>
          </p:nvPr>
        </p:nvSpPr>
        <p:spPr>
          <a:xfrm>
            <a:off x="2231136" y="2004382"/>
            <a:ext cx="7729728" cy="3101983"/>
          </a:xfrm>
        </p:spPr>
        <p:txBody>
          <a:bodyPr>
            <a:noAutofit/>
          </a:bodyPr>
          <a:lstStyle/>
          <a:p>
            <a:r>
              <a:rPr lang="en-US" sz="2400" dirty="0"/>
              <a:t>Main weaknesses of mono-alphabetic substitution ciphers is that each letter in the </a:t>
            </a:r>
            <a:r>
              <a:rPr lang="en-US" sz="2400" dirty="0" err="1"/>
              <a:t>ciphertext</a:t>
            </a:r>
            <a:r>
              <a:rPr lang="en-US" sz="2400" dirty="0"/>
              <a:t> corresponds to only one letter in the plaintext.</a:t>
            </a:r>
          </a:p>
          <a:p>
            <a:r>
              <a:rPr lang="en-US" sz="2400" dirty="0"/>
              <a:t>Idea of a strong cipher (1460’s by </a:t>
            </a:r>
            <a:r>
              <a:rPr lang="en-US" sz="2400" dirty="0" err="1"/>
              <a:t>Alberti</a:t>
            </a:r>
            <a:r>
              <a:rPr lang="en-US" sz="2400" dirty="0"/>
              <a:t>):</a:t>
            </a:r>
          </a:p>
          <a:p>
            <a:pPr marL="0" indent="0">
              <a:buNone/>
            </a:pPr>
            <a:r>
              <a:rPr lang="en-US" sz="2400" dirty="0"/>
              <a:t>	-	Use more than one cipher alphabet and 			switch between them while encrypting the 			text.</a:t>
            </a:r>
          </a:p>
          <a:p>
            <a:r>
              <a:rPr lang="en-US" sz="2400" dirty="0"/>
              <a:t>This cipher was originally invented by </a:t>
            </a:r>
            <a:r>
              <a:rPr lang="en-US" sz="2400" dirty="0" err="1"/>
              <a:t>Giovan</a:t>
            </a:r>
            <a:r>
              <a:rPr lang="en-US" sz="2400" dirty="0"/>
              <a:t> Battista </a:t>
            </a:r>
            <a:r>
              <a:rPr lang="en-US" sz="2400" dirty="0" err="1"/>
              <a:t>Bellaso</a:t>
            </a:r>
            <a:r>
              <a:rPr lang="en-US" sz="2400" dirty="0"/>
              <a:t> in 1553.</a:t>
            </a:r>
          </a:p>
          <a:p>
            <a:r>
              <a:rPr lang="en-US" sz="2400" dirty="0"/>
              <a:t>It was developed into a practical cipher by Vigenere (published in 1586).</a:t>
            </a:r>
          </a:p>
        </p:txBody>
      </p:sp>
    </p:spTree>
    <p:extLst>
      <p:ext uri="{BB962C8B-B14F-4D97-AF65-F5344CB8AC3E}">
        <p14:creationId xmlns:p14="http://schemas.microsoft.com/office/powerpoint/2010/main" val="1658649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07844"/>
                <a:ext cx="7729728" cy="3101983"/>
              </a:xfrm>
            </p:spPr>
            <p:txBody>
              <a:bodyPr>
                <a:noAutofit/>
              </a:bodyPr>
              <a:lstStyle/>
              <a:p>
                <a:r>
                  <a:rPr lang="en-US" sz="2400" dirty="0"/>
                  <a:t>Let us assume N = 3. </a:t>
                </a:r>
              </a:p>
              <a:p>
                <a:pPr marL="0" indent="0">
                  <a:buNone/>
                </a:pPr>
                <a:endParaRPr lang="en-US" sz="2400" dirty="0"/>
              </a:p>
              <a:p>
                <a:r>
                  <a:rPr lang="en-US" sz="2400" dirty="0"/>
                  <a:t>We take a matrix M of dimension 3 x 3:</a:t>
                </a:r>
              </a:p>
              <a:p>
                <a:pPr marL="0" indent="0">
                  <a:buNone/>
                </a:pPr>
                <a:r>
                  <a:rPr lang="en-US" sz="2400" dirty="0"/>
                  <a:t>	</a:t>
                </a:r>
              </a:p>
              <a:p>
                <a:pPr marL="0" indent="0">
                  <a:buNone/>
                </a:pPr>
                <a:r>
                  <a:rPr lang="en-US" sz="2300" dirty="0"/>
                  <a:t>	</a:t>
                </a:r>
                <a14:m>
                  <m:oMath xmlns:m="http://schemas.openxmlformats.org/officeDocument/2006/math">
                    <m:r>
                      <a:rPr lang="en-US" sz="2300" b="1" i="0" smtClean="0">
                        <a:latin typeface="Cambria Math" charset="0"/>
                      </a:rPr>
                      <m:t>𝐌</m:t>
                    </m:r>
                    <m:r>
                      <a:rPr lang="en-US" sz="2300" b="1" i="0" smtClean="0">
                        <a:latin typeface="Cambria Math" charset="0"/>
                      </a:rPr>
                      <m:t>= </m:t>
                    </m:r>
                    <m:m>
                      <m:mPr>
                        <m:mcs>
                          <m:mc>
                            <m:mcPr>
                              <m:count m:val="3"/>
                              <m:mcJc m:val="center"/>
                            </m:mcPr>
                          </m:mc>
                        </m:mcs>
                        <m:ctrlPr>
                          <a:rPr lang="uk-UA" sz="2300" b="1" i="1" smtClean="0">
                            <a:latin typeface="Cambria Math" panose="02040503050406030204" pitchFamily="18" charset="0"/>
                          </a:rPr>
                        </m:ctrlPr>
                      </m:mPr>
                      <m:mr>
                        <m:e>
                          <m:r>
                            <m:rPr>
                              <m:brk m:alnAt="7"/>
                            </m:rPr>
                            <a:rPr lang="en-US" sz="2300" b="1" i="1" smtClean="0">
                              <a:latin typeface="Cambria Math" charset="0"/>
                            </a:rPr>
                            <m:t>𝟏</m:t>
                          </m:r>
                        </m:e>
                        <m:e>
                          <m:r>
                            <a:rPr lang="en-US" sz="2300" b="1" i="1" smtClean="0">
                              <a:latin typeface="Cambria Math" charset="0"/>
                            </a:rPr>
                            <m:t>𝟐</m:t>
                          </m:r>
                        </m:e>
                        <m:e>
                          <m:r>
                            <a:rPr lang="en-US" sz="2300" b="1" i="1" smtClean="0">
                              <a:latin typeface="Cambria Math" charset="0"/>
                            </a:rPr>
                            <m:t>𝟑</m:t>
                          </m:r>
                        </m:e>
                      </m:mr>
                      <m:mr>
                        <m:e>
                          <m:r>
                            <a:rPr lang="en-US" sz="2300" b="1" i="1" smtClean="0">
                              <a:latin typeface="Cambria Math" charset="0"/>
                            </a:rPr>
                            <m:t>𝟒</m:t>
                          </m:r>
                        </m:e>
                        <m:e>
                          <m:r>
                            <a:rPr lang="en-US" sz="2300" b="1" i="1" smtClean="0">
                              <a:latin typeface="Cambria Math" charset="0"/>
                            </a:rPr>
                            <m:t>𝟓</m:t>
                          </m:r>
                        </m:e>
                        <m:e>
                          <m:r>
                            <a:rPr lang="en-US" sz="2300" b="1" i="1" smtClean="0">
                              <a:latin typeface="Cambria Math" charset="0"/>
                            </a:rPr>
                            <m:t>𝟔</m:t>
                          </m:r>
                        </m:e>
                      </m:mr>
                      <m:mr>
                        <m:e>
                          <m:r>
                            <a:rPr lang="en-US" sz="2300" b="1" i="1" smtClean="0">
                              <a:latin typeface="Cambria Math" charset="0"/>
                            </a:rPr>
                            <m:t>𝟏𝟏</m:t>
                          </m:r>
                        </m:e>
                        <m:e>
                          <m:r>
                            <a:rPr lang="en-US" sz="2300" b="1" i="1" smtClean="0">
                              <a:latin typeface="Cambria Math" charset="0"/>
                            </a:rPr>
                            <m:t>𝟗</m:t>
                          </m:r>
                        </m:e>
                        <m:e>
                          <m:r>
                            <a:rPr lang="en-US" sz="2300" b="1" i="1" smtClean="0">
                              <a:latin typeface="Cambria Math" charset="0"/>
                            </a:rPr>
                            <m:t>𝟖</m:t>
                          </m:r>
                        </m:e>
                      </m:mr>
                    </m:m>
                  </m:oMath>
                </a14:m>
                <a:endParaRPr lang="en-US" sz="2300" b="1" dirty="0"/>
              </a:p>
              <a:p>
                <a:endParaRPr lang="en-US" sz="2400" dirty="0"/>
              </a:p>
              <a:p>
                <a:r>
                  <a:rPr lang="en-US" sz="2400" dirty="0"/>
                  <a:t>The message is written as a series of row vectors, where each vector consists of N elements.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07844"/>
                <a:ext cx="7729728" cy="3101983"/>
              </a:xfrm>
              <a:blipFill rotWithShape="0">
                <a:blip r:embed="rId2"/>
                <a:stretch>
                  <a:fillRect l="-1025" t="-1575" b="-44685"/>
                </a:stretch>
              </a:blipFill>
            </p:spPr>
            <p:txBody>
              <a:bodyPr/>
              <a:lstStyle/>
              <a:p>
                <a:r>
                  <a:rPr lang="en-US">
                    <a:noFill/>
                  </a:rPr>
                  <a:t> </a:t>
                </a:r>
              </a:p>
            </p:txBody>
          </p:sp>
        </mc:Fallback>
      </mc:AlternateContent>
    </p:spTree>
    <p:extLst>
      <p:ext uri="{BB962C8B-B14F-4D97-AF65-F5344CB8AC3E}">
        <p14:creationId xmlns:p14="http://schemas.microsoft.com/office/powerpoint/2010/main" val="1747421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07844"/>
                <a:ext cx="7729728" cy="3101983"/>
              </a:xfrm>
            </p:spPr>
            <p:txBody>
              <a:bodyPr>
                <a:noAutofit/>
              </a:bodyPr>
              <a:lstStyle/>
              <a:p>
                <a:r>
                  <a:rPr lang="en-US" sz="2400" dirty="0"/>
                  <a:t>Let us encrypt the word “</a:t>
                </a:r>
                <a:r>
                  <a:rPr lang="en-US" sz="2400" b="1" dirty="0"/>
                  <a:t>cat</a:t>
                </a:r>
                <a:r>
                  <a:rPr lang="en-US" sz="2400" dirty="0"/>
                  <a:t>”. This is converted to a row vector: </a:t>
                </a:r>
                <a14:m>
                  <m:oMath xmlns:m="http://schemas.openxmlformats.org/officeDocument/2006/math">
                    <m:d>
                      <m:dPr>
                        <m:begChr m:val="["/>
                        <m:endChr m:val="]"/>
                        <m:ctrlPr>
                          <a:rPr lang="en-US" sz="2400" b="1" i="1">
                            <a:latin typeface="Cambria Math" panose="02040503050406030204" pitchFamily="18" charset="0"/>
                          </a:rPr>
                        </m:ctrlPr>
                      </m:dPr>
                      <m:e>
                        <m:r>
                          <a:rPr lang="en-US" sz="2400" b="1">
                            <a:latin typeface="Cambria Math" charset="0"/>
                          </a:rPr>
                          <m:t>𝟐</m:t>
                        </m:r>
                        <m:r>
                          <a:rPr lang="en-US" sz="2400" b="1">
                            <a:latin typeface="Cambria Math" charset="0"/>
                          </a:rPr>
                          <m:t> </m:t>
                        </m:r>
                        <m:r>
                          <a:rPr lang="en-US" sz="2400" b="1">
                            <a:latin typeface="Cambria Math" charset="0"/>
                          </a:rPr>
                          <m:t>𝟎</m:t>
                        </m:r>
                        <m:r>
                          <a:rPr lang="en-US" sz="2400" b="1">
                            <a:latin typeface="Cambria Math" charset="0"/>
                          </a:rPr>
                          <m:t> </m:t>
                        </m:r>
                        <m:r>
                          <a:rPr lang="en-US" sz="2400" b="1">
                            <a:latin typeface="Cambria Math" charset="0"/>
                          </a:rPr>
                          <m:t>𝟏𝟗</m:t>
                        </m:r>
                      </m:e>
                    </m:d>
                  </m:oMath>
                </a14:m>
                <a:r>
                  <a:rPr lang="en-US" sz="2400" dirty="0"/>
                  <a:t> </a:t>
                </a:r>
              </a:p>
              <a:p>
                <a:pPr marL="0" indent="0">
                  <a:buNone/>
                </a:pPr>
                <a:endParaRPr lang="en-US" sz="2400" dirty="0"/>
              </a:p>
              <a:p>
                <a:r>
                  <a:rPr lang="en-US" sz="2400" dirty="0"/>
                  <a:t>We multiply the vector by the matrix	</a:t>
                </a:r>
              </a:p>
              <a:p>
                <a:pPr marL="0" indent="0">
                  <a:buNone/>
                </a:pPr>
                <a:r>
                  <a:rPr lang="en-US" sz="2300" dirty="0"/>
                  <a:t>	</a:t>
                </a:r>
                <a14:m>
                  <m:oMath xmlns:m="http://schemas.openxmlformats.org/officeDocument/2006/math">
                    <m:d>
                      <m:dPr>
                        <m:begChr m:val="["/>
                        <m:endChr m:val="]"/>
                        <m:ctrlPr>
                          <a:rPr lang="en-US" sz="2300" b="1" i="1" smtClean="0">
                            <a:latin typeface="Cambria Math" panose="02040503050406030204" pitchFamily="18" charset="0"/>
                          </a:rPr>
                        </m:ctrlPr>
                      </m:dPr>
                      <m:e>
                        <m:r>
                          <a:rPr lang="en-US" sz="2300" b="1" i="0" smtClean="0">
                            <a:latin typeface="Cambria Math" charset="0"/>
                          </a:rPr>
                          <m:t>𝟐</m:t>
                        </m:r>
                        <m:r>
                          <a:rPr lang="en-US" sz="2300" b="1" i="0" smtClean="0">
                            <a:latin typeface="Cambria Math" charset="0"/>
                          </a:rPr>
                          <m:t> </m:t>
                        </m:r>
                        <m:r>
                          <a:rPr lang="en-US" sz="2300" b="1" i="0" smtClean="0">
                            <a:latin typeface="Cambria Math" charset="0"/>
                          </a:rPr>
                          <m:t>𝟎</m:t>
                        </m:r>
                        <m:r>
                          <a:rPr lang="en-US" sz="2300" b="1" i="0" smtClean="0">
                            <a:latin typeface="Cambria Math" charset="0"/>
                          </a:rPr>
                          <m:t> </m:t>
                        </m:r>
                        <m:r>
                          <a:rPr lang="en-US" sz="2300" b="1" i="0" smtClean="0">
                            <a:latin typeface="Cambria Math" charset="0"/>
                          </a:rPr>
                          <m:t>𝟏𝟗</m:t>
                        </m:r>
                      </m:e>
                    </m:d>
                    <m:r>
                      <a:rPr lang="en-US" sz="2300" b="1" i="0" smtClean="0">
                        <a:latin typeface="Cambria Math" charset="0"/>
                      </a:rPr>
                      <m:t>.</m:t>
                    </m:r>
                    <m:d>
                      <m:dPr>
                        <m:begChr m:val="["/>
                        <m:endChr m:val="]"/>
                        <m:ctrlPr>
                          <a:rPr lang="pt-BR" sz="2300" b="1" i="1" smtClean="0">
                            <a:latin typeface="Cambria Math" panose="02040503050406030204" pitchFamily="18" charset="0"/>
                          </a:rPr>
                        </m:ctrlPr>
                      </m:dPr>
                      <m:e>
                        <m:m>
                          <m:mPr>
                            <m:mcs>
                              <m:mc>
                                <m:mcPr>
                                  <m:count m:val="3"/>
                                  <m:mcJc m:val="center"/>
                                </m:mcPr>
                              </m:mc>
                            </m:mcs>
                            <m:ctrlPr>
                              <a:rPr lang="uk-UA" sz="2300" b="1" i="1">
                                <a:latin typeface="Cambria Math" panose="02040503050406030204" pitchFamily="18" charset="0"/>
                              </a:rPr>
                            </m:ctrlPr>
                          </m:mPr>
                          <m:mr>
                            <m:e>
                              <m:r>
                                <m:rPr>
                                  <m:brk m:alnAt="7"/>
                                </m:rPr>
                                <a:rPr lang="en-US" sz="2300" b="1" i="1">
                                  <a:latin typeface="Cambria Math" charset="0"/>
                                </a:rPr>
                                <m:t>𝟏</m:t>
                              </m:r>
                            </m:e>
                            <m:e>
                              <m:r>
                                <a:rPr lang="en-US" sz="2300" b="1" i="1">
                                  <a:latin typeface="Cambria Math" charset="0"/>
                                </a:rPr>
                                <m:t>𝟐</m:t>
                              </m:r>
                            </m:e>
                            <m:e>
                              <m:r>
                                <a:rPr lang="en-US" sz="2300" b="1" i="1">
                                  <a:latin typeface="Cambria Math" charset="0"/>
                                </a:rPr>
                                <m:t>𝟑</m:t>
                              </m:r>
                            </m:e>
                          </m:mr>
                          <m:mr>
                            <m:e>
                              <m:r>
                                <a:rPr lang="en-US" sz="2300" b="1" i="1" smtClean="0">
                                  <a:latin typeface="Cambria Math" charset="0"/>
                                </a:rPr>
                                <m:t>𝟒</m:t>
                              </m:r>
                            </m:e>
                            <m:e>
                              <m:r>
                                <a:rPr lang="en-US" sz="2300" b="1" i="1" smtClean="0">
                                  <a:latin typeface="Cambria Math" charset="0"/>
                                </a:rPr>
                                <m:t>𝟓</m:t>
                              </m:r>
                            </m:e>
                            <m:e>
                              <m:r>
                                <a:rPr lang="en-US" sz="2300" b="1" i="1" smtClean="0">
                                  <a:latin typeface="Cambria Math" charset="0"/>
                                </a:rPr>
                                <m:t>𝟔</m:t>
                              </m:r>
                            </m:e>
                          </m:mr>
                          <m:mr>
                            <m:e>
                              <m:r>
                                <a:rPr lang="en-US" sz="2300" b="1" i="1" smtClean="0">
                                  <a:latin typeface="Cambria Math" charset="0"/>
                                </a:rPr>
                                <m:t>𝟏𝟏</m:t>
                              </m:r>
                            </m:e>
                            <m:e>
                              <m:r>
                                <a:rPr lang="en-US" sz="2300" b="1" i="1" smtClean="0">
                                  <a:latin typeface="Cambria Math" charset="0"/>
                                </a:rPr>
                                <m:t>𝟗</m:t>
                              </m:r>
                            </m:e>
                            <m:e>
                              <m:r>
                                <a:rPr lang="en-US" sz="2300" b="1" i="1" smtClean="0">
                                  <a:latin typeface="Cambria Math" charset="0"/>
                                </a:rPr>
                                <m:t>𝟖</m:t>
                              </m:r>
                            </m:e>
                          </m:mr>
                        </m:m>
                      </m:e>
                    </m:d>
                    <m:r>
                      <a:rPr lang="en-US" sz="2300" b="1" i="1" smtClean="0">
                        <a:latin typeface="Cambria Math" charset="0"/>
                      </a:rPr>
                      <m:t>=</m:t>
                    </m:r>
                    <m:d>
                      <m:dPr>
                        <m:begChr m:val="["/>
                        <m:endChr m:val="]"/>
                        <m:ctrlPr>
                          <a:rPr lang="en-US" sz="2300" b="1" i="1" smtClean="0">
                            <a:latin typeface="Cambria Math" panose="02040503050406030204" pitchFamily="18" charset="0"/>
                          </a:rPr>
                        </m:ctrlPr>
                      </m:dPr>
                      <m:e>
                        <m:r>
                          <a:rPr lang="en-US" sz="2300" b="1" i="1" smtClean="0">
                            <a:latin typeface="Cambria Math" charset="0"/>
                          </a:rPr>
                          <m:t>𝟐𝟏𝟏</m:t>
                        </m:r>
                        <m:r>
                          <a:rPr lang="en-US" sz="2300" b="1" i="1" smtClean="0">
                            <a:latin typeface="Cambria Math" charset="0"/>
                          </a:rPr>
                          <m:t> </m:t>
                        </m:r>
                        <m:r>
                          <a:rPr lang="en-US" sz="2300" b="1" i="1" smtClean="0">
                            <a:latin typeface="Cambria Math" charset="0"/>
                          </a:rPr>
                          <m:t>𝟏𝟕𝟓</m:t>
                        </m:r>
                        <m:r>
                          <a:rPr lang="en-US" sz="2300" b="1" i="1" smtClean="0">
                            <a:latin typeface="Cambria Math" charset="0"/>
                          </a:rPr>
                          <m:t> </m:t>
                        </m:r>
                        <m:r>
                          <a:rPr lang="en-US" sz="2300" b="1" i="1" smtClean="0">
                            <a:latin typeface="Cambria Math" charset="0"/>
                          </a:rPr>
                          <m:t>𝟏𝟓𝟖</m:t>
                        </m:r>
                      </m:e>
                    </m:d>
                  </m:oMath>
                </a14:m>
                <a:endParaRPr lang="en-US" sz="2300" b="1" dirty="0"/>
              </a:p>
              <a:p>
                <a:pPr marL="0" indent="0">
                  <a:buNone/>
                </a:pPr>
                <a:endParaRPr lang="en-US" sz="2300" b="1" i="1" dirty="0">
                  <a:latin typeface="Cambria Math" charset="0"/>
                  <a:ea typeface="Cambria Math" charset="0"/>
                  <a:cs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sz="2300" b="1" i="1" smtClean="0">
                          <a:latin typeface="Cambria Math" charset="0"/>
                          <a:ea typeface="Cambria Math" charset="0"/>
                          <a:cs typeface="Cambria Math" charset="0"/>
                        </a:rPr>
                        <m:t>≡</m:t>
                      </m:r>
                      <m:d>
                        <m:dPr>
                          <m:begChr m:val="["/>
                          <m:endChr m:val="]"/>
                          <m:ctrlPr>
                            <a:rPr lang="en-US" sz="2300" b="1" i="1">
                              <a:latin typeface="Cambria Math" panose="02040503050406030204" pitchFamily="18" charset="0"/>
                              <a:ea typeface="Cambria Math" charset="0"/>
                              <a:cs typeface="Cambria Math" charset="0"/>
                            </a:rPr>
                          </m:ctrlPr>
                        </m:dPr>
                        <m:e>
                          <m:r>
                            <a:rPr lang="en-US" sz="2300" b="1" i="1" smtClean="0">
                              <a:latin typeface="Cambria Math" charset="0"/>
                              <a:ea typeface="Cambria Math" charset="0"/>
                              <a:cs typeface="Cambria Math" charset="0"/>
                            </a:rPr>
                            <m:t>𝟑</m:t>
                          </m:r>
                          <m:r>
                            <a:rPr lang="en-US" sz="2300" b="1" i="1" smtClean="0">
                              <a:latin typeface="Cambria Math" charset="0"/>
                              <a:ea typeface="Cambria Math" charset="0"/>
                              <a:cs typeface="Cambria Math" charset="0"/>
                            </a:rPr>
                            <m:t>  </m:t>
                          </m:r>
                          <m:r>
                            <a:rPr lang="en-US" sz="2300" b="1" i="1" smtClean="0">
                              <a:latin typeface="Cambria Math" charset="0"/>
                              <a:ea typeface="Cambria Math" charset="0"/>
                              <a:cs typeface="Cambria Math" charset="0"/>
                            </a:rPr>
                            <m:t>𝟏𝟗</m:t>
                          </m:r>
                          <m:r>
                            <a:rPr lang="en-US" sz="2300" b="1" i="1" smtClean="0">
                              <a:latin typeface="Cambria Math" charset="0"/>
                              <a:ea typeface="Cambria Math" charset="0"/>
                              <a:cs typeface="Cambria Math" charset="0"/>
                            </a:rPr>
                            <m:t>  </m:t>
                          </m:r>
                          <m:r>
                            <a:rPr lang="en-US" sz="2300" b="1" i="1" smtClean="0">
                              <a:latin typeface="Cambria Math" charset="0"/>
                              <a:ea typeface="Cambria Math" charset="0"/>
                              <a:cs typeface="Cambria Math" charset="0"/>
                            </a:rPr>
                            <m:t>𝟐</m:t>
                          </m:r>
                        </m:e>
                      </m:d>
                      <m:r>
                        <a:rPr lang="en-US" sz="2300" b="1" i="1">
                          <a:latin typeface="Cambria Math" charset="0"/>
                          <a:ea typeface="Cambria Math" charset="0"/>
                          <a:cs typeface="Cambria Math" charset="0"/>
                        </a:rPr>
                        <m:t>𝒎𝒐𝒅</m:t>
                      </m:r>
                      <m:r>
                        <a:rPr lang="en-US" sz="2300" b="1" i="1">
                          <a:latin typeface="Cambria Math" charset="0"/>
                          <a:ea typeface="Cambria Math" charset="0"/>
                          <a:cs typeface="Cambria Math" charset="0"/>
                        </a:rPr>
                        <m:t> </m:t>
                      </m:r>
                      <m:r>
                        <a:rPr lang="en-US" sz="2300" b="1" i="1">
                          <a:latin typeface="Cambria Math" charset="0"/>
                          <a:ea typeface="Cambria Math" charset="0"/>
                          <a:cs typeface="Cambria Math" charset="0"/>
                        </a:rPr>
                        <m:t>𝟐𝟔</m:t>
                      </m:r>
                      <m:r>
                        <a:rPr lang="en-US" sz="2300" b="1" i="1">
                          <a:latin typeface="Cambria Math" charset="0"/>
                          <a:ea typeface="Cambria Math" charset="0"/>
                          <a:cs typeface="Cambria Math" charset="0"/>
                        </a:rPr>
                        <m:t>=“</m:t>
                      </m:r>
                      <m:r>
                        <a:rPr lang="en-US" sz="2300" b="1" i="1" smtClean="0">
                          <a:latin typeface="Cambria Math" charset="0"/>
                          <a:ea typeface="Cambria Math" charset="0"/>
                          <a:cs typeface="Cambria Math" charset="0"/>
                        </a:rPr>
                        <m:t>𝒅𝒕𝒄</m:t>
                      </m:r>
                      <m:r>
                        <a:rPr lang="en-US" sz="2300" b="1" i="1">
                          <a:latin typeface="Cambria Math" charset="0"/>
                          <a:ea typeface="Cambria Math" charset="0"/>
                          <a:cs typeface="Cambria Math" charset="0"/>
                        </a:rPr>
                        <m:t>”.</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07844"/>
                <a:ext cx="7729728" cy="3101983"/>
              </a:xfrm>
              <a:blipFill rotWithShape="0">
                <a:blip r:embed="rId2"/>
                <a:stretch>
                  <a:fillRect l="-1025" t="-3543" b="-38189"/>
                </a:stretch>
              </a:blipFill>
            </p:spPr>
            <p:txBody>
              <a:bodyPr/>
              <a:lstStyle/>
              <a:p>
                <a:r>
                  <a:rPr lang="en-US">
                    <a:noFill/>
                  </a:rPr>
                  <a:t> </a:t>
                </a:r>
              </a:p>
            </p:txBody>
          </p:sp>
        </mc:Fallback>
      </mc:AlternateContent>
    </p:spTree>
    <p:extLst>
      <p:ext uri="{BB962C8B-B14F-4D97-AF65-F5344CB8AC3E}">
        <p14:creationId xmlns:p14="http://schemas.microsoft.com/office/powerpoint/2010/main" val="915938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07844"/>
                <a:ext cx="7729728" cy="3101983"/>
              </a:xfrm>
            </p:spPr>
            <p:txBody>
              <a:bodyPr>
                <a:noAutofit/>
              </a:bodyPr>
              <a:lstStyle/>
              <a:p>
                <a:r>
                  <a:rPr lang="en-US" sz="2400" dirty="0"/>
                  <a:t>Note: for the key matrix M, we must have:</a:t>
                </a:r>
              </a:p>
              <a:p>
                <a:pPr marL="0" indent="0">
                  <a:buNone/>
                </a:pPr>
                <a:r>
                  <a:rPr lang="en-US" sz="2400" dirty="0"/>
                  <a:t>	</a:t>
                </a:r>
                <a14:m>
                  <m:oMath xmlns:m="http://schemas.openxmlformats.org/officeDocument/2006/math">
                    <m:r>
                      <a:rPr lang="en-US" sz="2400" b="1" i="0" smtClean="0">
                        <a:latin typeface="Cambria Math" charset="0"/>
                      </a:rPr>
                      <m:t>𝐠𝐜𝐝</m:t>
                    </m:r>
                    <m:r>
                      <a:rPr lang="en-US" sz="2400" b="1" i="1" smtClean="0">
                        <a:latin typeface="Cambria Math" charset="0"/>
                      </a:rPr>
                      <m:t>⁡(</m:t>
                    </m:r>
                    <m:func>
                      <m:funcPr>
                        <m:ctrlPr>
                          <a:rPr lang="en-US" sz="2400" b="1" i="1" smtClean="0">
                            <a:latin typeface="Cambria Math" panose="02040503050406030204" pitchFamily="18" charset="0"/>
                          </a:rPr>
                        </m:ctrlPr>
                      </m:funcPr>
                      <m:fName>
                        <m:r>
                          <a:rPr lang="en-US" sz="2400" b="1" i="0" smtClean="0">
                            <a:latin typeface="Cambria Math" charset="0"/>
                          </a:rPr>
                          <m:t>𝐝𝐞𝐭</m:t>
                        </m:r>
                      </m:fName>
                      <m:e>
                        <m:d>
                          <m:dPr>
                            <m:ctrlPr>
                              <a:rPr lang="en-US" sz="2400" b="1" i="1" smtClean="0">
                                <a:latin typeface="Cambria Math" panose="02040503050406030204" pitchFamily="18" charset="0"/>
                              </a:rPr>
                            </m:ctrlPr>
                          </m:dPr>
                          <m:e>
                            <m:r>
                              <a:rPr lang="en-US" sz="2400" b="1" i="1" smtClean="0">
                                <a:latin typeface="Cambria Math" charset="0"/>
                              </a:rPr>
                              <m:t>𝑴</m:t>
                            </m:r>
                          </m:e>
                        </m:d>
                      </m:e>
                    </m:func>
                    <m:r>
                      <a:rPr lang="en-US" sz="2400" b="1" i="1" smtClean="0">
                        <a:latin typeface="Cambria Math" charset="0"/>
                      </a:rPr>
                      <m:t>, </m:t>
                    </m:r>
                    <m:r>
                      <a:rPr lang="en-US" sz="2400" b="1" i="1" smtClean="0">
                        <a:latin typeface="Cambria Math" charset="0"/>
                      </a:rPr>
                      <m:t>𝟐𝟔</m:t>
                    </m:r>
                    <m:r>
                      <a:rPr lang="en-US" sz="2400" b="1" i="1" smtClean="0">
                        <a:latin typeface="Cambria Math" charset="0"/>
                      </a:rPr>
                      <m:t>)=</m:t>
                    </m:r>
                    <m:r>
                      <a:rPr lang="en-US" sz="2400" b="1" i="1" smtClean="0">
                        <a:latin typeface="Cambria Math" charset="0"/>
                      </a:rPr>
                      <m:t>𝟏</m:t>
                    </m:r>
                  </m:oMath>
                </a14:m>
                <a:endParaRPr lang="en-US" sz="2400" b="1" dirty="0"/>
              </a:p>
              <a:p>
                <a:r>
                  <a:rPr lang="en-US" sz="2400" dirty="0"/>
                  <a:t>To decrypt, we multiply the encrypted vector by the inverse of the matrix M modulo 26.</a:t>
                </a:r>
              </a:p>
              <a:p>
                <a:r>
                  <a:rPr lang="en-US" sz="2400" dirty="0"/>
                  <a:t>If A is the inverse of the matrix M, then we have: </a:t>
                </a:r>
                <a14:m>
                  <m:oMath xmlns:m="http://schemas.openxmlformats.org/officeDocument/2006/math">
                    <m:r>
                      <a:rPr lang="en-US" sz="2400" b="1" i="0" smtClean="0">
                        <a:latin typeface="Cambria Math" charset="0"/>
                      </a:rPr>
                      <m:t>𝐌𝐍</m:t>
                    </m:r>
                    <m:r>
                      <a:rPr lang="en-US" sz="2400" b="1" i="1" smtClean="0">
                        <a:latin typeface="Cambria Math" charset="0"/>
                        <a:ea typeface="Cambria Math" charset="0"/>
                        <a:cs typeface="Cambria Math" charset="0"/>
                      </a:rPr>
                      <m:t>≡</m:t>
                    </m:r>
                    <m:r>
                      <a:rPr lang="en-US" sz="2400" b="1" i="0" smtClean="0">
                        <a:latin typeface="Cambria Math" charset="0"/>
                        <a:ea typeface="Cambria Math" charset="0"/>
                        <a:cs typeface="Cambria Math" charset="0"/>
                      </a:rPr>
                      <m:t>𝐈</m:t>
                    </m:r>
                    <m:r>
                      <a:rPr lang="en-US" sz="2400" b="1" i="0" smtClean="0">
                        <a:latin typeface="Cambria Math" charset="0"/>
                        <a:ea typeface="Cambria Math" charset="0"/>
                        <a:cs typeface="Cambria Math" charset="0"/>
                      </a:rPr>
                      <m:t>(</m:t>
                    </m:r>
                    <m:r>
                      <a:rPr lang="en-US" sz="2400" b="1" i="0" smtClean="0">
                        <a:latin typeface="Cambria Math" charset="0"/>
                        <a:ea typeface="Cambria Math" charset="0"/>
                        <a:cs typeface="Cambria Math" charset="0"/>
                      </a:rPr>
                      <m:t>𝐦𝐨𝐝</m:t>
                    </m:r>
                    <m:r>
                      <a:rPr lang="en-US" sz="2400" b="1" i="0" smtClean="0">
                        <a:latin typeface="Cambria Math" charset="0"/>
                        <a:ea typeface="Cambria Math" charset="0"/>
                        <a:cs typeface="Cambria Math" charset="0"/>
                      </a:rPr>
                      <m:t> </m:t>
                    </m:r>
                    <m:r>
                      <a:rPr lang="en-US" sz="2400" b="1" i="0" smtClean="0">
                        <a:latin typeface="Cambria Math" charset="0"/>
                        <a:ea typeface="Cambria Math" charset="0"/>
                        <a:cs typeface="Cambria Math" charset="0"/>
                      </a:rPr>
                      <m:t>𝟐𝟔</m:t>
                    </m:r>
                    <m:r>
                      <a:rPr lang="en-US" sz="2400" b="1" i="0" smtClean="0">
                        <a:latin typeface="Cambria Math" charset="0"/>
                        <a:ea typeface="Cambria Math" charset="0"/>
                        <a:cs typeface="Cambria Math" charset="0"/>
                      </a:rPr>
                      <m:t>)</m:t>
                    </m:r>
                  </m:oMath>
                </a14:m>
                <a:r>
                  <a:rPr lang="en-US" sz="2400" dirty="0"/>
                  <a:t>.</a:t>
                </a:r>
              </a:p>
              <a:p>
                <a:r>
                  <a:rPr lang="en-US" sz="2400" dirty="0"/>
                  <a:t>We can deduce (refer to page 35 of </a:t>
                </a:r>
                <a:r>
                  <a:rPr lang="en-US" sz="2400" b="1" dirty="0"/>
                  <a:t>Intro to Crypto</a:t>
                </a:r>
                <a:r>
                  <a:rPr lang="en-US" sz="2400" dirty="0"/>
                  <a:t>): </a:t>
                </a:r>
              </a:p>
              <a:p>
                <a:pPr marL="0" indent="0">
                  <a:buNone/>
                </a:pPr>
                <a:r>
                  <a:rPr lang="en-US" sz="2400" dirty="0"/>
                  <a:t>	</a:t>
                </a:r>
                <a14:m>
                  <m:oMath xmlns:m="http://schemas.openxmlformats.org/officeDocument/2006/math">
                    <m:r>
                      <a:rPr lang="en-US" sz="2400" b="1" i="0" smtClean="0">
                        <a:latin typeface="Cambria Math" charset="0"/>
                      </a:rPr>
                      <m:t>𝐍</m:t>
                    </m:r>
                    <m:r>
                      <a:rPr lang="en-US" sz="2400" b="1">
                        <a:latin typeface="Cambria Math" charset="0"/>
                      </a:rPr>
                      <m:t>= </m:t>
                    </m:r>
                    <m:m>
                      <m:mPr>
                        <m:mcs>
                          <m:mc>
                            <m:mcPr>
                              <m:count m:val="3"/>
                              <m:mcJc m:val="center"/>
                            </m:mcPr>
                          </m:mc>
                        </m:mcs>
                        <m:ctrlPr>
                          <a:rPr lang="uk-UA" sz="2400" b="1" i="1">
                            <a:latin typeface="Cambria Math" panose="02040503050406030204" pitchFamily="18" charset="0"/>
                          </a:rPr>
                        </m:ctrlPr>
                      </m:mPr>
                      <m:mr>
                        <m:e>
                          <m:r>
                            <a:rPr lang="en-US" sz="2400" b="1" i="1" smtClean="0">
                              <a:latin typeface="Cambria Math" charset="0"/>
                            </a:rPr>
                            <m:t>𝟐𝟐</m:t>
                          </m:r>
                        </m:e>
                        <m:e>
                          <m:r>
                            <a:rPr lang="en-US" sz="2400" b="1" i="1" smtClean="0">
                              <a:latin typeface="Cambria Math" charset="0"/>
                            </a:rPr>
                            <m:t>𝟓</m:t>
                          </m:r>
                        </m:e>
                        <m:e>
                          <m:r>
                            <a:rPr lang="en-US" sz="2400" b="1" i="1" smtClean="0">
                              <a:latin typeface="Cambria Math" charset="0"/>
                            </a:rPr>
                            <m:t>𝟏</m:t>
                          </m:r>
                        </m:e>
                      </m:mr>
                      <m:mr>
                        <m:e>
                          <m:r>
                            <a:rPr lang="en-US" sz="2400" b="1" i="1" smtClean="0">
                              <a:latin typeface="Cambria Math" charset="0"/>
                            </a:rPr>
                            <m:t>𝟔</m:t>
                          </m:r>
                        </m:e>
                        <m:e>
                          <m:r>
                            <a:rPr lang="en-US" sz="2400" b="1" i="1" smtClean="0">
                              <a:latin typeface="Cambria Math" charset="0"/>
                            </a:rPr>
                            <m:t>𝟏𝟕</m:t>
                          </m:r>
                        </m:e>
                        <m:e>
                          <m:r>
                            <a:rPr lang="en-US" sz="2400" b="1" i="1" smtClean="0">
                              <a:latin typeface="Cambria Math" charset="0"/>
                            </a:rPr>
                            <m:t>𝟐𝟒</m:t>
                          </m:r>
                        </m:e>
                      </m:mr>
                      <m:mr>
                        <m:e>
                          <m:r>
                            <a:rPr lang="en-US" sz="2400" b="1" i="1">
                              <a:latin typeface="Cambria Math" charset="0"/>
                            </a:rPr>
                            <m:t>𝟏</m:t>
                          </m:r>
                          <m:r>
                            <a:rPr lang="en-US" sz="2400" b="1" i="1" smtClean="0">
                              <a:latin typeface="Cambria Math" charset="0"/>
                            </a:rPr>
                            <m:t>𝟓</m:t>
                          </m:r>
                        </m:e>
                        <m:e>
                          <m:r>
                            <a:rPr lang="en-US" sz="2400" b="1" i="1" smtClean="0">
                              <a:latin typeface="Cambria Math" charset="0"/>
                            </a:rPr>
                            <m:t>𝟏𝟑</m:t>
                          </m:r>
                        </m:e>
                        <m:e>
                          <m:r>
                            <a:rPr lang="en-US" sz="2400" b="1" i="1" smtClean="0">
                              <a:latin typeface="Cambria Math" charset="0"/>
                            </a:rPr>
                            <m:t>𝟏</m:t>
                          </m:r>
                        </m:e>
                      </m:mr>
                    </m:m>
                  </m:oMath>
                </a14:m>
                <a:endParaRPr lang="en-US" sz="2400" dirty="0"/>
              </a:p>
              <a:p>
                <a:pPr marL="0"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07844"/>
                <a:ext cx="7729728" cy="3101983"/>
              </a:xfrm>
              <a:blipFill rotWithShape="0">
                <a:blip r:embed="rId2"/>
                <a:stretch>
                  <a:fillRect l="-1025" t="-1575" b="-36220"/>
                </a:stretch>
              </a:blipFill>
            </p:spPr>
            <p:txBody>
              <a:bodyPr/>
              <a:lstStyle/>
              <a:p>
                <a:r>
                  <a:rPr lang="en-US">
                    <a:noFill/>
                  </a:rPr>
                  <a:t> </a:t>
                </a:r>
              </a:p>
            </p:txBody>
          </p:sp>
        </mc:Fallback>
      </mc:AlternateContent>
    </p:spTree>
    <p:extLst>
      <p:ext uri="{BB962C8B-B14F-4D97-AF65-F5344CB8AC3E}">
        <p14:creationId xmlns:p14="http://schemas.microsoft.com/office/powerpoint/2010/main" val="677390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07844"/>
                <a:ext cx="7729728" cy="3101983"/>
              </a:xfrm>
            </p:spPr>
            <p:txBody>
              <a:bodyPr>
                <a:noAutofit/>
              </a:bodyPr>
              <a:lstStyle/>
              <a:p>
                <a:r>
                  <a:rPr lang="en-US" sz="2400" dirty="0"/>
                  <a:t>To decrypt, we compute:</a:t>
                </a:r>
              </a:p>
              <a:p>
                <a:pPr marL="0" indent="0">
                  <a:buNone/>
                </a:pPr>
                <a:r>
                  <a:rPr lang="en-US" sz="2400" dirty="0"/>
                  <a:t>	</a:t>
                </a:r>
                <a14:m>
                  <m:oMath xmlns:m="http://schemas.openxmlformats.org/officeDocument/2006/math">
                    <m:r>
                      <a:rPr lang="en-US" sz="2400" b="1" i="0" smtClean="0">
                        <a:latin typeface="Cambria Math" charset="0"/>
                      </a:rPr>
                      <m:t>𝐍</m:t>
                    </m:r>
                    <m:r>
                      <a:rPr lang="en-US" sz="2400" b="1">
                        <a:latin typeface="Cambria Math" charset="0"/>
                      </a:rPr>
                      <m:t>=</m:t>
                    </m:r>
                    <m:d>
                      <m:dPr>
                        <m:begChr m:val="["/>
                        <m:endChr m:val="]"/>
                        <m:ctrlPr>
                          <a:rPr lang="en-US" sz="2400" b="1" i="1" smtClean="0">
                            <a:latin typeface="Cambria Math" panose="02040503050406030204" pitchFamily="18" charset="0"/>
                          </a:rPr>
                        </m:ctrlPr>
                      </m:dPr>
                      <m:e>
                        <m:r>
                          <a:rPr lang="en-US" sz="2400" b="1" i="0" smtClean="0">
                            <a:latin typeface="Cambria Math" charset="0"/>
                          </a:rPr>
                          <m:t>𝟑</m:t>
                        </m:r>
                        <m:r>
                          <a:rPr lang="en-US" sz="2400" b="1" i="0" smtClean="0">
                            <a:latin typeface="Cambria Math" charset="0"/>
                          </a:rPr>
                          <m:t>  </m:t>
                        </m:r>
                        <m:r>
                          <a:rPr lang="en-US" sz="2400" b="1" i="0" smtClean="0">
                            <a:latin typeface="Cambria Math" charset="0"/>
                          </a:rPr>
                          <m:t>𝟏𝟗</m:t>
                        </m:r>
                        <m:r>
                          <a:rPr lang="en-US" sz="2400" b="1" i="0" smtClean="0">
                            <a:latin typeface="Cambria Math" charset="0"/>
                          </a:rPr>
                          <m:t>  </m:t>
                        </m:r>
                        <m:r>
                          <a:rPr lang="en-US" sz="2400" b="1" i="0" smtClean="0">
                            <a:latin typeface="Cambria Math" charset="0"/>
                          </a:rPr>
                          <m:t>𝟐</m:t>
                        </m:r>
                      </m:e>
                    </m:d>
                    <m:r>
                      <a:rPr lang="en-US" sz="2400" b="1" i="1" smtClean="0">
                        <a:latin typeface="Cambria Math" charset="0"/>
                      </a:rPr>
                      <m:t>.</m:t>
                    </m:r>
                    <m:d>
                      <m:dPr>
                        <m:begChr m:val="["/>
                        <m:endChr m:val="]"/>
                        <m:ctrlPr>
                          <a:rPr lang="pt-BR" sz="2400" b="1" i="1" smtClean="0">
                            <a:latin typeface="Cambria Math" panose="02040503050406030204" pitchFamily="18" charset="0"/>
                          </a:rPr>
                        </m:ctrlPr>
                      </m:dPr>
                      <m:e>
                        <m:m>
                          <m:mPr>
                            <m:mcs>
                              <m:mc>
                                <m:mcPr>
                                  <m:count m:val="3"/>
                                  <m:mcJc m:val="center"/>
                                </m:mcPr>
                              </m:mc>
                            </m:mcs>
                            <m:ctrlPr>
                              <a:rPr lang="uk-UA" sz="2400" b="1" i="1">
                                <a:latin typeface="Cambria Math" panose="02040503050406030204" pitchFamily="18" charset="0"/>
                              </a:rPr>
                            </m:ctrlPr>
                          </m:mPr>
                          <m:mr>
                            <m:e>
                              <m:r>
                                <a:rPr lang="en-US" sz="2400" b="1" i="1">
                                  <a:latin typeface="Cambria Math" charset="0"/>
                                </a:rPr>
                                <m:t>𝟐𝟐</m:t>
                              </m:r>
                            </m:e>
                            <m:e>
                              <m:r>
                                <a:rPr lang="en-US" sz="2400" b="1" i="1">
                                  <a:latin typeface="Cambria Math" charset="0"/>
                                </a:rPr>
                                <m:t>𝟓</m:t>
                              </m:r>
                            </m:e>
                            <m:e>
                              <m:r>
                                <a:rPr lang="en-US" sz="2400" b="1" i="1">
                                  <a:latin typeface="Cambria Math" charset="0"/>
                                </a:rPr>
                                <m:t>𝟏</m:t>
                              </m:r>
                            </m:e>
                          </m:mr>
                          <m:mr>
                            <m:e>
                              <m:r>
                                <a:rPr lang="en-US" sz="2400" b="1" i="1">
                                  <a:latin typeface="Cambria Math" charset="0"/>
                                </a:rPr>
                                <m:t>𝟔</m:t>
                              </m:r>
                            </m:e>
                            <m:e>
                              <m:r>
                                <a:rPr lang="en-US" sz="2400" b="1" i="1">
                                  <a:latin typeface="Cambria Math" charset="0"/>
                                </a:rPr>
                                <m:t>𝟏𝟕</m:t>
                              </m:r>
                            </m:e>
                            <m:e>
                              <m:r>
                                <a:rPr lang="en-US" sz="2400" b="1" i="1">
                                  <a:latin typeface="Cambria Math" charset="0"/>
                                </a:rPr>
                                <m:t>𝟐𝟒</m:t>
                              </m:r>
                            </m:e>
                          </m:mr>
                          <m:mr>
                            <m:e>
                              <m:r>
                                <a:rPr lang="en-US" sz="2400" b="1" i="1">
                                  <a:latin typeface="Cambria Math" charset="0"/>
                                </a:rPr>
                                <m:t>𝟏𝟓</m:t>
                              </m:r>
                            </m:e>
                            <m:e>
                              <m:r>
                                <a:rPr lang="en-US" sz="2400" b="1" i="1">
                                  <a:latin typeface="Cambria Math" charset="0"/>
                                </a:rPr>
                                <m:t>𝟏𝟑</m:t>
                              </m:r>
                            </m:e>
                            <m:e>
                              <m:r>
                                <a:rPr lang="en-US" sz="2400" b="1" i="1">
                                  <a:latin typeface="Cambria Math" charset="0"/>
                                </a:rPr>
                                <m:t>𝟏</m:t>
                              </m:r>
                            </m:e>
                          </m:mr>
                        </m:m>
                      </m:e>
                    </m:d>
                    <m:r>
                      <a:rPr lang="en-US" sz="2400" b="1" i="1" smtClean="0">
                        <a:latin typeface="Cambria Math" charset="0"/>
                      </a:rPr>
                      <m:t>=</m:t>
                    </m:r>
                    <m:d>
                      <m:dPr>
                        <m:begChr m:val="["/>
                        <m:endChr m:val="]"/>
                        <m:ctrlPr>
                          <a:rPr lang="en-US" sz="2400" b="1" i="1" smtClean="0">
                            <a:latin typeface="Cambria Math" panose="02040503050406030204" pitchFamily="18" charset="0"/>
                          </a:rPr>
                        </m:ctrlPr>
                      </m:dPr>
                      <m:e>
                        <m:r>
                          <a:rPr lang="en-US" sz="2400" b="1" i="1" smtClean="0">
                            <a:latin typeface="Cambria Math" charset="0"/>
                          </a:rPr>
                          <m:t>𝟐𝟏𝟎</m:t>
                        </m:r>
                        <m:r>
                          <a:rPr lang="en-US" sz="2400" b="1" i="1" smtClean="0">
                            <a:latin typeface="Cambria Math" charset="0"/>
                          </a:rPr>
                          <m:t> </m:t>
                        </m:r>
                        <m:r>
                          <a:rPr lang="en-US" sz="2400" b="1" i="1" smtClean="0">
                            <a:latin typeface="Cambria Math" charset="0"/>
                          </a:rPr>
                          <m:t>𝟑𝟔𝟒</m:t>
                        </m:r>
                        <m:r>
                          <a:rPr lang="en-US" sz="2400" b="1" i="1" smtClean="0">
                            <a:latin typeface="Cambria Math" charset="0"/>
                          </a:rPr>
                          <m:t> </m:t>
                        </m:r>
                        <m:r>
                          <a:rPr lang="en-US" sz="2400" b="1" i="1" smtClean="0">
                            <a:latin typeface="Cambria Math" charset="0"/>
                          </a:rPr>
                          <m:t>𝟒𝟔𝟏</m:t>
                        </m:r>
                      </m:e>
                    </m:d>
                  </m:oMath>
                </a14:m>
                <a:endParaRPr lang="en-US" sz="2400" b="1" dirty="0"/>
              </a:p>
              <a:p>
                <a:pPr marL="0" indent="0">
                  <a:buNone/>
                </a:pPr>
                <a:r>
                  <a:rPr lang="en-US" sz="2400" b="1" dirty="0"/>
                  <a:t>	    </a:t>
                </a:r>
                <a14:m>
                  <m:oMath xmlns:m="http://schemas.openxmlformats.org/officeDocument/2006/math">
                    <m:r>
                      <a:rPr lang="en-US" sz="2400" b="1" i="1" dirty="0" smtClean="0">
                        <a:latin typeface="Cambria Math" charset="0"/>
                        <a:ea typeface="Cambria Math" charset="0"/>
                        <a:cs typeface="Cambria Math" charset="0"/>
                      </a:rPr>
                      <m:t>≡</m:t>
                    </m:r>
                    <m:d>
                      <m:dPr>
                        <m:begChr m:val="["/>
                        <m:endChr m:val="]"/>
                        <m:ctrlPr>
                          <a:rPr lang="en-US" sz="2400" b="1" i="1" dirty="0" smtClean="0">
                            <a:latin typeface="Cambria Math" panose="02040503050406030204" pitchFamily="18" charset="0"/>
                            <a:ea typeface="Cambria Math" charset="0"/>
                            <a:cs typeface="Cambria Math" charset="0"/>
                          </a:rPr>
                        </m:ctrlPr>
                      </m:dPr>
                      <m:e>
                        <m:r>
                          <a:rPr lang="en-US" sz="2400" b="1" i="1" dirty="0" smtClean="0">
                            <a:latin typeface="Cambria Math" charset="0"/>
                            <a:ea typeface="Cambria Math" charset="0"/>
                            <a:cs typeface="Cambria Math" charset="0"/>
                          </a:rPr>
                          <m:t>𝟐</m:t>
                        </m:r>
                        <m:r>
                          <a:rPr lang="en-US" sz="2400" b="1" i="1" dirty="0" smtClean="0">
                            <a:latin typeface="Cambria Math" charset="0"/>
                            <a:ea typeface="Cambria Math" charset="0"/>
                            <a:cs typeface="Cambria Math" charset="0"/>
                          </a:rPr>
                          <m:t> </m:t>
                        </m:r>
                        <m:r>
                          <a:rPr lang="en-US" sz="2400" b="1" i="1" dirty="0" smtClean="0">
                            <a:latin typeface="Cambria Math" charset="0"/>
                            <a:ea typeface="Cambria Math" charset="0"/>
                            <a:cs typeface="Cambria Math" charset="0"/>
                          </a:rPr>
                          <m:t>𝟎</m:t>
                        </m:r>
                        <m:r>
                          <a:rPr lang="en-US" sz="2400" b="1" i="1" dirty="0" smtClean="0">
                            <a:latin typeface="Cambria Math" charset="0"/>
                            <a:ea typeface="Cambria Math" charset="0"/>
                            <a:cs typeface="Cambria Math" charset="0"/>
                          </a:rPr>
                          <m:t> </m:t>
                        </m:r>
                        <m:r>
                          <a:rPr lang="en-US" sz="2400" b="1" i="1" dirty="0" smtClean="0">
                            <a:latin typeface="Cambria Math" charset="0"/>
                            <a:ea typeface="Cambria Math" charset="0"/>
                            <a:cs typeface="Cambria Math" charset="0"/>
                          </a:rPr>
                          <m:t>𝟏𝟗</m:t>
                        </m:r>
                      </m:e>
                    </m:d>
                    <m:r>
                      <a:rPr lang="en-US" sz="2400" b="1" i="1" dirty="0" smtClean="0">
                        <a:latin typeface="Cambria Math" charset="0"/>
                        <a:ea typeface="Cambria Math" charset="0"/>
                        <a:cs typeface="Cambria Math" charset="0"/>
                      </a:rPr>
                      <m:t>=”</m:t>
                    </m:r>
                    <m:r>
                      <a:rPr lang="en-US" sz="2400" b="1" i="1" dirty="0" smtClean="0">
                        <a:latin typeface="Cambria Math" charset="0"/>
                        <a:ea typeface="Cambria Math" charset="0"/>
                        <a:cs typeface="Cambria Math" charset="0"/>
                      </a:rPr>
                      <m:t>𝒄𝒂𝒕</m:t>
                    </m:r>
                    <m:r>
                      <a:rPr lang="en-US" sz="2400" b="1" i="1" dirty="0" smtClean="0">
                        <a:latin typeface="Cambria Math" charset="0"/>
                        <a:ea typeface="Cambria Math" charset="0"/>
                        <a:cs typeface="Cambria Math" charset="0"/>
                      </a:rPr>
                      <m:t>”.</m:t>
                    </m:r>
                  </m:oMath>
                </a14:m>
                <a:endParaRPr lang="en-US" sz="2400" b="1" dirty="0"/>
              </a:p>
              <a:p>
                <a:pPr marL="0" indent="0">
                  <a:buNone/>
                </a:pPr>
                <a:r>
                  <a:rPr lang="en-US" sz="2400" dirty="0"/>
                  <a:t>		</a:t>
                </a:r>
              </a:p>
              <a:p>
                <a:pPr marL="0"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07844"/>
                <a:ext cx="7729728" cy="3101983"/>
              </a:xfrm>
              <a:blipFill rotWithShape="0">
                <a:blip r:embed="rId2"/>
                <a:stretch>
                  <a:fillRect l="-1025" t="-1575"/>
                </a:stretch>
              </a:blipFill>
            </p:spPr>
            <p:txBody>
              <a:bodyPr/>
              <a:lstStyle/>
              <a:p>
                <a:r>
                  <a:rPr lang="en-US">
                    <a:noFill/>
                  </a:rPr>
                  <a:t> </a:t>
                </a:r>
              </a:p>
            </p:txBody>
          </p:sp>
        </mc:Fallback>
      </mc:AlternateContent>
    </p:spTree>
    <p:extLst>
      <p:ext uri="{BB962C8B-B14F-4D97-AF65-F5344CB8AC3E}">
        <p14:creationId xmlns:p14="http://schemas.microsoft.com/office/powerpoint/2010/main" val="193293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31136" y="2461582"/>
            <a:ext cx="7729728" cy="3101983"/>
          </a:xfrm>
        </p:spPr>
        <p:txBody>
          <a:bodyPr>
            <a:noAutofit/>
          </a:bodyPr>
          <a:lstStyle/>
          <a:p>
            <a:r>
              <a:rPr lang="en-US" sz="2400"/>
              <a:t>We discussed:</a:t>
            </a:r>
            <a:endParaRPr lang="en-US" sz="2400" dirty="0"/>
          </a:p>
          <a:p>
            <a:pPr marL="0" indent="0">
              <a:buNone/>
            </a:pPr>
            <a:r>
              <a:rPr lang="en-US" sz="2400" dirty="0"/>
              <a:t>	-	Vigenere Cipher</a:t>
            </a:r>
          </a:p>
          <a:p>
            <a:pPr marL="0" indent="0">
              <a:buNone/>
            </a:pPr>
            <a:r>
              <a:rPr lang="en-US" sz="2400" dirty="0"/>
              <a:t>	-	Playfair Cipher</a:t>
            </a:r>
          </a:p>
          <a:p>
            <a:pPr marL="0" indent="0">
              <a:buNone/>
            </a:pPr>
            <a:r>
              <a:rPr lang="en-US" sz="2400" dirty="0"/>
              <a:t>	-	ADFGX Cipher</a:t>
            </a:r>
          </a:p>
          <a:p>
            <a:pPr marL="0" indent="0">
              <a:buNone/>
            </a:pPr>
            <a:r>
              <a:rPr lang="en-US" sz="2400" dirty="0"/>
              <a:t>	-	Hill Cipher</a:t>
            </a:r>
          </a:p>
        </p:txBody>
      </p:sp>
    </p:spTree>
    <p:extLst>
      <p:ext uri="{BB962C8B-B14F-4D97-AF65-F5344CB8AC3E}">
        <p14:creationId xmlns:p14="http://schemas.microsoft.com/office/powerpoint/2010/main" val="89743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vigenere cipher</a:t>
            </a:r>
          </a:p>
        </p:txBody>
      </p:sp>
      <p:sp>
        <p:nvSpPr>
          <p:cNvPr id="3" name="Content Placeholder 2"/>
          <p:cNvSpPr>
            <a:spLocks noGrp="1"/>
          </p:cNvSpPr>
          <p:nvPr>
            <p:ph idx="1"/>
          </p:nvPr>
        </p:nvSpPr>
        <p:spPr>
          <a:xfrm>
            <a:off x="2231136" y="1968288"/>
            <a:ext cx="7729728" cy="3101983"/>
          </a:xfrm>
        </p:spPr>
        <p:txBody>
          <a:bodyPr>
            <a:noAutofit/>
          </a:bodyPr>
          <a:lstStyle/>
          <a:p>
            <a:endParaRPr lang="en-US" sz="2400" dirty="0"/>
          </a:p>
          <a:p>
            <a:r>
              <a:rPr lang="en-US" sz="2400" dirty="0"/>
              <a:t>This is a poly-alphabetic cipher.</a:t>
            </a:r>
          </a:p>
          <a:p>
            <a:r>
              <a:rPr lang="en-US" sz="2400" dirty="0"/>
              <a:t>It is a variant of the shift cipher, but the same letter can be replaced by different shifts.</a:t>
            </a:r>
          </a:p>
          <a:p>
            <a:r>
              <a:rPr lang="en-US" sz="2400" dirty="0"/>
              <a:t>The key is a vector of integers from 0 to 25, corresponding to letters in the alphabet.</a:t>
            </a:r>
          </a:p>
          <a:p>
            <a:r>
              <a:rPr lang="en-US" sz="2400" dirty="0"/>
              <a:t>The secrecy lies in the fact that neither the key, nor its length is known.</a:t>
            </a:r>
          </a:p>
          <a:p>
            <a:pPr marL="0" indent="0">
              <a:buNone/>
            </a:pPr>
            <a:endParaRPr lang="en-US" sz="2400" i="1" dirty="0"/>
          </a:p>
          <a:p>
            <a:endParaRPr lang="en-US" sz="2400" dirty="0"/>
          </a:p>
          <a:p>
            <a:endParaRPr lang="en-US" sz="2400" dirty="0"/>
          </a:p>
        </p:txBody>
      </p:sp>
    </p:spTree>
    <p:extLst>
      <p:ext uri="{BB962C8B-B14F-4D97-AF65-F5344CB8AC3E}">
        <p14:creationId xmlns:p14="http://schemas.microsoft.com/office/powerpoint/2010/main" val="81452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vigenere cipher – 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31136" y="1968288"/>
                <a:ext cx="7729728" cy="3101983"/>
              </a:xfrm>
            </p:spPr>
            <p:txBody>
              <a:bodyPr>
                <a:noAutofit/>
              </a:bodyPr>
              <a:lstStyle/>
              <a:p>
                <a:endParaRPr lang="en-US" sz="2400" dirty="0"/>
              </a:p>
              <a:p>
                <a:r>
                  <a:rPr lang="en-US" sz="2400" b="1" dirty="0"/>
                  <a:t>Example:</a:t>
                </a:r>
                <a:r>
                  <a:rPr lang="en-US" sz="2400" dirty="0"/>
                  <a:t> </a:t>
                </a:r>
              </a:p>
              <a:p>
                <a:pPr marL="0" indent="0">
                  <a:buNone/>
                </a:pPr>
                <a:r>
                  <a:rPr lang="en-US" sz="2400" dirty="0"/>
                  <a:t>	</a:t>
                </a:r>
              </a:p>
              <a:p>
                <a:pPr marL="0" indent="0">
                  <a:buNone/>
                </a:pPr>
                <a:r>
                  <a:rPr lang="en-US" sz="2200" dirty="0"/>
                  <a:t>	</a:t>
                </a:r>
                <a:r>
                  <a:rPr lang="en-US" sz="2200" i="1" dirty="0"/>
                  <a:t>Plaintext		:</a:t>
                </a:r>
                <a:r>
                  <a:rPr lang="en-US" sz="2200" dirty="0"/>
                  <a:t>	</a:t>
                </a:r>
                <a:r>
                  <a:rPr lang="en-US" sz="2200" b="1" dirty="0"/>
                  <a:t>HEREISAMESSAGE</a:t>
                </a:r>
              </a:p>
              <a:p>
                <a:pPr marL="0" indent="0">
                  <a:buNone/>
                </a:pPr>
                <a:r>
                  <a:rPr lang="en-US" sz="2400" i="1" dirty="0"/>
                  <a:t>	Key		:	</a:t>
                </a:r>
                <a:r>
                  <a:rPr lang="en-US" sz="2050" b="1" dirty="0"/>
                  <a:t>CATCATCATCATCA</a:t>
                </a:r>
              </a:p>
              <a:p>
                <a:pPr marL="0" indent="0">
                  <a:buNone/>
                </a:pPr>
                <a:r>
                  <a:rPr lang="en-US" sz="2400" dirty="0"/>
                  <a:t>	</a:t>
                </a:r>
                <a:r>
                  <a:rPr lang="en-US" sz="2400" i="1" dirty="0" err="1"/>
                  <a:t>Ciphertext</a:t>
                </a:r>
                <a:r>
                  <a:rPr lang="en-US" sz="2400" i="1" dirty="0"/>
                  <a:t>	:	</a:t>
                </a:r>
                <a:r>
                  <a:rPr lang="en-US" sz="2300" b="1" dirty="0"/>
                  <a:t>JEKGILCMXUSTIE</a:t>
                </a:r>
              </a:p>
              <a:p>
                <a:endParaRPr lang="en-US" sz="2300" b="1" i="1" dirty="0"/>
              </a:p>
              <a:p>
                <a:r>
                  <a:rPr lang="en-US" sz="2300" b="1" dirty="0"/>
                  <a:t>ENCRYPTION:	</a:t>
                </a:r>
                <a14:m>
                  <m:oMath xmlns:m="http://schemas.openxmlformats.org/officeDocument/2006/math">
                    <m:sSub>
                      <m:sSubPr>
                        <m:ctrlPr>
                          <a:rPr lang="en-US" sz="2000" b="1" i="1" smtClean="0">
                            <a:latin typeface="Cambria Math" panose="02040503050406030204" pitchFamily="18" charset="0"/>
                            <a:ea typeface="Cambria Math" charset="0"/>
                            <a:cs typeface="Cambria Math" charset="0"/>
                          </a:rPr>
                        </m:ctrlPr>
                      </m:sSubPr>
                      <m:e>
                        <m:r>
                          <a:rPr lang="en-US" sz="2000" b="1" i="1" smtClean="0">
                            <a:latin typeface="Cambria Math" charset="0"/>
                            <a:ea typeface="Cambria Math" charset="0"/>
                            <a:cs typeface="Cambria Math" charset="0"/>
                          </a:rPr>
                          <m:t>𝒀</m:t>
                        </m:r>
                      </m:e>
                      <m:sub>
                        <m:r>
                          <a:rPr lang="en-US" sz="2000" b="1" i="1" smtClean="0">
                            <a:latin typeface="Cambria Math" charset="0"/>
                            <a:ea typeface="Cambria Math" charset="0"/>
                            <a:cs typeface="Cambria Math" charset="0"/>
                          </a:rPr>
                          <m:t>𝒊</m:t>
                        </m:r>
                      </m:sub>
                    </m:sSub>
                    <m:sSub>
                      <m:sSubPr>
                        <m:ctrlPr>
                          <a:rPr lang="en-US" sz="2000" b="1" i="1" smtClean="0">
                            <a:latin typeface="Cambria Math" panose="02040503050406030204" pitchFamily="18" charset="0"/>
                            <a:ea typeface="Cambria Math" charset="0"/>
                            <a:cs typeface="Cambria Math" charset="0"/>
                          </a:rPr>
                        </m:ctrlPr>
                      </m:sSubPr>
                      <m:e>
                        <m:r>
                          <a:rPr lang="en-US" sz="2000" b="1" i="1">
                            <a:latin typeface="Cambria Math" charset="0"/>
                            <a:ea typeface="Cambria Math" charset="0"/>
                            <a:cs typeface="Cambria Math" charset="0"/>
                          </a:rPr>
                          <m:t>=</m:t>
                        </m:r>
                        <m:r>
                          <a:rPr lang="en-US" sz="2000" b="1" i="1">
                            <a:latin typeface="Cambria Math" charset="0"/>
                            <a:ea typeface="Cambria Math" charset="0"/>
                            <a:cs typeface="Cambria Math" charset="0"/>
                          </a:rPr>
                          <m:t>𝒆</m:t>
                        </m:r>
                      </m:e>
                      <m:sub>
                        <m:r>
                          <a:rPr lang="en-US" sz="2000" b="1" i="1">
                            <a:latin typeface="Cambria Math" charset="0"/>
                            <a:ea typeface="Cambria Math" charset="0"/>
                            <a:cs typeface="Cambria Math" charset="0"/>
                          </a:rPr>
                          <m:t>𝒌</m:t>
                        </m:r>
                      </m:sub>
                    </m:sSub>
                    <m:d>
                      <m:dPr>
                        <m:ctrlPr>
                          <a:rPr lang="en-US" sz="2000" b="1" i="1" smtClean="0">
                            <a:latin typeface="Cambria Math" panose="02040503050406030204" pitchFamily="18" charset="0"/>
                            <a:ea typeface="Cambria Math" charset="0"/>
                            <a:cs typeface="Cambria Math" charset="0"/>
                          </a:rPr>
                        </m:ctrlPr>
                      </m:dPr>
                      <m:e>
                        <m:sSub>
                          <m:sSubPr>
                            <m:ctrlPr>
                              <a:rPr lang="en-US" sz="2000" b="1" i="1" smtClean="0">
                                <a:latin typeface="Cambria Math" panose="02040503050406030204" pitchFamily="18" charset="0"/>
                                <a:ea typeface="Cambria Math" charset="0"/>
                                <a:cs typeface="Cambria Math" charset="0"/>
                              </a:rPr>
                            </m:ctrlPr>
                          </m:sSubPr>
                          <m:e>
                            <m:r>
                              <a:rPr lang="en-US" sz="2000" b="1" i="1" smtClean="0">
                                <a:latin typeface="Cambria Math" charset="0"/>
                                <a:ea typeface="Cambria Math" charset="0"/>
                                <a:cs typeface="Cambria Math" charset="0"/>
                              </a:rPr>
                              <m:t>𝑿</m:t>
                            </m:r>
                          </m:e>
                          <m:sub>
                            <m:r>
                              <a:rPr lang="en-US" sz="2000" b="1" i="1" smtClean="0">
                                <a:latin typeface="Cambria Math" charset="0"/>
                                <a:ea typeface="Cambria Math" charset="0"/>
                                <a:cs typeface="Cambria Math" charset="0"/>
                              </a:rPr>
                              <m:t>𝒊</m:t>
                            </m:r>
                          </m:sub>
                        </m:sSub>
                      </m:e>
                    </m:d>
                    <m:r>
                      <a:rPr lang="en-US" sz="2000" b="1" i="1">
                        <a:latin typeface="Cambria Math" charset="0"/>
                        <a:ea typeface="Cambria Math" charset="0"/>
                        <a:cs typeface="Cambria Math" charset="0"/>
                      </a:rPr>
                      <m:t>=</m:t>
                    </m:r>
                    <m:d>
                      <m:dPr>
                        <m:ctrlPr>
                          <a:rPr lang="en-US" sz="2000" b="1" i="1" smtClean="0">
                            <a:latin typeface="Cambria Math" panose="02040503050406030204" pitchFamily="18" charset="0"/>
                            <a:ea typeface="Cambria Math" charset="0"/>
                            <a:cs typeface="Cambria Math" charset="0"/>
                          </a:rPr>
                        </m:ctrlPr>
                      </m:dPr>
                      <m:e>
                        <m:sSub>
                          <m:sSubPr>
                            <m:ctrlPr>
                              <a:rPr lang="en-US" sz="2000" b="1" i="1">
                                <a:latin typeface="Cambria Math" panose="02040503050406030204" pitchFamily="18" charset="0"/>
                                <a:ea typeface="Cambria Math" charset="0"/>
                                <a:cs typeface="Cambria Math" charset="0"/>
                              </a:rPr>
                            </m:ctrlPr>
                          </m:sSubPr>
                          <m:e>
                            <m:r>
                              <a:rPr lang="en-US" sz="2000" b="1" i="1">
                                <a:latin typeface="Cambria Math" charset="0"/>
                                <a:ea typeface="Cambria Math" charset="0"/>
                                <a:cs typeface="Cambria Math" charset="0"/>
                              </a:rPr>
                              <m:t>𝑿</m:t>
                            </m:r>
                          </m:e>
                          <m:sub>
                            <m:r>
                              <a:rPr lang="en-US" sz="2000" b="1" i="1">
                                <a:latin typeface="Cambria Math" charset="0"/>
                                <a:ea typeface="Cambria Math" charset="0"/>
                                <a:cs typeface="Cambria Math" charset="0"/>
                              </a:rPr>
                              <m:t>𝒊</m:t>
                            </m:r>
                          </m:sub>
                        </m:sSub>
                        <m:r>
                          <a:rPr lang="en-US" sz="2000" b="1" i="1" smtClean="0">
                            <a:latin typeface="Cambria Math" charset="0"/>
                            <a:ea typeface="Cambria Math" charset="0"/>
                            <a:cs typeface="Cambria Math" charset="0"/>
                          </a:rPr>
                          <m:t> +</m:t>
                        </m:r>
                        <m:sSub>
                          <m:sSubPr>
                            <m:ctrlPr>
                              <a:rPr lang="en-US" sz="2000" b="1" i="1">
                                <a:latin typeface="Cambria Math" panose="02040503050406030204" pitchFamily="18" charset="0"/>
                                <a:ea typeface="Cambria Math" charset="0"/>
                                <a:cs typeface="Cambria Math" charset="0"/>
                              </a:rPr>
                            </m:ctrlPr>
                          </m:sSubPr>
                          <m:e>
                            <m:r>
                              <a:rPr lang="en-US" sz="2000" b="1" i="1" smtClean="0">
                                <a:latin typeface="Cambria Math" charset="0"/>
                                <a:ea typeface="Cambria Math" charset="0"/>
                                <a:cs typeface="Cambria Math" charset="0"/>
                              </a:rPr>
                              <m:t>𝑲</m:t>
                            </m:r>
                          </m:e>
                          <m:sub>
                            <m:r>
                              <a:rPr lang="en-US" sz="2000" b="1" i="1">
                                <a:latin typeface="Cambria Math" charset="0"/>
                                <a:ea typeface="Cambria Math" charset="0"/>
                                <a:cs typeface="Cambria Math" charset="0"/>
                              </a:rPr>
                              <m:t>𝒊</m:t>
                            </m:r>
                          </m:sub>
                        </m:sSub>
                      </m:e>
                    </m:d>
                    <m:r>
                      <a:rPr lang="en-US" sz="2000" b="1" i="1">
                        <a:latin typeface="Cambria Math" charset="0"/>
                        <a:ea typeface="Cambria Math" charset="0"/>
                        <a:cs typeface="Cambria Math" charset="0"/>
                      </a:rPr>
                      <m:t>𝒎𝒐𝒅</m:t>
                    </m:r>
                    <m:r>
                      <a:rPr lang="en-US" sz="2000" b="1" i="1">
                        <a:latin typeface="Cambria Math" charset="0"/>
                        <a:ea typeface="Cambria Math" charset="0"/>
                        <a:cs typeface="Cambria Math" charset="0"/>
                      </a:rPr>
                      <m:t> </m:t>
                    </m:r>
                    <m:r>
                      <a:rPr lang="en-US" sz="2000" b="1" i="1">
                        <a:latin typeface="Cambria Math" charset="0"/>
                        <a:ea typeface="Cambria Math" charset="0"/>
                        <a:cs typeface="Cambria Math" charset="0"/>
                      </a:rPr>
                      <m:t>𝟐𝟔</m:t>
                    </m:r>
                  </m:oMath>
                </a14:m>
                <a:endParaRPr lang="en-US" sz="2000" b="1" dirty="0">
                  <a:ea typeface="Cambria Math" charset="0"/>
                  <a:cs typeface="Cambria Math" charset="0"/>
                </a:endParaRPr>
              </a:p>
              <a:p>
                <a:r>
                  <a:rPr lang="en-US" sz="2300" b="1" dirty="0"/>
                  <a:t>DECRYPTION:	</a:t>
                </a:r>
                <a14:m>
                  <m:oMath xmlns:m="http://schemas.openxmlformats.org/officeDocument/2006/math">
                    <m:sSub>
                      <m:sSubPr>
                        <m:ctrlPr>
                          <a:rPr lang="en-US" sz="2000" b="1" i="1">
                            <a:latin typeface="Cambria Math" panose="02040503050406030204" pitchFamily="18" charset="0"/>
                            <a:ea typeface="Cambria Math" charset="0"/>
                            <a:cs typeface="Cambria Math" charset="0"/>
                          </a:rPr>
                        </m:ctrlPr>
                      </m:sSubPr>
                      <m:e>
                        <m:r>
                          <a:rPr lang="en-US" sz="2000" b="1" i="1" smtClean="0">
                            <a:latin typeface="Cambria Math" charset="0"/>
                            <a:ea typeface="Cambria Math" charset="0"/>
                            <a:cs typeface="Cambria Math" charset="0"/>
                          </a:rPr>
                          <m:t>𝑿</m:t>
                        </m:r>
                      </m:e>
                      <m:sub>
                        <m:r>
                          <a:rPr lang="en-US" sz="2000" b="1" i="1">
                            <a:latin typeface="Cambria Math" charset="0"/>
                            <a:ea typeface="Cambria Math" charset="0"/>
                            <a:cs typeface="Cambria Math" charset="0"/>
                          </a:rPr>
                          <m:t>𝒊</m:t>
                        </m:r>
                      </m:sub>
                    </m:sSub>
                    <m:sSub>
                      <m:sSubPr>
                        <m:ctrlPr>
                          <a:rPr lang="en-US" sz="2000" b="1" i="1">
                            <a:latin typeface="Cambria Math" panose="02040503050406030204" pitchFamily="18" charset="0"/>
                            <a:ea typeface="Cambria Math" charset="0"/>
                            <a:cs typeface="Cambria Math" charset="0"/>
                          </a:rPr>
                        </m:ctrlPr>
                      </m:sSubPr>
                      <m:e>
                        <m:r>
                          <a:rPr lang="en-US" sz="2000" b="1" i="1">
                            <a:latin typeface="Cambria Math" charset="0"/>
                            <a:ea typeface="Cambria Math" charset="0"/>
                            <a:cs typeface="Cambria Math" charset="0"/>
                          </a:rPr>
                          <m:t>=</m:t>
                        </m:r>
                        <m:r>
                          <a:rPr lang="en-US" sz="2000" b="1" i="1" smtClean="0">
                            <a:latin typeface="Cambria Math" charset="0"/>
                            <a:ea typeface="Cambria Math" charset="0"/>
                            <a:cs typeface="Cambria Math" charset="0"/>
                          </a:rPr>
                          <m:t>𝒅</m:t>
                        </m:r>
                      </m:e>
                      <m:sub>
                        <m:r>
                          <a:rPr lang="en-US" sz="2000" b="1" i="1">
                            <a:latin typeface="Cambria Math" charset="0"/>
                            <a:ea typeface="Cambria Math" charset="0"/>
                            <a:cs typeface="Cambria Math" charset="0"/>
                          </a:rPr>
                          <m:t>𝒌</m:t>
                        </m:r>
                      </m:sub>
                    </m:sSub>
                    <m:d>
                      <m:dPr>
                        <m:ctrlPr>
                          <a:rPr lang="en-US" sz="2000" b="1" i="1">
                            <a:latin typeface="Cambria Math" panose="02040503050406030204" pitchFamily="18" charset="0"/>
                            <a:ea typeface="Cambria Math" charset="0"/>
                            <a:cs typeface="Cambria Math" charset="0"/>
                          </a:rPr>
                        </m:ctrlPr>
                      </m:dPr>
                      <m:e>
                        <m:sSub>
                          <m:sSubPr>
                            <m:ctrlPr>
                              <a:rPr lang="en-US" sz="2000" b="1" i="1">
                                <a:latin typeface="Cambria Math" panose="02040503050406030204" pitchFamily="18" charset="0"/>
                                <a:ea typeface="Cambria Math" charset="0"/>
                                <a:cs typeface="Cambria Math" charset="0"/>
                              </a:rPr>
                            </m:ctrlPr>
                          </m:sSubPr>
                          <m:e>
                            <m:r>
                              <a:rPr lang="en-US" sz="2000" b="1" i="1" smtClean="0">
                                <a:latin typeface="Cambria Math" charset="0"/>
                                <a:ea typeface="Cambria Math" charset="0"/>
                                <a:cs typeface="Cambria Math" charset="0"/>
                              </a:rPr>
                              <m:t>𝒀</m:t>
                            </m:r>
                          </m:e>
                          <m:sub>
                            <m:r>
                              <a:rPr lang="en-US" sz="2000" b="1" i="1">
                                <a:latin typeface="Cambria Math" charset="0"/>
                                <a:ea typeface="Cambria Math" charset="0"/>
                                <a:cs typeface="Cambria Math" charset="0"/>
                              </a:rPr>
                              <m:t>𝒊</m:t>
                            </m:r>
                          </m:sub>
                        </m:sSub>
                      </m:e>
                    </m:d>
                    <m:r>
                      <a:rPr lang="en-US" sz="2000" b="1" i="1">
                        <a:latin typeface="Cambria Math" charset="0"/>
                        <a:ea typeface="Cambria Math" charset="0"/>
                        <a:cs typeface="Cambria Math" charset="0"/>
                      </a:rPr>
                      <m:t>=</m:t>
                    </m:r>
                    <m:d>
                      <m:dPr>
                        <m:ctrlPr>
                          <a:rPr lang="en-US" sz="2000" b="1" i="1">
                            <a:latin typeface="Cambria Math" panose="02040503050406030204" pitchFamily="18" charset="0"/>
                            <a:ea typeface="Cambria Math" charset="0"/>
                            <a:cs typeface="Cambria Math" charset="0"/>
                          </a:rPr>
                        </m:ctrlPr>
                      </m:dPr>
                      <m:e>
                        <m:sSub>
                          <m:sSubPr>
                            <m:ctrlPr>
                              <a:rPr lang="en-US" sz="2000" b="1" i="1">
                                <a:latin typeface="Cambria Math" panose="02040503050406030204" pitchFamily="18" charset="0"/>
                                <a:ea typeface="Cambria Math" charset="0"/>
                                <a:cs typeface="Cambria Math" charset="0"/>
                              </a:rPr>
                            </m:ctrlPr>
                          </m:sSubPr>
                          <m:e>
                            <m:r>
                              <a:rPr lang="en-US" sz="2000" b="1" i="1" smtClean="0">
                                <a:latin typeface="Cambria Math" charset="0"/>
                                <a:ea typeface="Cambria Math" charset="0"/>
                                <a:cs typeface="Cambria Math" charset="0"/>
                              </a:rPr>
                              <m:t>𝒀</m:t>
                            </m:r>
                          </m:e>
                          <m:sub>
                            <m:r>
                              <a:rPr lang="en-US" sz="2000" b="1" i="1">
                                <a:latin typeface="Cambria Math" charset="0"/>
                                <a:ea typeface="Cambria Math" charset="0"/>
                                <a:cs typeface="Cambria Math" charset="0"/>
                              </a:rPr>
                              <m:t>𝒊</m:t>
                            </m:r>
                          </m:sub>
                        </m:sSub>
                        <m:r>
                          <a:rPr lang="en-US" sz="2000" b="1" i="1">
                            <a:latin typeface="Cambria Math" charset="0"/>
                            <a:ea typeface="Cambria Math" charset="0"/>
                            <a:cs typeface="Cambria Math" charset="0"/>
                          </a:rPr>
                          <m:t> </m:t>
                        </m:r>
                        <m:r>
                          <a:rPr lang="en-US" sz="2000" b="1" i="1" smtClean="0">
                            <a:latin typeface="Cambria Math" charset="0"/>
                            <a:ea typeface="Cambria Math" charset="0"/>
                            <a:cs typeface="Cambria Math" charset="0"/>
                          </a:rPr>
                          <m:t>−</m:t>
                        </m:r>
                        <m:sSub>
                          <m:sSubPr>
                            <m:ctrlPr>
                              <a:rPr lang="en-US" sz="2000" b="1" i="1">
                                <a:latin typeface="Cambria Math" panose="02040503050406030204" pitchFamily="18" charset="0"/>
                                <a:ea typeface="Cambria Math" charset="0"/>
                                <a:cs typeface="Cambria Math" charset="0"/>
                              </a:rPr>
                            </m:ctrlPr>
                          </m:sSubPr>
                          <m:e>
                            <m:r>
                              <a:rPr lang="en-US" sz="2000" b="1" i="1">
                                <a:latin typeface="Cambria Math" charset="0"/>
                                <a:ea typeface="Cambria Math" charset="0"/>
                                <a:cs typeface="Cambria Math" charset="0"/>
                              </a:rPr>
                              <m:t>𝑲</m:t>
                            </m:r>
                          </m:e>
                          <m:sub>
                            <m:r>
                              <a:rPr lang="en-US" sz="2000" b="1" i="1">
                                <a:latin typeface="Cambria Math" charset="0"/>
                                <a:ea typeface="Cambria Math" charset="0"/>
                                <a:cs typeface="Cambria Math" charset="0"/>
                              </a:rPr>
                              <m:t>𝒊</m:t>
                            </m:r>
                          </m:sub>
                        </m:sSub>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𝟐𝟔</m:t>
                        </m:r>
                      </m:e>
                    </m:d>
                    <m:r>
                      <a:rPr lang="en-US" sz="2000" b="1" i="1">
                        <a:latin typeface="Cambria Math" charset="0"/>
                        <a:ea typeface="Cambria Math" charset="0"/>
                        <a:cs typeface="Cambria Math" charset="0"/>
                      </a:rPr>
                      <m:t>𝒎𝒐𝒅</m:t>
                    </m:r>
                    <m:r>
                      <a:rPr lang="en-US" sz="2000" b="1" i="1">
                        <a:latin typeface="Cambria Math" charset="0"/>
                        <a:ea typeface="Cambria Math" charset="0"/>
                        <a:cs typeface="Cambria Math" charset="0"/>
                      </a:rPr>
                      <m:t> </m:t>
                    </m:r>
                    <m:r>
                      <a:rPr lang="en-US" sz="2000" b="1" i="1">
                        <a:latin typeface="Cambria Math" charset="0"/>
                        <a:ea typeface="Cambria Math" charset="0"/>
                        <a:cs typeface="Cambria Math" charset="0"/>
                      </a:rPr>
                      <m:t>𝟐𝟔</m:t>
                    </m:r>
                  </m:oMath>
                </a14:m>
                <a:endParaRPr lang="en-US" sz="2000" b="1" dirty="0"/>
              </a:p>
              <a:p>
                <a:pPr marL="0" indent="0">
                  <a:buNone/>
                </a:pPr>
                <a:endParaRPr lang="en-US" sz="2300" i="1"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31136" y="1968288"/>
                <a:ext cx="7729728" cy="3101983"/>
              </a:xfrm>
              <a:blipFill>
                <a:blip r:embed="rId2"/>
                <a:stretch>
                  <a:fillRect l="-1148" b="-43265"/>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5525EFDA-367A-4E47-9D62-FF896EF64485}"/>
              </a:ext>
            </a:extLst>
          </p:cNvPr>
          <p:cNvGrpSpPr/>
          <p:nvPr/>
        </p:nvGrpSpPr>
        <p:grpSpPr>
          <a:xfrm>
            <a:off x="9588253" y="2963093"/>
            <a:ext cx="423720" cy="206280"/>
            <a:chOff x="9588253" y="2963093"/>
            <a:chExt cx="423720" cy="206280"/>
          </a:xfrm>
        </p:grpSpPr>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E19D0C3-A763-C143-BD6E-1E0F038F47D3}"/>
                    </a:ext>
                  </a:extLst>
                </p14:cNvPr>
                <p14:cNvContentPartPr/>
                <p14:nvPr/>
              </p14:nvContentPartPr>
              <p14:xfrm>
                <a:off x="9588253" y="2973893"/>
                <a:ext cx="238320" cy="195480"/>
              </p14:xfrm>
            </p:contentPart>
          </mc:Choice>
          <mc:Fallback>
            <p:pic>
              <p:nvPicPr>
                <p:cNvPr id="7" name="Ink 6">
                  <a:extLst>
                    <a:ext uri="{FF2B5EF4-FFF2-40B4-BE49-F238E27FC236}">
                      <a16:creationId xmlns:a16="http://schemas.microsoft.com/office/drawing/2014/main" id="{BE19D0C3-A763-C143-BD6E-1E0F038F47D3}"/>
                    </a:ext>
                  </a:extLst>
                </p:cNvPr>
                <p:cNvPicPr/>
                <p:nvPr/>
              </p:nvPicPr>
              <p:blipFill>
                <a:blip r:embed="rId4"/>
                <a:stretch>
                  <a:fillRect/>
                </a:stretch>
              </p:blipFill>
              <p:spPr>
                <a:xfrm>
                  <a:off x="9573133" y="2958413"/>
                  <a:ext cx="2689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F91CE3F-C637-FE4C-A68A-C2CF9826D76E}"/>
                    </a:ext>
                  </a:extLst>
                </p14:cNvPr>
                <p14:cNvContentPartPr/>
                <p14:nvPr/>
              </p14:nvContentPartPr>
              <p14:xfrm>
                <a:off x="9911173" y="2963093"/>
                <a:ext cx="100800" cy="42840"/>
              </p14:xfrm>
            </p:contentPart>
          </mc:Choice>
          <mc:Fallback>
            <p:pic>
              <p:nvPicPr>
                <p:cNvPr id="8" name="Ink 7">
                  <a:extLst>
                    <a:ext uri="{FF2B5EF4-FFF2-40B4-BE49-F238E27FC236}">
                      <a16:creationId xmlns:a16="http://schemas.microsoft.com/office/drawing/2014/main" id="{4F91CE3F-C637-FE4C-A68A-C2CF9826D76E}"/>
                    </a:ext>
                  </a:extLst>
                </p:cNvPr>
                <p:cNvPicPr/>
                <p:nvPr/>
              </p:nvPicPr>
              <p:blipFill>
                <a:blip r:embed="rId6"/>
                <a:stretch>
                  <a:fillRect/>
                </a:stretch>
              </p:blipFill>
              <p:spPr>
                <a:xfrm>
                  <a:off x="9895693" y="2947973"/>
                  <a:ext cx="1314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6981A61A-1128-1E46-837E-A3CA466D93A3}"/>
                    </a:ext>
                  </a:extLst>
                </p14:cNvPr>
                <p14:cNvContentPartPr/>
                <p14:nvPr/>
              </p14:nvContentPartPr>
              <p14:xfrm>
                <a:off x="9948253" y="3031853"/>
                <a:ext cx="63720" cy="10800"/>
              </p14:xfrm>
            </p:contentPart>
          </mc:Choice>
          <mc:Fallback>
            <p:pic>
              <p:nvPicPr>
                <p:cNvPr id="9" name="Ink 8">
                  <a:extLst>
                    <a:ext uri="{FF2B5EF4-FFF2-40B4-BE49-F238E27FC236}">
                      <a16:creationId xmlns:a16="http://schemas.microsoft.com/office/drawing/2014/main" id="{6981A61A-1128-1E46-837E-A3CA466D93A3}"/>
                    </a:ext>
                  </a:extLst>
                </p:cNvPr>
                <p:cNvPicPr/>
                <p:nvPr/>
              </p:nvPicPr>
              <p:blipFill>
                <a:blip r:embed="rId8"/>
                <a:stretch>
                  <a:fillRect/>
                </a:stretch>
              </p:blipFill>
              <p:spPr>
                <a:xfrm>
                  <a:off x="9932773" y="3016733"/>
                  <a:ext cx="94320" cy="41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F9621528-F3AA-824F-BDE8-8F0E038C8DD6}"/>
                  </a:ext>
                </a:extLst>
              </p14:cNvPr>
              <p14:cNvContentPartPr/>
              <p14:nvPr/>
            </p14:nvContentPartPr>
            <p14:xfrm>
              <a:off x="10266133" y="2920973"/>
              <a:ext cx="174240" cy="195480"/>
            </p14:xfrm>
          </p:contentPart>
        </mc:Choice>
        <mc:Fallback>
          <p:pic>
            <p:nvPicPr>
              <p:cNvPr id="11" name="Ink 10">
                <a:extLst>
                  <a:ext uri="{FF2B5EF4-FFF2-40B4-BE49-F238E27FC236}">
                    <a16:creationId xmlns:a16="http://schemas.microsoft.com/office/drawing/2014/main" id="{F9621528-F3AA-824F-BDE8-8F0E038C8DD6}"/>
                  </a:ext>
                </a:extLst>
              </p:cNvPr>
              <p:cNvPicPr/>
              <p:nvPr/>
            </p:nvPicPr>
            <p:blipFill>
              <a:blip r:embed="rId10"/>
              <a:stretch>
                <a:fillRect/>
              </a:stretch>
            </p:blipFill>
            <p:spPr>
              <a:xfrm>
                <a:off x="10251013" y="2905493"/>
                <a:ext cx="204840" cy="226080"/>
              </a:xfrm>
              <a:prstGeom prst="rect">
                <a:avLst/>
              </a:prstGeom>
            </p:spPr>
          </p:pic>
        </mc:Fallback>
      </mc:AlternateContent>
      <p:grpSp>
        <p:nvGrpSpPr>
          <p:cNvPr id="16" name="Group 15">
            <a:extLst>
              <a:ext uri="{FF2B5EF4-FFF2-40B4-BE49-F238E27FC236}">
                <a16:creationId xmlns:a16="http://schemas.microsoft.com/office/drawing/2014/main" id="{3018B139-4CF7-F947-A670-C14F8E5821BA}"/>
              </a:ext>
            </a:extLst>
          </p:cNvPr>
          <p:cNvGrpSpPr/>
          <p:nvPr/>
        </p:nvGrpSpPr>
        <p:grpSpPr>
          <a:xfrm>
            <a:off x="9641173" y="3407693"/>
            <a:ext cx="429120" cy="227880"/>
            <a:chOff x="9641173" y="3407693"/>
            <a:chExt cx="429120" cy="227880"/>
          </a:xfrm>
        </p:grpSpPr>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EDAC200D-3AF8-C043-97DC-F2A3B2A62A0D}"/>
                    </a:ext>
                  </a:extLst>
                </p14:cNvPr>
                <p14:cNvContentPartPr/>
                <p14:nvPr/>
              </p14:nvContentPartPr>
              <p14:xfrm>
                <a:off x="9641173" y="3407693"/>
                <a:ext cx="163800" cy="227880"/>
              </p14:xfrm>
            </p:contentPart>
          </mc:Choice>
          <mc:Fallback>
            <p:pic>
              <p:nvPicPr>
                <p:cNvPr id="12" name="Ink 11">
                  <a:extLst>
                    <a:ext uri="{FF2B5EF4-FFF2-40B4-BE49-F238E27FC236}">
                      <a16:creationId xmlns:a16="http://schemas.microsoft.com/office/drawing/2014/main" id="{EDAC200D-3AF8-C043-97DC-F2A3B2A62A0D}"/>
                    </a:ext>
                  </a:extLst>
                </p:cNvPr>
                <p:cNvPicPr/>
                <p:nvPr/>
              </p:nvPicPr>
              <p:blipFill>
                <a:blip r:embed="rId12"/>
                <a:stretch>
                  <a:fillRect/>
                </a:stretch>
              </p:blipFill>
              <p:spPr>
                <a:xfrm>
                  <a:off x="9626053" y="3392573"/>
                  <a:ext cx="194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86DE9840-9BC5-7B4A-94A3-91A18A4D9E8B}"/>
                    </a:ext>
                  </a:extLst>
                </p14:cNvPr>
                <p14:cNvContentPartPr/>
                <p14:nvPr/>
              </p14:nvContentPartPr>
              <p14:xfrm>
                <a:off x="9969493" y="3433973"/>
                <a:ext cx="58680" cy="26640"/>
              </p14:xfrm>
            </p:contentPart>
          </mc:Choice>
          <mc:Fallback>
            <p:pic>
              <p:nvPicPr>
                <p:cNvPr id="13" name="Ink 12">
                  <a:extLst>
                    <a:ext uri="{FF2B5EF4-FFF2-40B4-BE49-F238E27FC236}">
                      <a16:creationId xmlns:a16="http://schemas.microsoft.com/office/drawing/2014/main" id="{86DE9840-9BC5-7B4A-94A3-91A18A4D9E8B}"/>
                    </a:ext>
                  </a:extLst>
                </p:cNvPr>
                <p:cNvPicPr/>
                <p:nvPr/>
              </p:nvPicPr>
              <p:blipFill>
                <a:blip r:embed="rId14"/>
                <a:stretch>
                  <a:fillRect/>
                </a:stretch>
              </p:blipFill>
              <p:spPr>
                <a:xfrm>
                  <a:off x="9954013" y="3418853"/>
                  <a:ext cx="889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EA0A9167-E267-AF49-9403-2F4EC82D6A2C}"/>
                    </a:ext>
                  </a:extLst>
                </p14:cNvPr>
                <p14:cNvContentPartPr/>
                <p14:nvPr/>
              </p14:nvContentPartPr>
              <p14:xfrm>
                <a:off x="9974533" y="3508133"/>
                <a:ext cx="95760" cy="360"/>
              </p14:xfrm>
            </p:contentPart>
          </mc:Choice>
          <mc:Fallback>
            <p:pic>
              <p:nvPicPr>
                <p:cNvPr id="14" name="Ink 13">
                  <a:extLst>
                    <a:ext uri="{FF2B5EF4-FFF2-40B4-BE49-F238E27FC236}">
                      <a16:creationId xmlns:a16="http://schemas.microsoft.com/office/drawing/2014/main" id="{EA0A9167-E267-AF49-9403-2F4EC82D6A2C}"/>
                    </a:ext>
                  </a:extLst>
                </p:cNvPr>
                <p:cNvPicPr/>
                <p:nvPr/>
              </p:nvPicPr>
              <p:blipFill>
                <a:blip r:embed="rId16"/>
                <a:stretch>
                  <a:fillRect/>
                </a:stretch>
              </p:blipFill>
              <p:spPr>
                <a:xfrm>
                  <a:off x="9959413" y="3493013"/>
                  <a:ext cx="126000" cy="3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E9BAE12A-6C9B-A448-AD87-11202A9E90E1}"/>
                  </a:ext>
                </a:extLst>
              </p14:cNvPr>
              <p14:cNvContentPartPr/>
              <p14:nvPr/>
            </p14:nvContentPartPr>
            <p14:xfrm>
              <a:off x="10265773" y="3381773"/>
              <a:ext cx="26640" cy="211320"/>
            </p14:xfrm>
          </p:contentPart>
        </mc:Choice>
        <mc:Fallback>
          <p:pic>
            <p:nvPicPr>
              <p:cNvPr id="15" name="Ink 14">
                <a:extLst>
                  <a:ext uri="{FF2B5EF4-FFF2-40B4-BE49-F238E27FC236}">
                    <a16:creationId xmlns:a16="http://schemas.microsoft.com/office/drawing/2014/main" id="{E9BAE12A-6C9B-A448-AD87-11202A9E90E1}"/>
                  </a:ext>
                </a:extLst>
              </p:cNvPr>
              <p:cNvPicPr/>
              <p:nvPr/>
            </p:nvPicPr>
            <p:blipFill>
              <a:blip r:embed="rId18"/>
              <a:stretch>
                <a:fillRect/>
              </a:stretch>
            </p:blipFill>
            <p:spPr>
              <a:xfrm>
                <a:off x="10250293" y="3366653"/>
                <a:ext cx="57240" cy="241920"/>
              </a:xfrm>
              <a:prstGeom prst="rect">
                <a:avLst/>
              </a:prstGeom>
            </p:spPr>
          </p:pic>
        </mc:Fallback>
      </mc:AlternateContent>
      <p:grpSp>
        <p:nvGrpSpPr>
          <p:cNvPr id="21" name="Group 20">
            <a:extLst>
              <a:ext uri="{FF2B5EF4-FFF2-40B4-BE49-F238E27FC236}">
                <a16:creationId xmlns:a16="http://schemas.microsoft.com/office/drawing/2014/main" id="{783B0687-30DD-A646-906E-20951E7931E7}"/>
              </a:ext>
            </a:extLst>
          </p:cNvPr>
          <p:cNvGrpSpPr/>
          <p:nvPr/>
        </p:nvGrpSpPr>
        <p:grpSpPr>
          <a:xfrm>
            <a:off x="9676093" y="3788573"/>
            <a:ext cx="690480" cy="280800"/>
            <a:chOff x="9676093" y="3788573"/>
            <a:chExt cx="690480" cy="280800"/>
          </a:xfrm>
        </p:grpSpPr>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C85D0DAA-A51B-8F4A-90DD-5CAE5D5DCAB2}"/>
                    </a:ext>
                  </a:extLst>
                </p14:cNvPr>
                <p14:cNvContentPartPr/>
                <p14:nvPr/>
              </p14:nvContentPartPr>
              <p14:xfrm>
                <a:off x="9676093" y="3809813"/>
                <a:ext cx="182520" cy="259560"/>
              </p14:xfrm>
            </p:contentPart>
          </mc:Choice>
          <mc:Fallback>
            <p:pic>
              <p:nvPicPr>
                <p:cNvPr id="17" name="Ink 16">
                  <a:extLst>
                    <a:ext uri="{FF2B5EF4-FFF2-40B4-BE49-F238E27FC236}">
                      <a16:creationId xmlns:a16="http://schemas.microsoft.com/office/drawing/2014/main" id="{C85D0DAA-A51B-8F4A-90DD-5CAE5D5DCAB2}"/>
                    </a:ext>
                  </a:extLst>
                </p:cNvPr>
                <p:cNvPicPr/>
                <p:nvPr/>
              </p:nvPicPr>
              <p:blipFill>
                <a:blip r:embed="rId20"/>
                <a:stretch>
                  <a:fillRect/>
                </a:stretch>
              </p:blipFill>
              <p:spPr>
                <a:xfrm>
                  <a:off x="9660613" y="3794693"/>
                  <a:ext cx="2131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AEE78471-0BDB-E345-93EE-129CFD6CF311}"/>
                    </a:ext>
                  </a:extLst>
                </p14:cNvPr>
                <p14:cNvContentPartPr/>
                <p14:nvPr/>
              </p14:nvContentPartPr>
              <p14:xfrm>
                <a:off x="9942853" y="3878573"/>
                <a:ext cx="95760" cy="26640"/>
              </p14:xfrm>
            </p:contentPart>
          </mc:Choice>
          <mc:Fallback>
            <p:pic>
              <p:nvPicPr>
                <p:cNvPr id="18" name="Ink 17">
                  <a:extLst>
                    <a:ext uri="{FF2B5EF4-FFF2-40B4-BE49-F238E27FC236}">
                      <a16:creationId xmlns:a16="http://schemas.microsoft.com/office/drawing/2014/main" id="{AEE78471-0BDB-E345-93EE-129CFD6CF311}"/>
                    </a:ext>
                  </a:extLst>
                </p:cNvPr>
                <p:cNvPicPr/>
                <p:nvPr/>
              </p:nvPicPr>
              <p:blipFill>
                <a:blip r:embed="rId22"/>
                <a:stretch>
                  <a:fillRect/>
                </a:stretch>
              </p:blipFill>
              <p:spPr>
                <a:xfrm>
                  <a:off x="9927733" y="3863453"/>
                  <a:ext cx="1260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90F33D15-522A-7048-BFCD-BEAFF728F495}"/>
                    </a:ext>
                  </a:extLst>
                </p14:cNvPr>
                <p14:cNvContentPartPr/>
                <p14:nvPr/>
              </p14:nvContentPartPr>
              <p14:xfrm>
                <a:off x="9990373" y="3958133"/>
                <a:ext cx="74520" cy="10800"/>
              </p14:xfrm>
            </p:contentPart>
          </mc:Choice>
          <mc:Fallback>
            <p:pic>
              <p:nvPicPr>
                <p:cNvPr id="19" name="Ink 18">
                  <a:extLst>
                    <a:ext uri="{FF2B5EF4-FFF2-40B4-BE49-F238E27FC236}">
                      <a16:creationId xmlns:a16="http://schemas.microsoft.com/office/drawing/2014/main" id="{90F33D15-522A-7048-BFCD-BEAFF728F495}"/>
                    </a:ext>
                  </a:extLst>
                </p:cNvPr>
                <p:cNvPicPr/>
                <p:nvPr/>
              </p:nvPicPr>
              <p:blipFill>
                <a:blip r:embed="rId24"/>
                <a:stretch>
                  <a:fillRect/>
                </a:stretch>
              </p:blipFill>
              <p:spPr>
                <a:xfrm>
                  <a:off x="9975253" y="3942653"/>
                  <a:ext cx="1047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5C903D49-2724-434B-984C-5B43C4C55FE9}"/>
                    </a:ext>
                  </a:extLst>
                </p14:cNvPr>
                <p14:cNvContentPartPr/>
                <p14:nvPr/>
              </p14:nvContentPartPr>
              <p14:xfrm>
                <a:off x="10170373" y="3788573"/>
                <a:ext cx="196200" cy="180360"/>
              </p14:xfrm>
            </p:contentPart>
          </mc:Choice>
          <mc:Fallback>
            <p:pic>
              <p:nvPicPr>
                <p:cNvPr id="20" name="Ink 19">
                  <a:extLst>
                    <a:ext uri="{FF2B5EF4-FFF2-40B4-BE49-F238E27FC236}">
                      <a16:creationId xmlns:a16="http://schemas.microsoft.com/office/drawing/2014/main" id="{5C903D49-2724-434B-984C-5B43C4C55FE9}"/>
                    </a:ext>
                  </a:extLst>
                </p:cNvPr>
                <p:cNvPicPr/>
                <p:nvPr/>
              </p:nvPicPr>
              <p:blipFill>
                <a:blip r:embed="rId26"/>
                <a:stretch>
                  <a:fillRect/>
                </a:stretch>
              </p:blipFill>
              <p:spPr>
                <a:xfrm>
                  <a:off x="10155253" y="3773453"/>
                  <a:ext cx="226800" cy="21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B6AD1193-BAC3-404C-B15C-8E44DC799379}"/>
                  </a:ext>
                </a:extLst>
              </p14:cNvPr>
              <p14:cNvContentPartPr/>
              <p14:nvPr/>
            </p14:nvContentPartPr>
            <p14:xfrm>
              <a:off x="9932413" y="4323173"/>
              <a:ext cx="21600" cy="16200"/>
            </p14:xfrm>
          </p:contentPart>
        </mc:Choice>
        <mc:Fallback>
          <p:pic>
            <p:nvPicPr>
              <p:cNvPr id="22" name="Ink 21">
                <a:extLst>
                  <a:ext uri="{FF2B5EF4-FFF2-40B4-BE49-F238E27FC236}">
                    <a16:creationId xmlns:a16="http://schemas.microsoft.com/office/drawing/2014/main" id="{B6AD1193-BAC3-404C-B15C-8E44DC799379}"/>
                  </a:ext>
                </a:extLst>
              </p:cNvPr>
              <p:cNvPicPr/>
              <p:nvPr/>
            </p:nvPicPr>
            <p:blipFill>
              <a:blip r:embed="rId28"/>
              <a:stretch>
                <a:fillRect/>
              </a:stretch>
            </p:blipFill>
            <p:spPr>
              <a:xfrm>
                <a:off x="9916933" y="4307693"/>
                <a:ext cx="522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7209C68B-607D-D849-A256-565E074D84FC}"/>
                  </a:ext>
                </a:extLst>
              </p14:cNvPr>
              <p14:cNvContentPartPr/>
              <p14:nvPr/>
            </p14:nvContentPartPr>
            <p14:xfrm>
              <a:off x="9958693" y="4429013"/>
              <a:ext cx="21600" cy="26640"/>
            </p14:xfrm>
          </p:contentPart>
        </mc:Choice>
        <mc:Fallback>
          <p:pic>
            <p:nvPicPr>
              <p:cNvPr id="23" name="Ink 22">
                <a:extLst>
                  <a:ext uri="{FF2B5EF4-FFF2-40B4-BE49-F238E27FC236}">
                    <a16:creationId xmlns:a16="http://schemas.microsoft.com/office/drawing/2014/main" id="{7209C68B-607D-D849-A256-565E074D84FC}"/>
                  </a:ext>
                </a:extLst>
              </p:cNvPr>
              <p:cNvPicPr/>
              <p:nvPr/>
            </p:nvPicPr>
            <p:blipFill>
              <a:blip r:embed="rId30"/>
              <a:stretch>
                <a:fillRect/>
              </a:stretch>
            </p:blipFill>
            <p:spPr>
              <a:xfrm>
                <a:off x="9943573" y="4413533"/>
                <a:ext cx="522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67964445-64B5-8F4F-A459-F25F4720CC98}"/>
                  </a:ext>
                </a:extLst>
              </p14:cNvPr>
              <p14:cNvContentPartPr/>
              <p14:nvPr/>
            </p14:nvContentPartPr>
            <p14:xfrm>
              <a:off x="9958693" y="4566533"/>
              <a:ext cx="21600" cy="360"/>
            </p14:xfrm>
          </p:contentPart>
        </mc:Choice>
        <mc:Fallback>
          <p:pic>
            <p:nvPicPr>
              <p:cNvPr id="24" name="Ink 23">
                <a:extLst>
                  <a:ext uri="{FF2B5EF4-FFF2-40B4-BE49-F238E27FC236}">
                    <a16:creationId xmlns:a16="http://schemas.microsoft.com/office/drawing/2014/main" id="{67964445-64B5-8F4F-A459-F25F4720CC98}"/>
                  </a:ext>
                </a:extLst>
              </p:cNvPr>
              <p:cNvPicPr/>
              <p:nvPr/>
            </p:nvPicPr>
            <p:blipFill>
              <a:blip r:embed="rId32"/>
              <a:stretch>
                <a:fillRect/>
              </a:stretch>
            </p:blipFill>
            <p:spPr>
              <a:xfrm>
                <a:off x="9943573" y="4551413"/>
                <a:ext cx="522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81CD372D-1003-9344-BAB2-3849FA4D1EAE}"/>
                  </a:ext>
                </a:extLst>
              </p14:cNvPr>
              <p14:cNvContentPartPr/>
              <p14:nvPr/>
            </p14:nvContentPartPr>
            <p14:xfrm>
              <a:off x="9985333" y="4661933"/>
              <a:ext cx="10800" cy="16200"/>
            </p14:xfrm>
          </p:contentPart>
        </mc:Choice>
        <mc:Fallback>
          <p:pic>
            <p:nvPicPr>
              <p:cNvPr id="25" name="Ink 24">
                <a:extLst>
                  <a:ext uri="{FF2B5EF4-FFF2-40B4-BE49-F238E27FC236}">
                    <a16:creationId xmlns:a16="http://schemas.microsoft.com/office/drawing/2014/main" id="{81CD372D-1003-9344-BAB2-3849FA4D1EAE}"/>
                  </a:ext>
                </a:extLst>
              </p:cNvPr>
              <p:cNvPicPr/>
              <p:nvPr/>
            </p:nvPicPr>
            <p:blipFill>
              <a:blip r:embed="rId34"/>
              <a:stretch>
                <a:fillRect/>
              </a:stretch>
            </p:blipFill>
            <p:spPr>
              <a:xfrm>
                <a:off x="9969853" y="4646453"/>
                <a:ext cx="41400" cy="46800"/>
              </a:xfrm>
              <a:prstGeom prst="rect">
                <a:avLst/>
              </a:prstGeom>
            </p:spPr>
          </p:pic>
        </mc:Fallback>
      </mc:AlternateContent>
      <p:grpSp>
        <p:nvGrpSpPr>
          <p:cNvPr id="33" name="Group 32">
            <a:extLst>
              <a:ext uri="{FF2B5EF4-FFF2-40B4-BE49-F238E27FC236}">
                <a16:creationId xmlns:a16="http://schemas.microsoft.com/office/drawing/2014/main" id="{739EAC5E-226C-BE42-A330-69D7EB6F8022}"/>
              </a:ext>
            </a:extLst>
          </p:cNvPr>
          <p:cNvGrpSpPr/>
          <p:nvPr/>
        </p:nvGrpSpPr>
        <p:grpSpPr>
          <a:xfrm>
            <a:off x="9773653" y="4905293"/>
            <a:ext cx="899280" cy="360000"/>
            <a:chOff x="9773653" y="4905293"/>
            <a:chExt cx="899280" cy="360000"/>
          </a:xfrm>
        </p:grpSpPr>
        <mc:AlternateContent xmlns:mc="http://schemas.openxmlformats.org/markup-compatibility/2006">
          <mc:Choice xmlns:p14="http://schemas.microsoft.com/office/powerpoint/2010/main" Requires="p14">
            <p:contentPart p14:bwMode="auto" r:id="rId35">
              <p14:nvContentPartPr>
                <p14:cNvPr id="26" name="Ink 25">
                  <a:extLst>
                    <a:ext uri="{FF2B5EF4-FFF2-40B4-BE49-F238E27FC236}">
                      <a16:creationId xmlns:a16="http://schemas.microsoft.com/office/drawing/2014/main" id="{684CFF36-24AB-8841-98DE-4D5511047865}"/>
                    </a:ext>
                  </a:extLst>
                </p14:cNvPr>
                <p14:cNvContentPartPr/>
                <p14:nvPr/>
              </p14:nvContentPartPr>
              <p14:xfrm>
                <a:off x="9773653" y="5053253"/>
                <a:ext cx="243720" cy="212040"/>
              </p14:xfrm>
            </p:contentPart>
          </mc:Choice>
          <mc:Fallback>
            <p:pic>
              <p:nvPicPr>
                <p:cNvPr id="26" name="Ink 25">
                  <a:extLst>
                    <a:ext uri="{FF2B5EF4-FFF2-40B4-BE49-F238E27FC236}">
                      <a16:creationId xmlns:a16="http://schemas.microsoft.com/office/drawing/2014/main" id="{684CFF36-24AB-8841-98DE-4D5511047865}"/>
                    </a:ext>
                  </a:extLst>
                </p:cNvPr>
                <p:cNvPicPr/>
                <p:nvPr/>
              </p:nvPicPr>
              <p:blipFill>
                <a:blip r:embed="rId36"/>
                <a:stretch>
                  <a:fillRect/>
                </a:stretch>
              </p:blipFill>
              <p:spPr>
                <a:xfrm>
                  <a:off x="9758173" y="5038133"/>
                  <a:ext cx="2743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7" name="Ink 26">
                  <a:extLst>
                    <a:ext uri="{FF2B5EF4-FFF2-40B4-BE49-F238E27FC236}">
                      <a16:creationId xmlns:a16="http://schemas.microsoft.com/office/drawing/2014/main" id="{097DD7C7-8C5E-704E-81D2-76D35321933A}"/>
                    </a:ext>
                  </a:extLst>
                </p14:cNvPr>
                <p14:cNvContentPartPr/>
                <p14:nvPr/>
              </p14:nvContentPartPr>
              <p14:xfrm>
                <a:off x="9773653" y="5106173"/>
                <a:ext cx="254520" cy="47880"/>
              </p14:xfrm>
            </p:contentPart>
          </mc:Choice>
          <mc:Fallback>
            <p:pic>
              <p:nvPicPr>
                <p:cNvPr id="27" name="Ink 26">
                  <a:extLst>
                    <a:ext uri="{FF2B5EF4-FFF2-40B4-BE49-F238E27FC236}">
                      <a16:creationId xmlns:a16="http://schemas.microsoft.com/office/drawing/2014/main" id="{097DD7C7-8C5E-704E-81D2-76D35321933A}"/>
                    </a:ext>
                  </a:extLst>
                </p:cNvPr>
                <p:cNvPicPr/>
                <p:nvPr/>
              </p:nvPicPr>
              <p:blipFill>
                <a:blip r:embed="rId38"/>
                <a:stretch>
                  <a:fillRect/>
                </a:stretch>
              </p:blipFill>
              <p:spPr>
                <a:xfrm>
                  <a:off x="9758173" y="5091053"/>
                  <a:ext cx="2847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 name="Ink 27">
                  <a:extLst>
                    <a:ext uri="{FF2B5EF4-FFF2-40B4-BE49-F238E27FC236}">
                      <a16:creationId xmlns:a16="http://schemas.microsoft.com/office/drawing/2014/main" id="{5D09BDD7-7626-F540-904B-0B24BFF1FC1C}"/>
                    </a:ext>
                  </a:extLst>
                </p14:cNvPr>
                <p14:cNvContentPartPr/>
                <p14:nvPr/>
              </p14:nvContentPartPr>
              <p14:xfrm>
                <a:off x="10085773" y="5090333"/>
                <a:ext cx="90360" cy="16200"/>
              </p14:xfrm>
            </p:contentPart>
          </mc:Choice>
          <mc:Fallback>
            <p:pic>
              <p:nvPicPr>
                <p:cNvPr id="28" name="Ink 27">
                  <a:extLst>
                    <a:ext uri="{FF2B5EF4-FFF2-40B4-BE49-F238E27FC236}">
                      <a16:creationId xmlns:a16="http://schemas.microsoft.com/office/drawing/2014/main" id="{5D09BDD7-7626-F540-904B-0B24BFF1FC1C}"/>
                    </a:ext>
                  </a:extLst>
                </p:cNvPr>
                <p:cNvPicPr/>
                <p:nvPr/>
              </p:nvPicPr>
              <p:blipFill>
                <a:blip r:embed="rId40"/>
                <a:stretch>
                  <a:fillRect/>
                </a:stretch>
              </p:blipFill>
              <p:spPr>
                <a:xfrm>
                  <a:off x="10070653" y="5075213"/>
                  <a:ext cx="120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104211AC-477E-1243-8871-5F91C407B1B5}"/>
                    </a:ext>
                  </a:extLst>
                </p14:cNvPr>
                <p14:cNvContentPartPr/>
                <p14:nvPr/>
              </p14:nvContentPartPr>
              <p14:xfrm>
                <a:off x="10122853" y="5143253"/>
                <a:ext cx="74520" cy="37440"/>
              </p14:xfrm>
            </p:contentPart>
          </mc:Choice>
          <mc:Fallback>
            <p:pic>
              <p:nvPicPr>
                <p:cNvPr id="29" name="Ink 28">
                  <a:extLst>
                    <a:ext uri="{FF2B5EF4-FFF2-40B4-BE49-F238E27FC236}">
                      <a16:creationId xmlns:a16="http://schemas.microsoft.com/office/drawing/2014/main" id="{104211AC-477E-1243-8871-5F91C407B1B5}"/>
                    </a:ext>
                  </a:extLst>
                </p:cNvPr>
                <p:cNvPicPr/>
                <p:nvPr/>
              </p:nvPicPr>
              <p:blipFill>
                <a:blip r:embed="rId42"/>
                <a:stretch>
                  <a:fillRect/>
                </a:stretch>
              </p:blipFill>
              <p:spPr>
                <a:xfrm>
                  <a:off x="10107373" y="5128133"/>
                  <a:ext cx="1051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1" name="Ink 30">
                  <a:extLst>
                    <a:ext uri="{FF2B5EF4-FFF2-40B4-BE49-F238E27FC236}">
                      <a16:creationId xmlns:a16="http://schemas.microsoft.com/office/drawing/2014/main" id="{8E96A0E7-8CCC-B54D-8F9F-0615BC7958CC}"/>
                    </a:ext>
                  </a:extLst>
                </p14:cNvPr>
                <p14:cNvContentPartPr/>
                <p14:nvPr/>
              </p14:nvContentPartPr>
              <p14:xfrm>
                <a:off x="10350373" y="4958213"/>
                <a:ext cx="196200" cy="196200"/>
              </p14:xfrm>
            </p:contentPart>
          </mc:Choice>
          <mc:Fallback>
            <p:pic>
              <p:nvPicPr>
                <p:cNvPr id="31" name="Ink 30">
                  <a:extLst>
                    <a:ext uri="{FF2B5EF4-FFF2-40B4-BE49-F238E27FC236}">
                      <a16:creationId xmlns:a16="http://schemas.microsoft.com/office/drawing/2014/main" id="{8E96A0E7-8CCC-B54D-8F9F-0615BC7958CC}"/>
                    </a:ext>
                  </a:extLst>
                </p:cNvPr>
                <p:cNvPicPr/>
                <p:nvPr/>
              </p:nvPicPr>
              <p:blipFill>
                <a:blip r:embed="rId44"/>
                <a:stretch>
                  <a:fillRect/>
                </a:stretch>
              </p:blipFill>
              <p:spPr>
                <a:xfrm>
                  <a:off x="10334893" y="4942733"/>
                  <a:ext cx="2268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F9C5D465-7EEA-C64E-BEB4-187182746A08}"/>
                    </a:ext>
                  </a:extLst>
                </p14:cNvPr>
                <p14:cNvContentPartPr/>
                <p14:nvPr/>
              </p14:nvContentPartPr>
              <p14:xfrm>
                <a:off x="10530373" y="4905293"/>
                <a:ext cx="142560" cy="174960"/>
              </p14:xfrm>
            </p:contentPart>
          </mc:Choice>
          <mc:Fallback>
            <p:pic>
              <p:nvPicPr>
                <p:cNvPr id="32" name="Ink 31">
                  <a:extLst>
                    <a:ext uri="{FF2B5EF4-FFF2-40B4-BE49-F238E27FC236}">
                      <a16:creationId xmlns:a16="http://schemas.microsoft.com/office/drawing/2014/main" id="{F9C5D465-7EEA-C64E-BEB4-187182746A08}"/>
                    </a:ext>
                  </a:extLst>
                </p:cNvPr>
                <p:cNvPicPr/>
                <p:nvPr/>
              </p:nvPicPr>
              <p:blipFill>
                <a:blip r:embed="rId46"/>
                <a:stretch>
                  <a:fillRect/>
                </a:stretch>
              </p:blipFill>
              <p:spPr>
                <a:xfrm>
                  <a:off x="10514893" y="4889813"/>
                  <a:ext cx="173160" cy="205560"/>
                </a:xfrm>
                <a:prstGeom prst="rect">
                  <a:avLst/>
                </a:prstGeom>
              </p:spPr>
            </p:pic>
          </mc:Fallback>
        </mc:AlternateContent>
      </p:grpSp>
      <p:grpSp>
        <p:nvGrpSpPr>
          <p:cNvPr id="42" name="Group 41">
            <a:extLst>
              <a:ext uri="{FF2B5EF4-FFF2-40B4-BE49-F238E27FC236}">
                <a16:creationId xmlns:a16="http://schemas.microsoft.com/office/drawing/2014/main" id="{03B69938-FE83-834B-9DE7-BDBDE3C47420}"/>
              </a:ext>
            </a:extLst>
          </p:cNvPr>
          <p:cNvGrpSpPr/>
          <p:nvPr/>
        </p:nvGrpSpPr>
        <p:grpSpPr>
          <a:xfrm>
            <a:off x="6111733" y="4756973"/>
            <a:ext cx="164520" cy="238680"/>
            <a:chOff x="6111733" y="4756973"/>
            <a:chExt cx="164520" cy="238680"/>
          </a:xfrm>
        </p:grpSpPr>
        <mc:AlternateContent xmlns:mc="http://schemas.openxmlformats.org/markup-compatibility/2006">
          <mc:Choice xmlns:p14="http://schemas.microsoft.com/office/powerpoint/2010/main" Requires="p14">
            <p:contentPart p14:bwMode="auto" r:id="rId47">
              <p14:nvContentPartPr>
                <p14:cNvPr id="40" name="Ink 39">
                  <a:extLst>
                    <a:ext uri="{FF2B5EF4-FFF2-40B4-BE49-F238E27FC236}">
                      <a16:creationId xmlns:a16="http://schemas.microsoft.com/office/drawing/2014/main" id="{B6527D46-5E4D-434C-BAB3-EE2330EDB5B3}"/>
                    </a:ext>
                  </a:extLst>
                </p14:cNvPr>
                <p14:cNvContentPartPr/>
                <p14:nvPr/>
              </p14:nvContentPartPr>
              <p14:xfrm>
                <a:off x="6170053" y="4836533"/>
                <a:ext cx="10800" cy="159120"/>
              </p14:xfrm>
            </p:contentPart>
          </mc:Choice>
          <mc:Fallback>
            <p:pic>
              <p:nvPicPr>
                <p:cNvPr id="40" name="Ink 39">
                  <a:extLst>
                    <a:ext uri="{FF2B5EF4-FFF2-40B4-BE49-F238E27FC236}">
                      <a16:creationId xmlns:a16="http://schemas.microsoft.com/office/drawing/2014/main" id="{B6527D46-5E4D-434C-BAB3-EE2330EDB5B3}"/>
                    </a:ext>
                  </a:extLst>
                </p:cNvPr>
                <p:cNvPicPr/>
                <p:nvPr/>
              </p:nvPicPr>
              <p:blipFill>
                <a:blip r:embed="rId48"/>
                <a:stretch>
                  <a:fillRect/>
                </a:stretch>
              </p:blipFill>
              <p:spPr>
                <a:xfrm>
                  <a:off x="6154573" y="4821053"/>
                  <a:ext cx="414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1" name="Ink 40">
                  <a:extLst>
                    <a:ext uri="{FF2B5EF4-FFF2-40B4-BE49-F238E27FC236}">
                      <a16:creationId xmlns:a16="http://schemas.microsoft.com/office/drawing/2014/main" id="{34AB9C81-310D-EB4D-B0B6-51BB19AC4428}"/>
                    </a:ext>
                  </a:extLst>
                </p14:cNvPr>
                <p14:cNvContentPartPr/>
                <p14:nvPr/>
              </p14:nvContentPartPr>
              <p14:xfrm>
                <a:off x="6111733" y="4756973"/>
                <a:ext cx="164520" cy="111600"/>
              </p14:xfrm>
            </p:contentPart>
          </mc:Choice>
          <mc:Fallback>
            <p:pic>
              <p:nvPicPr>
                <p:cNvPr id="41" name="Ink 40">
                  <a:extLst>
                    <a:ext uri="{FF2B5EF4-FFF2-40B4-BE49-F238E27FC236}">
                      <a16:creationId xmlns:a16="http://schemas.microsoft.com/office/drawing/2014/main" id="{34AB9C81-310D-EB4D-B0B6-51BB19AC4428}"/>
                    </a:ext>
                  </a:extLst>
                </p:cNvPr>
                <p:cNvPicPr/>
                <p:nvPr/>
              </p:nvPicPr>
              <p:blipFill>
                <a:blip r:embed="rId50"/>
                <a:stretch>
                  <a:fillRect/>
                </a:stretch>
              </p:blipFill>
              <p:spPr>
                <a:xfrm>
                  <a:off x="6096613" y="4741853"/>
                  <a:ext cx="194760" cy="141840"/>
                </a:xfrm>
                <a:prstGeom prst="rect">
                  <a:avLst/>
                </a:prstGeom>
              </p:spPr>
            </p:pic>
          </mc:Fallback>
        </mc:AlternateContent>
      </p:grpSp>
      <p:grpSp>
        <p:nvGrpSpPr>
          <p:cNvPr id="45" name="Group 44">
            <a:extLst>
              <a:ext uri="{FF2B5EF4-FFF2-40B4-BE49-F238E27FC236}">
                <a16:creationId xmlns:a16="http://schemas.microsoft.com/office/drawing/2014/main" id="{BCB4B73F-CA1C-E740-BD35-A62B8CC2F9EF}"/>
              </a:ext>
            </a:extLst>
          </p:cNvPr>
          <p:cNvGrpSpPr/>
          <p:nvPr/>
        </p:nvGrpSpPr>
        <p:grpSpPr>
          <a:xfrm>
            <a:off x="7535173" y="4741133"/>
            <a:ext cx="137880" cy="217440"/>
            <a:chOff x="7535173" y="4741133"/>
            <a:chExt cx="137880" cy="217440"/>
          </a:xfrm>
        </p:grpSpPr>
        <mc:AlternateContent xmlns:mc="http://schemas.openxmlformats.org/markup-compatibility/2006">
          <mc:Choice xmlns:p14="http://schemas.microsoft.com/office/powerpoint/2010/main" Requires="p14">
            <p:contentPart p14:bwMode="auto" r:id="rId51">
              <p14:nvContentPartPr>
                <p14:cNvPr id="43" name="Ink 42">
                  <a:extLst>
                    <a:ext uri="{FF2B5EF4-FFF2-40B4-BE49-F238E27FC236}">
                      <a16:creationId xmlns:a16="http://schemas.microsoft.com/office/drawing/2014/main" id="{162CC81B-3925-DA46-BDD1-8A6EDAA6B557}"/>
                    </a:ext>
                  </a:extLst>
                </p14:cNvPr>
                <p14:cNvContentPartPr/>
                <p14:nvPr/>
              </p14:nvContentPartPr>
              <p14:xfrm>
                <a:off x="7593493" y="4815293"/>
                <a:ext cx="10800" cy="143280"/>
              </p14:xfrm>
            </p:contentPart>
          </mc:Choice>
          <mc:Fallback>
            <p:pic>
              <p:nvPicPr>
                <p:cNvPr id="43" name="Ink 42">
                  <a:extLst>
                    <a:ext uri="{FF2B5EF4-FFF2-40B4-BE49-F238E27FC236}">
                      <a16:creationId xmlns:a16="http://schemas.microsoft.com/office/drawing/2014/main" id="{162CC81B-3925-DA46-BDD1-8A6EDAA6B557}"/>
                    </a:ext>
                  </a:extLst>
                </p:cNvPr>
                <p:cNvPicPr/>
                <p:nvPr/>
              </p:nvPicPr>
              <p:blipFill>
                <a:blip r:embed="rId52"/>
                <a:stretch>
                  <a:fillRect/>
                </a:stretch>
              </p:blipFill>
              <p:spPr>
                <a:xfrm>
                  <a:off x="7578013" y="4799813"/>
                  <a:ext cx="414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4" name="Ink 43">
                  <a:extLst>
                    <a:ext uri="{FF2B5EF4-FFF2-40B4-BE49-F238E27FC236}">
                      <a16:creationId xmlns:a16="http://schemas.microsoft.com/office/drawing/2014/main" id="{0350F1F8-2D4D-6D4D-BC17-FE49B421F225}"/>
                    </a:ext>
                  </a:extLst>
                </p14:cNvPr>
                <p14:cNvContentPartPr/>
                <p14:nvPr/>
              </p14:nvContentPartPr>
              <p14:xfrm>
                <a:off x="7535173" y="4741133"/>
                <a:ext cx="137880" cy="137880"/>
              </p14:xfrm>
            </p:contentPart>
          </mc:Choice>
          <mc:Fallback>
            <p:pic>
              <p:nvPicPr>
                <p:cNvPr id="44" name="Ink 43">
                  <a:extLst>
                    <a:ext uri="{FF2B5EF4-FFF2-40B4-BE49-F238E27FC236}">
                      <a16:creationId xmlns:a16="http://schemas.microsoft.com/office/drawing/2014/main" id="{0350F1F8-2D4D-6D4D-BC17-FE49B421F225}"/>
                    </a:ext>
                  </a:extLst>
                </p:cNvPr>
                <p:cNvPicPr/>
                <p:nvPr/>
              </p:nvPicPr>
              <p:blipFill>
                <a:blip r:embed="rId54"/>
                <a:stretch>
                  <a:fillRect/>
                </a:stretch>
              </p:blipFill>
              <p:spPr>
                <a:xfrm>
                  <a:off x="7520053" y="4726013"/>
                  <a:ext cx="168480" cy="168480"/>
                </a:xfrm>
                <a:prstGeom prst="rect">
                  <a:avLst/>
                </a:prstGeom>
              </p:spPr>
            </p:pic>
          </mc:Fallback>
        </mc:AlternateContent>
      </p:grpSp>
      <p:grpSp>
        <p:nvGrpSpPr>
          <p:cNvPr id="68" name="Group 67">
            <a:extLst>
              <a:ext uri="{FF2B5EF4-FFF2-40B4-BE49-F238E27FC236}">
                <a16:creationId xmlns:a16="http://schemas.microsoft.com/office/drawing/2014/main" id="{D8BBE092-AFCE-8B4E-B5A7-6C1195F69A7C}"/>
              </a:ext>
            </a:extLst>
          </p:cNvPr>
          <p:cNvGrpSpPr/>
          <p:nvPr/>
        </p:nvGrpSpPr>
        <p:grpSpPr>
          <a:xfrm>
            <a:off x="6254653" y="2566373"/>
            <a:ext cx="1609200" cy="910440"/>
            <a:chOff x="6254653" y="2566373"/>
            <a:chExt cx="1609200" cy="910440"/>
          </a:xfrm>
        </p:grpSpPr>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D5F4A2B6-0E94-804C-B7DA-FB69332415D8}"/>
                    </a:ext>
                  </a:extLst>
                </p14:cNvPr>
                <p14:cNvContentPartPr/>
                <p14:nvPr/>
              </p14:nvContentPartPr>
              <p14:xfrm>
                <a:off x="6275893" y="3254333"/>
                <a:ext cx="32040" cy="201600"/>
              </p14:xfrm>
            </p:contentPart>
          </mc:Choice>
          <mc:Fallback>
            <p:pic>
              <p:nvPicPr>
                <p:cNvPr id="34" name="Ink 33">
                  <a:extLst>
                    <a:ext uri="{FF2B5EF4-FFF2-40B4-BE49-F238E27FC236}">
                      <a16:creationId xmlns:a16="http://schemas.microsoft.com/office/drawing/2014/main" id="{D5F4A2B6-0E94-804C-B7DA-FB69332415D8}"/>
                    </a:ext>
                  </a:extLst>
                </p:cNvPr>
                <p:cNvPicPr/>
                <p:nvPr/>
              </p:nvPicPr>
              <p:blipFill>
                <a:blip r:embed="rId56"/>
                <a:stretch>
                  <a:fillRect/>
                </a:stretch>
              </p:blipFill>
              <p:spPr>
                <a:xfrm>
                  <a:off x="6260413" y="3238853"/>
                  <a:ext cx="626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60DC201C-4CAF-0B4E-A199-7D15209E1DB7}"/>
                    </a:ext>
                  </a:extLst>
                </p14:cNvPr>
                <p14:cNvContentPartPr/>
                <p14:nvPr/>
              </p14:nvContentPartPr>
              <p14:xfrm>
                <a:off x="6254653" y="3365213"/>
                <a:ext cx="74520" cy="74520"/>
              </p14:xfrm>
            </p:contentPart>
          </mc:Choice>
          <mc:Fallback>
            <p:pic>
              <p:nvPicPr>
                <p:cNvPr id="35" name="Ink 34">
                  <a:extLst>
                    <a:ext uri="{FF2B5EF4-FFF2-40B4-BE49-F238E27FC236}">
                      <a16:creationId xmlns:a16="http://schemas.microsoft.com/office/drawing/2014/main" id="{60DC201C-4CAF-0B4E-A199-7D15209E1DB7}"/>
                    </a:ext>
                  </a:extLst>
                </p:cNvPr>
                <p:cNvPicPr/>
                <p:nvPr/>
              </p:nvPicPr>
              <p:blipFill>
                <a:blip r:embed="rId58"/>
                <a:stretch>
                  <a:fillRect/>
                </a:stretch>
              </p:blipFill>
              <p:spPr>
                <a:xfrm>
                  <a:off x="6239173" y="3350093"/>
                  <a:ext cx="1051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Ink 36">
                  <a:extLst>
                    <a:ext uri="{FF2B5EF4-FFF2-40B4-BE49-F238E27FC236}">
                      <a16:creationId xmlns:a16="http://schemas.microsoft.com/office/drawing/2014/main" id="{F605AAF3-31B1-3A47-8C00-4AF34F31587E}"/>
                    </a:ext>
                  </a:extLst>
                </p14:cNvPr>
                <p14:cNvContentPartPr/>
                <p14:nvPr/>
              </p14:nvContentPartPr>
              <p14:xfrm>
                <a:off x="7561453" y="3227693"/>
                <a:ext cx="32040" cy="206640"/>
              </p14:xfrm>
            </p:contentPart>
          </mc:Choice>
          <mc:Fallback>
            <p:pic>
              <p:nvPicPr>
                <p:cNvPr id="37" name="Ink 36">
                  <a:extLst>
                    <a:ext uri="{FF2B5EF4-FFF2-40B4-BE49-F238E27FC236}">
                      <a16:creationId xmlns:a16="http://schemas.microsoft.com/office/drawing/2014/main" id="{F605AAF3-31B1-3A47-8C00-4AF34F31587E}"/>
                    </a:ext>
                  </a:extLst>
                </p:cNvPr>
                <p:cNvPicPr/>
                <p:nvPr/>
              </p:nvPicPr>
              <p:blipFill>
                <a:blip r:embed="rId60"/>
                <a:stretch>
                  <a:fillRect/>
                </a:stretch>
              </p:blipFill>
              <p:spPr>
                <a:xfrm>
                  <a:off x="7546333" y="3212573"/>
                  <a:ext cx="626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8" name="Ink 37">
                  <a:extLst>
                    <a:ext uri="{FF2B5EF4-FFF2-40B4-BE49-F238E27FC236}">
                      <a16:creationId xmlns:a16="http://schemas.microsoft.com/office/drawing/2014/main" id="{D4B38ABB-6B08-9041-AAE1-D200514FAC3D}"/>
                    </a:ext>
                  </a:extLst>
                </p14:cNvPr>
                <p14:cNvContentPartPr/>
                <p14:nvPr/>
              </p14:nvContentPartPr>
              <p14:xfrm>
                <a:off x="7540573" y="3349373"/>
                <a:ext cx="116640" cy="127440"/>
              </p14:xfrm>
            </p:contentPart>
          </mc:Choice>
          <mc:Fallback>
            <p:pic>
              <p:nvPicPr>
                <p:cNvPr id="38" name="Ink 37">
                  <a:extLst>
                    <a:ext uri="{FF2B5EF4-FFF2-40B4-BE49-F238E27FC236}">
                      <a16:creationId xmlns:a16="http://schemas.microsoft.com/office/drawing/2014/main" id="{D4B38ABB-6B08-9041-AAE1-D200514FAC3D}"/>
                    </a:ext>
                  </a:extLst>
                </p:cNvPr>
                <p:cNvPicPr/>
                <p:nvPr/>
              </p:nvPicPr>
              <p:blipFill>
                <a:blip r:embed="rId62"/>
                <a:stretch>
                  <a:fillRect/>
                </a:stretch>
              </p:blipFill>
              <p:spPr>
                <a:xfrm>
                  <a:off x="7525093" y="3334253"/>
                  <a:ext cx="1472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6" name="Ink 45">
                  <a:extLst>
                    <a:ext uri="{FF2B5EF4-FFF2-40B4-BE49-F238E27FC236}">
                      <a16:creationId xmlns:a16="http://schemas.microsoft.com/office/drawing/2014/main" id="{6EC6C8DB-6782-0B41-B77F-83CBED221BB6}"/>
                    </a:ext>
                  </a:extLst>
                </p14:cNvPr>
                <p14:cNvContentPartPr/>
                <p14:nvPr/>
              </p14:nvContentPartPr>
              <p14:xfrm>
                <a:off x="6476773" y="2798933"/>
                <a:ext cx="127440" cy="164520"/>
              </p14:xfrm>
            </p:contentPart>
          </mc:Choice>
          <mc:Fallback>
            <p:pic>
              <p:nvPicPr>
                <p:cNvPr id="46" name="Ink 45">
                  <a:extLst>
                    <a:ext uri="{FF2B5EF4-FFF2-40B4-BE49-F238E27FC236}">
                      <a16:creationId xmlns:a16="http://schemas.microsoft.com/office/drawing/2014/main" id="{6EC6C8DB-6782-0B41-B77F-83CBED221BB6}"/>
                    </a:ext>
                  </a:extLst>
                </p:cNvPr>
                <p:cNvPicPr/>
                <p:nvPr/>
              </p:nvPicPr>
              <p:blipFill>
                <a:blip r:embed="rId64"/>
                <a:stretch>
                  <a:fillRect/>
                </a:stretch>
              </p:blipFill>
              <p:spPr>
                <a:xfrm>
                  <a:off x="6461653" y="2783813"/>
                  <a:ext cx="1576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7" name="Ink 46">
                  <a:extLst>
                    <a:ext uri="{FF2B5EF4-FFF2-40B4-BE49-F238E27FC236}">
                      <a16:creationId xmlns:a16="http://schemas.microsoft.com/office/drawing/2014/main" id="{35AD2844-4B9F-0D4B-9DB5-BE2170B665F7}"/>
                    </a:ext>
                  </a:extLst>
                </p14:cNvPr>
                <p14:cNvContentPartPr/>
                <p14:nvPr/>
              </p14:nvContentPartPr>
              <p14:xfrm>
                <a:off x="6741373" y="2820173"/>
                <a:ext cx="26640" cy="26640"/>
              </p14:xfrm>
            </p:contentPart>
          </mc:Choice>
          <mc:Fallback>
            <p:pic>
              <p:nvPicPr>
                <p:cNvPr id="47" name="Ink 46">
                  <a:extLst>
                    <a:ext uri="{FF2B5EF4-FFF2-40B4-BE49-F238E27FC236}">
                      <a16:creationId xmlns:a16="http://schemas.microsoft.com/office/drawing/2014/main" id="{35AD2844-4B9F-0D4B-9DB5-BE2170B665F7}"/>
                    </a:ext>
                  </a:extLst>
                </p:cNvPr>
                <p:cNvPicPr/>
                <p:nvPr/>
              </p:nvPicPr>
              <p:blipFill>
                <a:blip r:embed="rId66"/>
                <a:stretch>
                  <a:fillRect/>
                </a:stretch>
              </p:blipFill>
              <p:spPr>
                <a:xfrm>
                  <a:off x="6726253" y="2805053"/>
                  <a:ext cx="572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8" name="Ink 47">
                  <a:extLst>
                    <a:ext uri="{FF2B5EF4-FFF2-40B4-BE49-F238E27FC236}">
                      <a16:creationId xmlns:a16="http://schemas.microsoft.com/office/drawing/2014/main" id="{6F7D536F-3202-C141-94F1-C0D0D41E8695}"/>
                    </a:ext>
                  </a:extLst>
                </p14:cNvPr>
                <p14:cNvContentPartPr/>
                <p14:nvPr/>
              </p14:nvContentPartPr>
              <p14:xfrm>
                <a:off x="6730933" y="2778053"/>
                <a:ext cx="26640" cy="5760"/>
              </p14:xfrm>
            </p:contentPart>
          </mc:Choice>
          <mc:Fallback>
            <p:pic>
              <p:nvPicPr>
                <p:cNvPr id="48" name="Ink 47">
                  <a:extLst>
                    <a:ext uri="{FF2B5EF4-FFF2-40B4-BE49-F238E27FC236}">
                      <a16:creationId xmlns:a16="http://schemas.microsoft.com/office/drawing/2014/main" id="{6F7D536F-3202-C141-94F1-C0D0D41E8695}"/>
                    </a:ext>
                  </a:extLst>
                </p:cNvPr>
                <p:cNvPicPr/>
                <p:nvPr/>
              </p:nvPicPr>
              <p:blipFill>
                <a:blip r:embed="rId68"/>
                <a:stretch>
                  <a:fillRect/>
                </a:stretch>
              </p:blipFill>
              <p:spPr>
                <a:xfrm>
                  <a:off x="6715453" y="2762573"/>
                  <a:ext cx="572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9" name="Ink 48">
                  <a:extLst>
                    <a:ext uri="{FF2B5EF4-FFF2-40B4-BE49-F238E27FC236}">
                      <a16:creationId xmlns:a16="http://schemas.microsoft.com/office/drawing/2014/main" id="{32C1862A-735D-CA46-8B0E-C1862B635FA5}"/>
                    </a:ext>
                  </a:extLst>
                </p14:cNvPr>
                <p14:cNvContentPartPr/>
                <p14:nvPr/>
              </p14:nvContentPartPr>
              <p14:xfrm>
                <a:off x="6804733" y="2714333"/>
                <a:ext cx="74520" cy="127440"/>
              </p14:xfrm>
            </p:contentPart>
          </mc:Choice>
          <mc:Fallback>
            <p:pic>
              <p:nvPicPr>
                <p:cNvPr id="49" name="Ink 48">
                  <a:extLst>
                    <a:ext uri="{FF2B5EF4-FFF2-40B4-BE49-F238E27FC236}">
                      <a16:creationId xmlns:a16="http://schemas.microsoft.com/office/drawing/2014/main" id="{32C1862A-735D-CA46-8B0E-C1862B635FA5}"/>
                    </a:ext>
                  </a:extLst>
                </p:cNvPr>
                <p:cNvPicPr/>
                <p:nvPr/>
              </p:nvPicPr>
              <p:blipFill>
                <a:blip r:embed="rId70"/>
                <a:stretch>
                  <a:fillRect/>
                </a:stretch>
              </p:blipFill>
              <p:spPr>
                <a:xfrm>
                  <a:off x="6789613" y="2699213"/>
                  <a:ext cx="1051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0" name="Ink 49">
                  <a:extLst>
                    <a:ext uri="{FF2B5EF4-FFF2-40B4-BE49-F238E27FC236}">
                      <a16:creationId xmlns:a16="http://schemas.microsoft.com/office/drawing/2014/main" id="{993FA5A6-9CF7-CA42-B393-F2E30C2E6CC8}"/>
                    </a:ext>
                  </a:extLst>
                </p14:cNvPr>
                <p14:cNvContentPartPr/>
                <p14:nvPr/>
              </p14:nvContentPartPr>
              <p14:xfrm>
                <a:off x="6788893" y="2974253"/>
                <a:ext cx="111600" cy="132120"/>
              </p14:xfrm>
            </p:contentPart>
          </mc:Choice>
          <mc:Fallback>
            <p:pic>
              <p:nvPicPr>
                <p:cNvPr id="50" name="Ink 49">
                  <a:extLst>
                    <a:ext uri="{FF2B5EF4-FFF2-40B4-BE49-F238E27FC236}">
                      <a16:creationId xmlns:a16="http://schemas.microsoft.com/office/drawing/2014/main" id="{993FA5A6-9CF7-CA42-B393-F2E30C2E6CC8}"/>
                    </a:ext>
                  </a:extLst>
                </p:cNvPr>
                <p:cNvPicPr/>
                <p:nvPr/>
              </p:nvPicPr>
              <p:blipFill>
                <a:blip r:embed="rId72"/>
                <a:stretch>
                  <a:fillRect/>
                </a:stretch>
              </p:blipFill>
              <p:spPr>
                <a:xfrm>
                  <a:off x="6773773" y="2959133"/>
                  <a:ext cx="1418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1" name="Ink 50">
                  <a:extLst>
                    <a:ext uri="{FF2B5EF4-FFF2-40B4-BE49-F238E27FC236}">
                      <a16:creationId xmlns:a16="http://schemas.microsoft.com/office/drawing/2014/main" id="{B3B6A018-274C-6A4F-BC7C-1692A3EED2B9}"/>
                    </a:ext>
                  </a:extLst>
                </p14:cNvPr>
                <p14:cNvContentPartPr/>
                <p14:nvPr/>
              </p14:nvContentPartPr>
              <p14:xfrm>
                <a:off x="6921373" y="2793893"/>
                <a:ext cx="111600" cy="291240"/>
              </p14:xfrm>
            </p:contentPart>
          </mc:Choice>
          <mc:Fallback>
            <p:pic>
              <p:nvPicPr>
                <p:cNvPr id="51" name="Ink 50">
                  <a:extLst>
                    <a:ext uri="{FF2B5EF4-FFF2-40B4-BE49-F238E27FC236}">
                      <a16:creationId xmlns:a16="http://schemas.microsoft.com/office/drawing/2014/main" id="{B3B6A018-274C-6A4F-BC7C-1692A3EED2B9}"/>
                    </a:ext>
                  </a:extLst>
                </p:cNvPr>
                <p:cNvPicPr/>
                <p:nvPr/>
              </p:nvPicPr>
              <p:blipFill>
                <a:blip r:embed="rId74"/>
                <a:stretch>
                  <a:fillRect/>
                </a:stretch>
              </p:blipFill>
              <p:spPr>
                <a:xfrm>
                  <a:off x="6905893" y="2778413"/>
                  <a:ext cx="1418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2" name="Ink 51">
                  <a:extLst>
                    <a:ext uri="{FF2B5EF4-FFF2-40B4-BE49-F238E27FC236}">
                      <a16:creationId xmlns:a16="http://schemas.microsoft.com/office/drawing/2014/main" id="{A76EDF36-4F29-0D4A-A014-1304FDBFD31D}"/>
                    </a:ext>
                  </a:extLst>
                </p14:cNvPr>
                <p14:cNvContentPartPr/>
                <p14:nvPr/>
              </p14:nvContentPartPr>
              <p14:xfrm>
                <a:off x="7037653" y="2719733"/>
                <a:ext cx="63720" cy="302040"/>
              </p14:xfrm>
            </p:contentPart>
          </mc:Choice>
          <mc:Fallback>
            <p:pic>
              <p:nvPicPr>
                <p:cNvPr id="52" name="Ink 51">
                  <a:extLst>
                    <a:ext uri="{FF2B5EF4-FFF2-40B4-BE49-F238E27FC236}">
                      <a16:creationId xmlns:a16="http://schemas.microsoft.com/office/drawing/2014/main" id="{A76EDF36-4F29-0D4A-A014-1304FDBFD31D}"/>
                    </a:ext>
                  </a:extLst>
                </p:cNvPr>
                <p:cNvPicPr/>
                <p:nvPr/>
              </p:nvPicPr>
              <p:blipFill>
                <a:blip r:embed="rId76"/>
                <a:stretch>
                  <a:fillRect/>
                </a:stretch>
              </p:blipFill>
              <p:spPr>
                <a:xfrm>
                  <a:off x="7022533" y="2704613"/>
                  <a:ext cx="9432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12078A23-C2FF-9F4A-B44E-2DFF29909BFE}"/>
                    </a:ext>
                  </a:extLst>
                </p14:cNvPr>
                <p14:cNvContentPartPr/>
                <p14:nvPr/>
              </p14:nvContentPartPr>
              <p14:xfrm>
                <a:off x="7148893" y="2703893"/>
                <a:ext cx="74520" cy="100800"/>
              </p14:xfrm>
            </p:contentPart>
          </mc:Choice>
          <mc:Fallback>
            <p:pic>
              <p:nvPicPr>
                <p:cNvPr id="53" name="Ink 52">
                  <a:extLst>
                    <a:ext uri="{FF2B5EF4-FFF2-40B4-BE49-F238E27FC236}">
                      <a16:creationId xmlns:a16="http://schemas.microsoft.com/office/drawing/2014/main" id="{12078A23-C2FF-9F4A-B44E-2DFF29909BFE}"/>
                    </a:ext>
                  </a:extLst>
                </p:cNvPr>
                <p:cNvPicPr/>
                <p:nvPr/>
              </p:nvPicPr>
              <p:blipFill>
                <a:blip r:embed="rId78"/>
                <a:stretch>
                  <a:fillRect/>
                </a:stretch>
              </p:blipFill>
              <p:spPr>
                <a:xfrm>
                  <a:off x="7133773" y="2688773"/>
                  <a:ext cx="1051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Ink 53">
                  <a:extLst>
                    <a:ext uri="{FF2B5EF4-FFF2-40B4-BE49-F238E27FC236}">
                      <a16:creationId xmlns:a16="http://schemas.microsoft.com/office/drawing/2014/main" id="{851F4820-00A7-0048-92BC-1921AA8FA593}"/>
                    </a:ext>
                  </a:extLst>
                </p14:cNvPr>
                <p14:cNvContentPartPr/>
                <p14:nvPr/>
              </p14:nvContentPartPr>
              <p14:xfrm>
                <a:off x="7217653" y="2566373"/>
                <a:ext cx="84960" cy="169560"/>
              </p14:xfrm>
            </p:contentPart>
          </mc:Choice>
          <mc:Fallback>
            <p:pic>
              <p:nvPicPr>
                <p:cNvPr id="54" name="Ink 53">
                  <a:extLst>
                    <a:ext uri="{FF2B5EF4-FFF2-40B4-BE49-F238E27FC236}">
                      <a16:creationId xmlns:a16="http://schemas.microsoft.com/office/drawing/2014/main" id="{851F4820-00A7-0048-92BC-1921AA8FA593}"/>
                    </a:ext>
                  </a:extLst>
                </p:cNvPr>
                <p:cNvPicPr/>
                <p:nvPr/>
              </p:nvPicPr>
              <p:blipFill>
                <a:blip r:embed="rId80"/>
                <a:stretch>
                  <a:fillRect/>
                </a:stretch>
              </p:blipFill>
              <p:spPr>
                <a:xfrm>
                  <a:off x="7202533" y="2550893"/>
                  <a:ext cx="1155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5" name="Ink 54">
                  <a:extLst>
                    <a:ext uri="{FF2B5EF4-FFF2-40B4-BE49-F238E27FC236}">
                      <a16:creationId xmlns:a16="http://schemas.microsoft.com/office/drawing/2014/main" id="{EA3E2A36-06C4-4440-8042-F54C7F55EC3D}"/>
                    </a:ext>
                  </a:extLst>
                </p14:cNvPr>
                <p14:cNvContentPartPr/>
                <p14:nvPr/>
              </p14:nvContentPartPr>
              <p14:xfrm>
                <a:off x="7053493" y="3164333"/>
                <a:ext cx="74520" cy="127440"/>
              </p14:xfrm>
            </p:contentPart>
          </mc:Choice>
          <mc:Fallback>
            <p:pic>
              <p:nvPicPr>
                <p:cNvPr id="55" name="Ink 54">
                  <a:extLst>
                    <a:ext uri="{FF2B5EF4-FFF2-40B4-BE49-F238E27FC236}">
                      <a16:creationId xmlns:a16="http://schemas.microsoft.com/office/drawing/2014/main" id="{EA3E2A36-06C4-4440-8042-F54C7F55EC3D}"/>
                    </a:ext>
                  </a:extLst>
                </p:cNvPr>
                <p:cNvPicPr/>
                <p:nvPr/>
              </p:nvPicPr>
              <p:blipFill>
                <a:blip r:embed="rId82"/>
                <a:stretch>
                  <a:fillRect/>
                </a:stretch>
              </p:blipFill>
              <p:spPr>
                <a:xfrm>
                  <a:off x="7038373" y="3148853"/>
                  <a:ext cx="1051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6" name="Ink 55">
                  <a:extLst>
                    <a:ext uri="{FF2B5EF4-FFF2-40B4-BE49-F238E27FC236}">
                      <a16:creationId xmlns:a16="http://schemas.microsoft.com/office/drawing/2014/main" id="{6C986F83-D618-B84C-BB95-48E6EA83C867}"/>
                    </a:ext>
                  </a:extLst>
                </p14:cNvPr>
                <p14:cNvContentPartPr/>
                <p14:nvPr/>
              </p14:nvContentPartPr>
              <p14:xfrm>
                <a:off x="7032613" y="3190613"/>
                <a:ext cx="74520" cy="69120"/>
              </p14:xfrm>
            </p:contentPart>
          </mc:Choice>
          <mc:Fallback>
            <p:pic>
              <p:nvPicPr>
                <p:cNvPr id="56" name="Ink 55">
                  <a:extLst>
                    <a:ext uri="{FF2B5EF4-FFF2-40B4-BE49-F238E27FC236}">
                      <a16:creationId xmlns:a16="http://schemas.microsoft.com/office/drawing/2014/main" id="{6C986F83-D618-B84C-BB95-48E6EA83C867}"/>
                    </a:ext>
                  </a:extLst>
                </p:cNvPr>
                <p:cNvPicPr/>
                <p:nvPr/>
              </p:nvPicPr>
              <p:blipFill>
                <a:blip r:embed="rId84"/>
                <a:stretch>
                  <a:fillRect/>
                </a:stretch>
              </p:blipFill>
              <p:spPr>
                <a:xfrm>
                  <a:off x="7017133" y="3175493"/>
                  <a:ext cx="1051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7" name="Ink 56">
                  <a:extLst>
                    <a:ext uri="{FF2B5EF4-FFF2-40B4-BE49-F238E27FC236}">
                      <a16:creationId xmlns:a16="http://schemas.microsoft.com/office/drawing/2014/main" id="{C8E1E37A-DA6F-4B43-80AD-0C131BADC8B9}"/>
                    </a:ext>
                  </a:extLst>
                </p14:cNvPr>
                <p14:cNvContentPartPr/>
                <p14:nvPr/>
              </p14:nvContentPartPr>
              <p14:xfrm>
                <a:off x="7148893" y="3143093"/>
                <a:ext cx="37440" cy="63720"/>
              </p14:xfrm>
            </p:contentPart>
          </mc:Choice>
          <mc:Fallback>
            <p:pic>
              <p:nvPicPr>
                <p:cNvPr id="57" name="Ink 56">
                  <a:extLst>
                    <a:ext uri="{FF2B5EF4-FFF2-40B4-BE49-F238E27FC236}">
                      <a16:creationId xmlns:a16="http://schemas.microsoft.com/office/drawing/2014/main" id="{C8E1E37A-DA6F-4B43-80AD-0C131BADC8B9}"/>
                    </a:ext>
                  </a:extLst>
                </p:cNvPr>
                <p:cNvPicPr/>
                <p:nvPr/>
              </p:nvPicPr>
              <p:blipFill>
                <a:blip r:embed="rId86"/>
                <a:stretch>
                  <a:fillRect/>
                </a:stretch>
              </p:blipFill>
              <p:spPr>
                <a:xfrm>
                  <a:off x="7133773" y="3127973"/>
                  <a:ext cx="680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Ink 58">
                  <a:extLst>
                    <a:ext uri="{FF2B5EF4-FFF2-40B4-BE49-F238E27FC236}">
                      <a16:creationId xmlns:a16="http://schemas.microsoft.com/office/drawing/2014/main" id="{5F554B55-5866-BC44-B177-58EFF9BC2F7B}"/>
                    </a:ext>
                  </a:extLst>
                </p14:cNvPr>
                <p14:cNvContentPartPr/>
                <p14:nvPr/>
              </p14:nvContentPartPr>
              <p14:xfrm>
                <a:off x="7291813" y="2904773"/>
                <a:ext cx="116640" cy="180360"/>
              </p14:xfrm>
            </p:contentPart>
          </mc:Choice>
          <mc:Fallback>
            <p:pic>
              <p:nvPicPr>
                <p:cNvPr id="59" name="Ink 58">
                  <a:extLst>
                    <a:ext uri="{FF2B5EF4-FFF2-40B4-BE49-F238E27FC236}">
                      <a16:creationId xmlns:a16="http://schemas.microsoft.com/office/drawing/2014/main" id="{5F554B55-5866-BC44-B177-58EFF9BC2F7B}"/>
                    </a:ext>
                  </a:extLst>
                </p:cNvPr>
                <p:cNvPicPr/>
                <p:nvPr/>
              </p:nvPicPr>
              <p:blipFill>
                <a:blip r:embed="rId88"/>
                <a:stretch>
                  <a:fillRect/>
                </a:stretch>
              </p:blipFill>
              <p:spPr>
                <a:xfrm>
                  <a:off x="7276333" y="2889653"/>
                  <a:ext cx="1472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Ink 59">
                  <a:extLst>
                    <a:ext uri="{FF2B5EF4-FFF2-40B4-BE49-F238E27FC236}">
                      <a16:creationId xmlns:a16="http://schemas.microsoft.com/office/drawing/2014/main" id="{6F492C32-098C-DD49-8BF9-26A7BDCCA116}"/>
                    </a:ext>
                  </a:extLst>
                </p14:cNvPr>
                <p14:cNvContentPartPr/>
                <p14:nvPr/>
              </p14:nvContentPartPr>
              <p14:xfrm>
                <a:off x="7397653" y="2838533"/>
                <a:ext cx="26640" cy="93240"/>
              </p14:xfrm>
            </p:contentPart>
          </mc:Choice>
          <mc:Fallback>
            <p:pic>
              <p:nvPicPr>
                <p:cNvPr id="60" name="Ink 59">
                  <a:extLst>
                    <a:ext uri="{FF2B5EF4-FFF2-40B4-BE49-F238E27FC236}">
                      <a16:creationId xmlns:a16="http://schemas.microsoft.com/office/drawing/2014/main" id="{6F492C32-098C-DD49-8BF9-26A7BDCCA116}"/>
                    </a:ext>
                  </a:extLst>
                </p:cNvPr>
                <p:cNvPicPr/>
                <p:nvPr/>
              </p:nvPicPr>
              <p:blipFill>
                <a:blip r:embed="rId90"/>
                <a:stretch>
                  <a:fillRect/>
                </a:stretch>
              </p:blipFill>
              <p:spPr>
                <a:xfrm>
                  <a:off x="7382173" y="2823413"/>
                  <a:ext cx="572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Ink 60">
                  <a:extLst>
                    <a:ext uri="{FF2B5EF4-FFF2-40B4-BE49-F238E27FC236}">
                      <a16:creationId xmlns:a16="http://schemas.microsoft.com/office/drawing/2014/main" id="{B8EBDDE6-1B32-694A-9F7A-154EB89704BD}"/>
                    </a:ext>
                  </a:extLst>
                </p14:cNvPr>
                <p14:cNvContentPartPr/>
                <p14:nvPr/>
              </p14:nvContentPartPr>
              <p14:xfrm>
                <a:off x="7445173" y="2788493"/>
                <a:ext cx="32040" cy="95760"/>
              </p14:xfrm>
            </p:contentPart>
          </mc:Choice>
          <mc:Fallback>
            <p:pic>
              <p:nvPicPr>
                <p:cNvPr id="61" name="Ink 60">
                  <a:extLst>
                    <a:ext uri="{FF2B5EF4-FFF2-40B4-BE49-F238E27FC236}">
                      <a16:creationId xmlns:a16="http://schemas.microsoft.com/office/drawing/2014/main" id="{B8EBDDE6-1B32-694A-9F7A-154EB89704BD}"/>
                    </a:ext>
                  </a:extLst>
                </p:cNvPr>
                <p:cNvPicPr/>
                <p:nvPr/>
              </p:nvPicPr>
              <p:blipFill>
                <a:blip r:embed="rId92"/>
                <a:stretch>
                  <a:fillRect/>
                </a:stretch>
              </p:blipFill>
              <p:spPr>
                <a:xfrm>
                  <a:off x="7430053" y="2773373"/>
                  <a:ext cx="626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2" name="Ink 61">
                  <a:extLst>
                    <a:ext uri="{FF2B5EF4-FFF2-40B4-BE49-F238E27FC236}">
                      <a16:creationId xmlns:a16="http://schemas.microsoft.com/office/drawing/2014/main" id="{8E58ED4F-5ACE-074E-B94B-54ED920EF4F3}"/>
                    </a:ext>
                  </a:extLst>
                </p14:cNvPr>
                <p14:cNvContentPartPr/>
                <p14:nvPr/>
              </p14:nvContentPartPr>
              <p14:xfrm>
                <a:off x="7513933" y="2714333"/>
                <a:ext cx="84960" cy="95760"/>
              </p14:xfrm>
            </p:contentPart>
          </mc:Choice>
          <mc:Fallback>
            <p:pic>
              <p:nvPicPr>
                <p:cNvPr id="62" name="Ink 61">
                  <a:extLst>
                    <a:ext uri="{FF2B5EF4-FFF2-40B4-BE49-F238E27FC236}">
                      <a16:creationId xmlns:a16="http://schemas.microsoft.com/office/drawing/2014/main" id="{8E58ED4F-5ACE-074E-B94B-54ED920EF4F3}"/>
                    </a:ext>
                  </a:extLst>
                </p:cNvPr>
                <p:cNvPicPr/>
                <p:nvPr/>
              </p:nvPicPr>
              <p:blipFill>
                <a:blip r:embed="rId94"/>
                <a:stretch>
                  <a:fillRect/>
                </a:stretch>
              </p:blipFill>
              <p:spPr>
                <a:xfrm>
                  <a:off x="7498813" y="2699213"/>
                  <a:ext cx="115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3" name="Ink 62">
                  <a:extLst>
                    <a:ext uri="{FF2B5EF4-FFF2-40B4-BE49-F238E27FC236}">
                      <a16:creationId xmlns:a16="http://schemas.microsoft.com/office/drawing/2014/main" id="{AE2578B8-F410-2944-8261-42C8E8564114}"/>
                    </a:ext>
                  </a:extLst>
                </p14:cNvPr>
                <p14:cNvContentPartPr/>
                <p14:nvPr/>
              </p14:nvContentPartPr>
              <p14:xfrm>
                <a:off x="7545613" y="2978933"/>
                <a:ext cx="74520" cy="137880"/>
              </p14:xfrm>
            </p:contentPart>
          </mc:Choice>
          <mc:Fallback>
            <p:pic>
              <p:nvPicPr>
                <p:cNvPr id="63" name="Ink 62">
                  <a:extLst>
                    <a:ext uri="{FF2B5EF4-FFF2-40B4-BE49-F238E27FC236}">
                      <a16:creationId xmlns:a16="http://schemas.microsoft.com/office/drawing/2014/main" id="{AE2578B8-F410-2944-8261-42C8E8564114}"/>
                    </a:ext>
                  </a:extLst>
                </p:cNvPr>
                <p:cNvPicPr/>
                <p:nvPr/>
              </p:nvPicPr>
              <p:blipFill>
                <a:blip r:embed="rId96"/>
                <a:stretch>
                  <a:fillRect/>
                </a:stretch>
              </p:blipFill>
              <p:spPr>
                <a:xfrm>
                  <a:off x="7530493" y="2963813"/>
                  <a:ext cx="1051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4" name="Ink 63">
                  <a:extLst>
                    <a:ext uri="{FF2B5EF4-FFF2-40B4-BE49-F238E27FC236}">
                      <a16:creationId xmlns:a16="http://schemas.microsoft.com/office/drawing/2014/main" id="{50292A58-81A0-7449-8EA9-9D99DC50BD57}"/>
                    </a:ext>
                  </a:extLst>
                </p14:cNvPr>
                <p14:cNvContentPartPr/>
                <p14:nvPr/>
              </p14:nvContentPartPr>
              <p14:xfrm>
                <a:off x="7508533" y="3037253"/>
                <a:ext cx="69120" cy="53280"/>
              </p14:xfrm>
            </p:contentPart>
          </mc:Choice>
          <mc:Fallback>
            <p:pic>
              <p:nvPicPr>
                <p:cNvPr id="64" name="Ink 63">
                  <a:extLst>
                    <a:ext uri="{FF2B5EF4-FFF2-40B4-BE49-F238E27FC236}">
                      <a16:creationId xmlns:a16="http://schemas.microsoft.com/office/drawing/2014/main" id="{50292A58-81A0-7449-8EA9-9D99DC50BD57}"/>
                    </a:ext>
                  </a:extLst>
                </p:cNvPr>
                <p:cNvPicPr/>
                <p:nvPr/>
              </p:nvPicPr>
              <p:blipFill>
                <a:blip r:embed="rId98"/>
                <a:stretch>
                  <a:fillRect/>
                </a:stretch>
              </p:blipFill>
              <p:spPr>
                <a:xfrm>
                  <a:off x="7493413" y="3022133"/>
                  <a:ext cx="997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5" name="Ink 64">
                  <a:extLst>
                    <a:ext uri="{FF2B5EF4-FFF2-40B4-BE49-F238E27FC236}">
                      <a16:creationId xmlns:a16="http://schemas.microsoft.com/office/drawing/2014/main" id="{D8F8B961-2410-B243-86BE-1820A30541BF}"/>
                    </a:ext>
                  </a:extLst>
                </p14:cNvPr>
                <p14:cNvContentPartPr/>
                <p14:nvPr/>
              </p14:nvContentPartPr>
              <p14:xfrm>
                <a:off x="7603933" y="2862653"/>
                <a:ext cx="111600" cy="174960"/>
              </p14:xfrm>
            </p:contentPart>
          </mc:Choice>
          <mc:Fallback>
            <p:pic>
              <p:nvPicPr>
                <p:cNvPr id="65" name="Ink 64">
                  <a:extLst>
                    <a:ext uri="{FF2B5EF4-FFF2-40B4-BE49-F238E27FC236}">
                      <a16:creationId xmlns:a16="http://schemas.microsoft.com/office/drawing/2014/main" id="{D8F8B961-2410-B243-86BE-1820A30541BF}"/>
                    </a:ext>
                  </a:extLst>
                </p:cNvPr>
                <p:cNvPicPr/>
                <p:nvPr/>
              </p:nvPicPr>
              <p:blipFill>
                <a:blip r:embed="rId100"/>
                <a:stretch>
                  <a:fillRect/>
                </a:stretch>
              </p:blipFill>
              <p:spPr>
                <a:xfrm>
                  <a:off x="7588813" y="2847533"/>
                  <a:ext cx="1418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6" name="Ink 65">
                  <a:extLst>
                    <a:ext uri="{FF2B5EF4-FFF2-40B4-BE49-F238E27FC236}">
                      <a16:creationId xmlns:a16="http://schemas.microsoft.com/office/drawing/2014/main" id="{94B0F313-35D1-BE4C-A53D-20C621654FE3}"/>
                    </a:ext>
                  </a:extLst>
                </p14:cNvPr>
                <p14:cNvContentPartPr/>
                <p14:nvPr/>
              </p14:nvContentPartPr>
              <p14:xfrm>
                <a:off x="7736413" y="2846813"/>
                <a:ext cx="58680" cy="84960"/>
              </p14:xfrm>
            </p:contentPart>
          </mc:Choice>
          <mc:Fallback>
            <p:pic>
              <p:nvPicPr>
                <p:cNvPr id="66" name="Ink 65">
                  <a:extLst>
                    <a:ext uri="{FF2B5EF4-FFF2-40B4-BE49-F238E27FC236}">
                      <a16:creationId xmlns:a16="http://schemas.microsoft.com/office/drawing/2014/main" id="{94B0F313-35D1-BE4C-A53D-20C621654FE3}"/>
                    </a:ext>
                  </a:extLst>
                </p:cNvPr>
                <p:cNvPicPr/>
                <p:nvPr/>
              </p:nvPicPr>
              <p:blipFill>
                <a:blip r:embed="rId102"/>
                <a:stretch>
                  <a:fillRect/>
                </a:stretch>
              </p:blipFill>
              <p:spPr>
                <a:xfrm>
                  <a:off x="7720933" y="2831333"/>
                  <a:ext cx="889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7" name="Ink 66">
                  <a:extLst>
                    <a:ext uri="{FF2B5EF4-FFF2-40B4-BE49-F238E27FC236}">
                      <a16:creationId xmlns:a16="http://schemas.microsoft.com/office/drawing/2014/main" id="{32C523B8-A52E-DB40-866A-F02439E66610}"/>
                    </a:ext>
                  </a:extLst>
                </p14:cNvPr>
                <p14:cNvContentPartPr/>
                <p14:nvPr/>
              </p14:nvContentPartPr>
              <p14:xfrm>
                <a:off x="7789333" y="2730173"/>
                <a:ext cx="74520" cy="153720"/>
              </p14:xfrm>
            </p:contentPart>
          </mc:Choice>
          <mc:Fallback>
            <p:pic>
              <p:nvPicPr>
                <p:cNvPr id="67" name="Ink 66">
                  <a:extLst>
                    <a:ext uri="{FF2B5EF4-FFF2-40B4-BE49-F238E27FC236}">
                      <a16:creationId xmlns:a16="http://schemas.microsoft.com/office/drawing/2014/main" id="{32C523B8-A52E-DB40-866A-F02439E66610}"/>
                    </a:ext>
                  </a:extLst>
                </p:cNvPr>
                <p:cNvPicPr/>
                <p:nvPr/>
              </p:nvPicPr>
              <p:blipFill>
                <a:blip r:embed="rId104"/>
                <a:stretch>
                  <a:fillRect/>
                </a:stretch>
              </p:blipFill>
              <p:spPr>
                <a:xfrm>
                  <a:off x="7773853" y="2715053"/>
                  <a:ext cx="105120" cy="18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5">
            <p14:nvContentPartPr>
              <p14:cNvPr id="69" name="Ink 68">
                <a:extLst>
                  <a:ext uri="{FF2B5EF4-FFF2-40B4-BE49-F238E27FC236}">
                    <a16:creationId xmlns:a16="http://schemas.microsoft.com/office/drawing/2014/main" id="{658AAAED-D19F-F64C-96F1-0E34726F4BE2}"/>
                  </a:ext>
                </a:extLst>
              </p14:cNvPr>
              <p14:cNvContentPartPr/>
              <p14:nvPr/>
            </p14:nvContentPartPr>
            <p14:xfrm>
              <a:off x="7968973" y="2508053"/>
              <a:ext cx="53280" cy="116640"/>
            </p14:xfrm>
          </p:contentPart>
        </mc:Choice>
        <mc:Fallback>
          <p:pic>
            <p:nvPicPr>
              <p:cNvPr id="69" name="Ink 68">
                <a:extLst>
                  <a:ext uri="{FF2B5EF4-FFF2-40B4-BE49-F238E27FC236}">
                    <a16:creationId xmlns:a16="http://schemas.microsoft.com/office/drawing/2014/main" id="{658AAAED-D19F-F64C-96F1-0E34726F4BE2}"/>
                  </a:ext>
                </a:extLst>
              </p:cNvPr>
              <p:cNvPicPr/>
              <p:nvPr/>
            </p:nvPicPr>
            <p:blipFill>
              <a:blip r:embed="rId106"/>
              <a:stretch>
                <a:fillRect/>
              </a:stretch>
            </p:blipFill>
            <p:spPr>
              <a:xfrm>
                <a:off x="7953853" y="2492933"/>
                <a:ext cx="83880" cy="147240"/>
              </a:xfrm>
              <a:prstGeom prst="rect">
                <a:avLst/>
              </a:prstGeom>
            </p:spPr>
          </p:pic>
        </mc:Fallback>
      </mc:AlternateContent>
      <p:grpSp>
        <p:nvGrpSpPr>
          <p:cNvPr id="81" name="Group 80">
            <a:extLst>
              <a:ext uri="{FF2B5EF4-FFF2-40B4-BE49-F238E27FC236}">
                <a16:creationId xmlns:a16="http://schemas.microsoft.com/office/drawing/2014/main" id="{46CAA8D2-AECF-0C40-BCC2-572020CCB700}"/>
              </a:ext>
            </a:extLst>
          </p:cNvPr>
          <p:cNvGrpSpPr/>
          <p:nvPr/>
        </p:nvGrpSpPr>
        <p:grpSpPr>
          <a:xfrm>
            <a:off x="8138533" y="2190533"/>
            <a:ext cx="317880" cy="302040"/>
            <a:chOff x="8138533" y="2190533"/>
            <a:chExt cx="317880" cy="302040"/>
          </a:xfrm>
        </p:grpSpPr>
        <mc:AlternateContent xmlns:mc="http://schemas.openxmlformats.org/markup-compatibility/2006">
          <mc:Choice xmlns:p14="http://schemas.microsoft.com/office/powerpoint/2010/main" Requires="p14">
            <p:contentPart p14:bwMode="auto" r:id="rId107">
              <p14:nvContentPartPr>
                <p14:cNvPr id="73" name="Ink 72">
                  <a:extLst>
                    <a:ext uri="{FF2B5EF4-FFF2-40B4-BE49-F238E27FC236}">
                      <a16:creationId xmlns:a16="http://schemas.microsoft.com/office/drawing/2014/main" id="{7D9185B8-80F2-B240-8E27-11B13009B798}"/>
                    </a:ext>
                  </a:extLst>
                </p14:cNvPr>
                <p14:cNvContentPartPr/>
                <p14:nvPr/>
              </p14:nvContentPartPr>
              <p14:xfrm>
                <a:off x="8138533" y="2338853"/>
                <a:ext cx="58680" cy="153720"/>
              </p14:xfrm>
            </p:contentPart>
          </mc:Choice>
          <mc:Fallback>
            <p:pic>
              <p:nvPicPr>
                <p:cNvPr id="73" name="Ink 72">
                  <a:extLst>
                    <a:ext uri="{FF2B5EF4-FFF2-40B4-BE49-F238E27FC236}">
                      <a16:creationId xmlns:a16="http://schemas.microsoft.com/office/drawing/2014/main" id="{7D9185B8-80F2-B240-8E27-11B13009B798}"/>
                    </a:ext>
                  </a:extLst>
                </p:cNvPr>
                <p:cNvPicPr/>
                <p:nvPr/>
              </p:nvPicPr>
              <p:blipFill>
                <a:blip r:embed="rId108"/>
                <a:stretch>
                  <a:fillRect/>
                </a:stretch>
              </p:blipFill>
              <p:spPr>
                <a:xfrm>
                  <a:off x="8123053" y="2323373"/>
                  <a:ext cx="889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4" name="Ink 73">
                  <a:extLst>
                    <a:ext uri="{FF2B5EF4-FFF2-40B4-BE49-F238E27FC236}">
                      <a16:creationId xmlns:a16="http://schemas.microsoft.com/office/drawing/2014/main" id="{84CB32E8-F479-D84E-BEEF-D33064080D05}"/>
                    </a:ext>
                  </a:extLst>
                </p14:cNvPr>
                <p14:cNvContentPartPr/>
                <p14:nvPr/>
              </p14:nvContentPartPr>
              <p14:xfrm>
                <a:off x="8217733" y="2370533"/>
                <a:ext cx="37440" cy="53280"/>
              </p14:xfrm>
            </p:contentPart>
          </mc:Choice>
          <mc:Fallback>
            <p:pic>
              <p:nvPicPr>
                <p:cNvPr id="74" name="Ink 73">
                  <a:extLst>
                    <a:ext uri="{FF2B5EF4-FFF2-40B4-BE49-F238E27FC236}">
                      <a16:creationId xmlns:a16="http://schemas.microsoft.com/office/drawing/2014/main" id="{84CB32E8-F479-D84E-BEEF-D33064080D05}"/>
                    </a:ext>
                  </a:extLst>
                </p:cNvPr>
                <p:cNvPicPr/>
                <p:nvPr/>
              </p:nvPicPr>
              <p:blipFill>
                <a:blip r:embed="rId110"/>
                <a:stretch>
                  <a:fillRect/>
                </a:stretch>
              </p:blipFill>
              <p:spPr>
                <a:xfrm>
                  <a:off x="8202613" y="2355413"/>
                  <a:ext cx="680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5" name="Ink 74">
                  <a:extLst>
                    <a:ext uri="{FF2B5EF4-FFF2-40B4-BE49-F238E27FC236}">
                      <a16:creationId xmlns:a16="http://schemas.microsoft.com/office/drawing/2014/main" id="{13147F79-C00E-9848-8E51-EC6544ADB7B5}"/>
                    </a:ext>
                  </a:extLst>
                </p14:cNvPr>
                <p14:cNvContentPartPr/>
                <p14:nvPr/>
              </p14:nvContentPartPr>
              <p14:xfrm>
                <a:off x="8254813" y="2270093"/>
                <a:ext cx="32040" cy="100800"/>
              </p14:xfrm>
            </p:contentPart>
          </mc:Choice>
          <mc:Fallback>
            <p:pic>
              <p:nvPicPr>
                <p:cNvPr id="75" name="Ink 74">
                  <a:extLst>
                    <a:ext uri="{FF2B5EF4-FFF2-40B4-BE49-F238E27FC236}">
                      <a16:creationId xmlns:a16="http://schemas.microsoft.com/office/drawing/2014/main" id="{13147F79-C00E-9848-8E51-EC6544ADB7B5}"/>
                    </a:ext>
                  </a:extLst>
                </p:cNvPr>
                <p:cNvPicPr/>
                <p:nvPr/>
              </p:nvPicPr>
              <p:blipFill>
                <a:blip r:embed="rId112"/>
                <a:stretch>
                  <a:fillRect/>
                </a:stretch>
              </p:blipFill>
              <p:spPr>
                <a:xfrm>
                  <a:off x="8239693" y="2254613"/>
                  <a:ext cx="626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6" name="Ink 75">
                  <a:extLst>
                    <a:ext uri="{FF2B5EF4-FFF2-40B4-BE49-F238E27FC236}">
                      <a16:creationId xmlns:a16="http://schemas.microsoft.com/office/drawing/2014/main" id="{0C2D0CC0-3F55-564A-9D54-04E1AAA42ED2}"/>
                    </a:ext>
                  </a:extLst>
                </p14:cNvPr>
                <p14:cNvContentPartPr/>
                <p14:nvPr/>
              </p14:nvContentPartPr>
              <p14:xfrm>
                <a:off x="8244373" y="2296373"/>
                <a:ext cx="53280" cy="42840"/>
              </p14:xfrm>
            </p:contentPart>
          </mc:Choice>
          <mc:Fallback>
            <p:pic>
              <p:nvPicPr>
                <p:cNvPr id="76" name="Ink 75">
                  <a:extLst>
                    <a:ext uri="{FF2B5EF4-FFF2-40B4-BE49-F238E27FC236}">
                      <a16:creationId xmlns:a16="http://schemas.microsoft.com/office/drawing/2014/main" id="{0C2D0CC0-3F55-564A-9D54-04E1AAA42ED2}"/>
                    </a:ext>
                  </a:extLst>
                </p:cNvPr>
                <p:cNvPicPr/>
                <p:nvPr/>
              </p:nvPicPr>
              <p:blipFill>
                <a:blip r:embed="rId114"/>
                <a:stretch>
                  <a:fillRect/>
                </a:stretch>
              </p:blipFill>
              <p:spPr>
                <a:xfrm>
                  <a:off x="8228893" y="2281253"/>
                  <a:ext cx="838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7" name="Ink 76">
                  <a:extLst>
                    <a:ext uri="{FF2B5EF4-FFF2-40B4-BE49-F238E27FC236}">
                      <a16:creationId xmlns:a16="http://schemas.microsoft.com/office/drawing/2014/main" id="{855AF283-5FD9-2846-9FBC-B55799C38A2B}"/>
                    </a:ext>
                  </a:extLst>
                </p14:cNvPr>
                <p14:cNvContentPartPr/>
                <p14:nvPr/>
              </p14:nvContentPartPr>
              <p14:xfrm>
                <a:off x="8297293" y="2238053"/>
                <a:ext cx="58680" cy="116640"/>
              </p14:xfrm>
            </p:contentPart>
          </mc:Choice>
          <mc:Fallback>
            <p:pic>
              <p:nvPicPr>
                <p:cNvPr id="77" name="Ink 76">
                  <a:extLst>
                    <a:ext uri="{FF2B5EF4-FFF2-40B4-BE49-F238E27FC236}">
                      <a16:creationId xmlns:a16="http://schemas.microsoft.com/office/drawing/2014/main" id="{855AF283-5FD9-2846-9FBC-B55799C38A2B}"/>
                    </a:ext>
                  </a:extLst>
                </p:cNvPr>
                <p:cNvPicPr/>
                <p:nvPr/>
              </p:nvPicPr>
              <p:blipFill>
                <a:blip r:embed="rId116"/>
                <a:stretch>
                  <a:fillRect/>
                </a:stretch>
              </p:blipFill>
              <p:spPr>
                <a:xfrm>
                  <a:off x="8281813" y="2222933"/>
                  <a:ext cx="889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8" name="Ink 77">
                  <a:extLst>
                    <a:ext uri="{FF2B5EF4-FFF2-40B4-BE49-F238E27FC236}">
                      <a16:creationId xmlns:a16="http://schemas.microsoft.com/office/drawing/2014/main" id="{67787851-6C22-BD48-AB49-53B35BA0F6EE}"/>
                    </a:ext>
                  </a:extLst>
                </p14:cNvPr>
                <p14:cNvContentPartPr/>
                <p14:nvPr/>
              </p14:nvContentPartPr>
              <p14:xfrm>
                <a:off x="8307733" y="2270093"/>
                <a:ext cx="32040" cy="21600"/>
              </p14:xfrm>
            </p:contentPart>
          </mc:Choice>
          <mc:Fallback>
            <p:pic>
              <p:nvPicPr>
                <p:cNvPr id="78" name="Ink 77">
                  <a:extLst>
                    <a:ext uri="{FF2B5EF4-FFF2-40B4-BE49-F238E27FC236}">
                      <a16:creationId xmlns:a16="http://schemas.microsoft.com/office/drawing/2014/main" id="{67787851-6C22-BD48-AB49-53B35BA0F6EE}"/>
                    </a:ext>
                  </a:extLst>
                </p:cNvPr>
                <p:cNvPicPr/>
                <p:nvPr/>
              </p:nvPicPr>
              <p:blipFill>
                <a:blip r:embed="rId118"/>
                <a:stretch>
                  <a:fillRect/>
                </a:stretch>
              </p:blipFill>
              <p:spPr>
                <a:xfrm>
                  <a:off x="8292613" y="2254613"/>
                  <a:ext cx="626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9" name="Ink 78">
                  <a:extLst>
                    <a:ext uri="{FF2B5EF4-FFF2-40B4-BE49-F238E27FC236}">
                      <a16:creationId xmlns:a16="http://schemas.microsoft.com/office/drawing/2014/main" id="{4118DCEA-C541-0E44-B772-3B3BBA639297}"/>
                    </a:ext>
                  </a:extLst>
                </p14:cNvPr>
                <p14:cNvContentPartPr/>
                <p14:nvPr/>
              </p14:nvContentPartPr>
              <p14:xfrm>
                <a:off x="8371093" y="2248853"/>
                <a:ext cx="32040" cy="53280"/>
              </p14:xfrm>
            </p:contentPart>
          </mc:Choice>
          <mc:Fallback>
            <p:pic>
              <p:nvPicPr>
                <p:cNvPr id="79" name="Ink 78">
                  <a:extLst>
                    <a:ext uri="{FF2B5EF4-FFF2-40B4-BE49-F238E27FC236}">
                      <a16:creationId xmlns:a16="http://schemas.microsoft.com/office/drawing/2014/main" id="{4118DCEA-C541-0E44-B772-3B3BBA639297}"/>
                    </a:ext>
                  </a:extLst>
                </p:cNvPr>
                <p:cNvPicPr/>
                <p:nvPr/>
              </p:nvPicPr>
              <p:blipFill>
                <a:blip r:embed="rId120"/>
                <a:stretch>
                  <a:fillRect/>
                </a:stretch>
              </p:blipFill>
              <p:spPr>
                <a:xfrm>
                  <a:off x="8355973" y="2233373"/>
                  <a:ext cx="626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0" name="Ink 79">
                  <a:extLst>
                    <a:ext uri="{FF2B5EF4-FFF2-40B4-BE49-F238E27FC236}">
                      <a16:creationId xmlns:a16="http://schemas.microsoft.com/office/drawing/2014/main" id="{ABBE8496-5D54-6E48-8C66-9B58F7D2FCA9}"/>
                    </a:ext>
                  </a:extLst>
                </p14:cNvPr>
                <p14:cNvContentPartPr/>
                <p14:nvPr/>
              </p14:nvContentPartPr>
              <p14:xfrm>
                <a:off x="8418973" y="2190533"/>
                <a:ext cx="37440" cy="95760"/>
              </p14:xfrm>
            </p:contentPart>
          </mc:Choice>
          <mc:Fallback>
            <p:pic>
              <p:nvPicPr>
                <p:cNvPr id="80" name="Ink 79">
                  <a:extLst>
                    <a:ext uri="{FF2B5EF4-FFF2-40B4-BE49-F238E27FC236}">
                      <a16:creationId xmlns:a16="http://schemas.microsoft.com/office/drawing/2014/main" id="{ABBE8496-5D54-6E48-8C66-9B58F7D2FCA9}"/>
                    </a:ext>
                  </a:extLst>
                </p:cNvPr>
                <p:cNvPicPr/>
                <p:nvPr/>
              </p:nvPicPr>
              <p:blipFill>
                <a:blip r:embed="rId122"/>
                <a:stretch>
                  <a:fillRect/>
                </a:stretch>
              </p:blipFill>
              <p:spPr>
                <a:xfrm>
                  <a:off x="8403493" y="2175413"/>
                  <a:ext cx="68040" cy="126000"/>
                </a:xfrm>
                <a:prstGeom prst="rect">
                  <a:avLst/>
                </a:prstGeom>
              </p:spPr>
            </p:pic>
          </mc:Fallback>
        </mc:AlternateContent>
      </p:grpSp>
      <p:grpSp>
        <p:nvGrpSpPr>
          <p:cNvPr id="87" name="Group 86">
            <a:extLst>
              <a:ext uri="{FF2B5EF4-FFF2-40B4-BE49-F238E27FC236}">
                <a16:creationId xmlns:a16="http://schemas.microsoft.com/office/drawing/2014/main" id="{D5F85DEA-72E1-B84D-A1A5-FEF6DF1F5E5E}"/>
              </a:ext>
            </a:extLst>
          </p:cNvPr>
          <p:cNvGrpSpPr/>
          <p:nvPr/>
        </p:nvGrpSpPr>
        <p:grpSpPr>
          <a:xfrm>
            <a:off x="6333853" y="2798933"/>
            <a:ext cx="47880" cy="122040"/>
            <a:chOff x="6333853" y="2798933"/>
            <a:chExt cx="47880" cy="122040"/>
          </a:xfrm>
        </p:grpSpPr>
        <mc:AlternateContent xmlns:mc="http://schemas.openxmlformats.org/markup-compatibility/2006">
          <mc:Choice xmlns:p14="http://schemas.microsoft.com/office/powerpoint/2010/main" Requires="p14">
            <p:contentPart p14:bwMode="auto" r:id="rId123">
              <p14:nvContentPartPr>
                <p14:cNvPr id="82" name="Ink 81">
                  <a:extLst>
                    <a:ext uri="{FF2B5EF4-FFF2-40B4-BE49-F238E27FC236}">
                      <a16:creationId xmlns:a16="http://schemas.microsoft.com/office/drawing/2014/main" id="{DEFF6673-56FE-0449-AEB0-4E31DBB14D4A}"/>
                    </a:ext>
                  </a:extLst>
                </p14:cNvPr>
                <p14:cNvContentPartPr/>
                <p14:nvPr/>
              </p14:nvContentPartPr>
              <p14:xfrm>
                <a:off x="6333853" y="2836013"/>
                <a:ext cx="26640" cy="84960"/>
              </p14:xfrm>
            </p:contentPart>
          </mc:Choice>
          <mc:Fallback>
            <p:pic>
              <p:nvPicPr>
                <p:cNvPr id="82" name="Ink 81">
                  <a:extLst>
                    <a:ext uri="{FF2B5EF4-FFF2-40B4-BE49-F238E27FC236}">
                      <a16:creationId xmlns:a16="http://schemas.microsoft.com/office/drawing/2014/main" id="{DEFF6673-56FE-0449-AEB0-4E31DBB14D4A}"/>
                    </a:ext>
                  </a:extLst>
                </p:cNvPr>
                <p:cNvPicPr/>
                <p:nvPr/>
              </p:nvPicPr>
              <p:blipFill>
                <a:blip r:embed="rId124"/>
                <a:stretch>
                  <a:fillRect/>
                </a:stretch>
              </p:blipFill>
              <p:spPr>
                <a:xfrm>
                  <a:off x="6318733" y="2820893"/>
                  <a:ext cx="572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3" name="Ink 82">
                  <a:extLst>
                    <a:ext uri="{FF2B5EF4-FFF2-40B4-BE49-F238E27FC236}">
                      <a16:creationId xmlns:a16="http://schemas.microsoft.com/office/drawing/2014/main" id="{BEB2F881-8E74-6E4C-A8C8-7EF73D6603A1}"/>
                    </a:ext>
                  </a:extLst>
                </p14:cNvPr>
                <p14:cNvContentPartPr/>
                <p14:nvPr/>
              </p14:nvContentPartPr>
              <p14:xfrm>
                <a:off x="6370933" y="2798933"/>
                <a:ext cx="10800" cy="32040"/>
              </p14:xfrm>
            </p:contentPart>
          </mc:Choice>
          <mc:Fallback>
            <p:pic>
              <p:nvPicPr>
                <p:cNvPr id="83" name="Ink 82">
                  <a:extLst>
                    <a:ext uri="{FF2B5EF4-FFF2-40B4-BE49-F238E27FC236}">
                      <a16:creationId xmlns:a16="http://schemas.microsoft.com/office/drawing/2014/main" id="{BEB2F881-8E74-6E4C-A8C8-7EF73D6603A1}"/>
                    </a:ext>
                  </a:extLst>
                </p:cNvPr>
                <p:cNvPicPr/>
                <p:nvPr/>
              </p:nvPicPr>
              <p:blipFill>
                <a:blip r:embed="rId126"/>
                <a:stretch>
                  <a:fillRect/>
                </a:stretch>
              </p:blipFill>
              <p:spPr>
                <a:xfrm>
                  <a:off x="6355813" y="2783813"/>
                  <a:ext cx="41400" cy="62640"/>
                </a:xfrm>
                <a:prstGeom prst="rect">
                  <a:avLst/>
                </a:prstGeom>
              </p:spPr>
            </p:pic>
          </mc:Fallback>
        </mc:AlternateContent>
      </p:grpSp>
      <p:grpSp>
        <p:nvGrpSpPr>
          <p:cNvPr id="86" name="Group 85">
            <a:extLst>
              <a:ext uri="{FF2B5EF4-FFF2-40B4-BE49-F238E27FC236}">
                <a16:creationId xmlns:a16="http://schemas.microsoft.com/office/drawing/2014/main" id="{5A610291-6058-914D-9EBA-99A29A0308E5}"/>
              </a:ext>
            </a:extLst>
          </p:cNvPr>
          <p:cNvGrpSpPr/>
          <p:nvPr/>
        </p:nvGrpSpPr>
        <p:grpSpPr>
          <a:xfrm>
            <a:off x="6508453" y="2666813"/>
            <a:ext cx="42840" cy="37440"/>
            <a:chOff x="6508453" y="2666813"/>
            <a:chExt cx="42840" cy="37440"/>
          </a:xfrm>
        </p:grpSpPr>
        <mc:AlternateContent xmlns:mc="http://schemas.openxmlformats.org/markup-compatibility/2006">
          <mc:Choice xmlns:p14="http://schemas.microsoft.com/office/powerpoint/2010/main" Requires="p14">
            <p:contentPart p14:bwMode="auto" r:id="rId127">
              <p14:nvContentPartPr>
                <p14:cNvPr id="84" name="Ink 83">
                  <a:extLst>
                    <a:ext uri="{FF2B5EF4-FFF2-40B4-BE49-F238E27FC236}">
                      <a16:creationId xmlns:a16="http://schemas.microsoft.com/office/drawing/2014/main" id="{2D5688D4-DF3D-E648-AE08-97CB045AB2DC}"/>
                    </a:ext>
                  </a:extLst>
                </p14:cNvPr>
                <p14:cNvContentPartPr/>
                <p14:nvPr/>
              </p14:nvContentPartPr>
              <p14:xfrm>
                <a:off x="6508453" y="2703893"/>
                <a:ext cx="16200" cy="360"/>
              </p14:xfrm>
            </p:contentPart>
          </mc:Choice>
          <mc:Fallback>
            <p:pic>
              <p:nvPicPr>
                <p:cNvPr id="84" name="Ink 83">
                  <a:extLst>
                    <a:ext uri="{FF2B5EF4-FFF2-40B4-BE49-F238E27FC236}">
                      <a16:creationId xmlns:a16="http://schemas.microsoft.com/office/drawing/2014/main" id="{2D5688D4-DF3D-E648-AE08-97CB045AB2DC}"/>
                    </a:ext>
                  </a:extLst>
                </p:cNvPr>
                <p:cNvPicPr/>
                <p:nvPr/>
              </p:nvPicPr>
              <p:blipFill>
                <a:blip r:embed="rId128"/>
                <a:stretch>
                  <a:fillRect/>
                </a:stretch>
              </p:blipFill>
              <p:spPr>
                <a:xfrm>
                  <a:off x="6493333" y="2688773"/>
                  <a:ext cx="468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5" name="Ink 84">
                  <a:extLst>
                    <a:ext uri="{FF2B5EF4-FFF2-40B4-BE49-F238E27FC236}">
                      <a16:creationId xmlns:a16="http://schemas.microsoft.com/office/drawing/2014/main" id="{42BAEB1B-F356-174A-901B-39E3036F1F8B}"/>
                    </a:ext>
                  </a:extLst>
                </p14:cNvPr>
                <p14:cNvContentPartPr/>
                <p14:nvPr/>
              </p14:nvContentPartPr>
              <p14:xfrm>
                <a:off x="6540493" y="2666813"/>
                <a:ext cx="10800" cy="5760"/>
              </p14:xfrm>
            </p:contentPart>
          </mc:Choice>
          <mc:Fallback>
            <p:pic>
              <p:nvPicPr>
                <p:cNvPr id="85" name="Ink 84">
                  <a:extLst>
                    <a:ext uri="{FF2B5EF4-FFF2-40B4-BE49-F238E27FC236}">
                      <a16:creationId xmlns:a16="http://schemas.microsoft.com/office/drawing/2014/main" id="{42BAEB1B-F356-174A-901B-39E3036F1F8B}"/>
                    </a:ext>
                  </a:extLst>
                </p:cNvPr>
                <p:cNvPicPr/>
                <p:nvPr/>
              </p:nvPicPr>
              <p:blipFill>
                <a:blip r:embed="rId130"/>
                <a:stretch>
                  <a:fillRect/>
                </a:stretch>
              </p:blipFill>
              <p:spPr>
                <a:xfrm>
                  <a:off x="6525013" y="2651693"/>
                  <a:ext cx="41400" cy="36000"/>
                </a:xfrm>
                <a:prstGeom prst="rect">
                  <a:avLst/>
                </a:prstGeom>
              </p:spPr>
            </p:pic>
          </mc:Fallback>
        </mc:AlternateContent>
      </p:grpSp>
      <p:grpSp>
        <p:nvGrpSpPr>
          <p:cNvPr id="122" name="Group 121">
            <a:extLst>
              <a:ext uri="{FF2B5EF4-FFF2-40B4-BE49-F238E27FC236}">
                <a16:creationId xmlns:a16="http://schemas.microsoft.com/office/drawing/2014/main" id="{FE008334-958C-C742-9F20-2C029BD021CE}"/>
              </a:ext>
            </a:extLst>
          </p:cNvPr>
          <p:cNvGrpSpPr/>
          <p:nvPr/>
        </p:nvGrpSpPr>
        <p:grpSpPr>
          <a:xfrm>
            <a:off x="9408253" y="3259373"/>
            <a:ext cx="2535120" cy="1482120"/>
            <a:chOff x="9408253" y="3259373"/>
            <a:chExt cx="2535120" cy="1482120"/>
          </a:xfrm>
        </p:grpSpPr>
        <mc:AlternateContent xmlns:mc="http://schemas.openxmlformats.org/markup-compatibility/2006">
          <mc:Choice xmlns:p14="http://schemas.microsoft.com/office/powerpoint/2010/main" Requires="p14">
            <p:contentPart p14:bwMode="auto" r:id="rId131">
              <p14:nvContentPartPr>
                <p14:cNvPr id="101" name="Ink 100">
                  <a:extLst>
                    <a:ext uri="{FF2B5EF4-FFF2-40B4-BE49-F238E27FC236}">
                      <a16:creationId xmlns:a16="http://schemas.microsoft.com/office/drawing/2014/main" id="{DA484301-23D0-474A-8B10-3E2EEB942A64}"/>
                    </a:ext>
                  </a:extLst>
                </p14:cNvPr>
                <p14:cNvContentPartPr/>
                <p14:nvPr/>
              </p14:nvContentPartPr>
              <p14:xfrm>
                <a:off x="11313373" y="3603533"/>
                <a:ext cx="53280" cy="42840"/>
              </p14:xfrm>
            </p:contentPart>
          </mc:Choice>
          <mc:Fallback>
            <p:pic>
              <p:nvPicPr>
                <p:cNvPr id="101" name="Ink 100">
                  <a:extLst>
                    <a:ext uri="{FF2B5EF4-FFF2-40B4-BE49-F238E27FC236}">
                      <a16:creationId xmlns:a16="http://schemas.microsoft.com/office/drawing/2014/main" id="{DA484301-23D0-474A-8B10-3E2EEB942A64}"/>
                    </a:ext>
                  </a:extLst>
                </p:cNvPr>
                <p:cNvPicPr/>
                <p:nvPr/>
              </p:nvPicPr>
              <p:blipFill>
                <a:blip r:embed="rId132"/>
                <a:stretch>
                  <a:fillRect/>
                </a:stretch>
              </p:blipFill>
              <p:spPr>
                <a:xfrm>
                  <a:off x="11298253" y="3588053"/>
                  <a:ext cx="838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2" name="Ink 101">
                  <a:extLst>
                    <a:ext uri="{FF2B5EF4-FFF2-40B4-BE49-F238E27FC236}">
                      <a16:creationId xmlns:a16="http://schemas.microsoft.com/office/drawing/2014/main" id="{A191D7BF-F8DC-074A-816D-0607B4B3E2EB}"/>
                    </a:ext>
                  </a:extLst>
                </p14:cNvPr>
                <p14:cNvContentPartPr/>
                <p14:nvPr/>
              </p14:nvContentPartPr>
              <p14:xfrm>
                <a:off x="11345053" y="3656453"/>
                <a:ext cx="42840" cy="42840"/>
              </p14:xfrm>
            </p:contentPart>
          </mc:Choice>
          <mc:Fallback>
            <p:pic>
              <p:nvPicPr>
                <p:cNvPr id="102" name="Ink 101">
                  <a:extLst>
                    <a:ext uri="{FF2B5EF4-FFF2-40B4-BE49-F238E27FC236}">
                      <a16:creationId xmlns:a16="http://schemas.microsoft.com/office/drawing/2014/main" id="{A191D7BF-F8DC-074A-816D-0607B4B3E2EB}"/>
                    </a:ext>
                  </a:extLst>
                </p:cNvPr>
                <p:cNvPicPr/>
                <p:nvPr/>
              </p:nvPicPr>
              <p:blipFill>
                <a:blip r:embed="rId134"/>
                <a:stretch>
                  <a:fillRect/>
                </a:stretch>
              </p:blipFill>
              <p:spPr>
                <a:xfrm>
                  <a:off x="11329933" y="3640973"/>
                  <a:ext cx="730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3" name="Ink 102">
                  <a:extLst>
                    <a:ext uri="{FF2B5EF4-FFF2-40B4-BE49-F238E27FC236}">
                      <a16:creationId xmlns:a16="http://schemas.microsoft.com/office/drawing/2014/main" id="{E19875DD-88C8-6C4B-A56E-67926D6C90ED}"/>
                    </a:ext>
                  </a:extLst>
                </p14:cNvPr>
                <p14:cNvContentPartPr/>
                <p14:nvPr/>
              </p14:nvContentPartPr>
              <p14:xfrm>
                <a:off x="11477893" y="3502733"/>
                <a:ext cx="79200" cy="174960"/>
              </p14:xfrm>
            </p:contentPart>
          </mc:Choice>
          <mc:Fallback>
            <p:pic>
              <p:nvPicPr>
                <p:cNvPr id="103" name="Ink 102">
                  <a:extLst>
                    <a:ext uri="{FF2B5EF4-FFF2-40B4-BE49-F238E27FC236}">
                      <a16:creationId xmlns:a16="http://schemas.microsoft.com/office/drawing/2014/main" id="{E19875DD-88C8-6C4B-A56E-67926D6C90ED}"/>
                    </a:ext>
                  </a:extLst>
                </p:cNvPr>
                <p:cNvPicPr/>
                <p:nvPr/>
              </p:nvPicPr>
              <p:blipFill>
                <a:blip r:embed="rId136"/>
                <a:stretch>
                  <a:fillRect/>
                </a:stretch>
              </p:blipFill>
              <p:spPr>
                <a:xfrm>
                  <a:off x="11462773" y="3487613"/>
                  <a:ext cx="1098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4" name="Ink 103">
                  <a:extLst>
                    <a:ext uri="{FF2B5EF4-FFF2-40B4-BE49-F238E27FC236}">
                      <a16:creationId xmlns:a16="http://schemas.microsoft.com/office/drawing/2014/main" id="{BFCBBF92-C6FD-C445-8EC5-20FDB2471E30}"/>
                    </a:ext>
                  </a:extLst>
                </p14:cNvPr>
                <p14:cNvContentPartPr/>
                <p14:nvPr/>
              </p14:nvContentPartPr>
              <p14:xfrm>
                <a:off x="11588413" y="3450533"/>
                <a:ext cx="63720" cy="163800"/>
              </p14:xfrm>
            </p:contentPart>
          </mc:Choice>
          <mc:Fallback>
            <p:pic>
              <p:nvPicPr>
                <p:cNvPr id="104" name="Ink 103">
                  <a:extLst>
                    <a:ext uri="{FF2B5EF4-FFF2-40B4-BE49-F238E27FC236}">
                      <a16:creationId xmlns:a16="http://schemas.microsoft.com/office/drawing/2014/main" id="{BFCBBF92-C6FD-C445-8EC5-20FDB2471E30}"/>
                    </a:ext>
                  </a:extLst>
                </p:cNvPr>
                <p:cNvPicPr/>
                <p:nvPr/>
              </p:nvPicPr>
              <p:blipFill>
                <a:blip r:embed="rId138"/>
                <a:stretch>
                  <a:fillRect/>
                </a:stretch>
              </p:blipFill>
              <p:spPr>
                <a:xfrm>
                  <a:off x="11573293" y="3435413"/>
                  <a:ext cx="943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8" name="Ink 87">
                  <a:extLst>
                    <a:ext uri="{FF2B5EF4-FFF2-40B4-BE49-F238E27FC236}">
                      <a16:creationId xmlns:a16="http://schemas.microsoft.com/office/drawing/2014/main" id="{A9761876-E695-794D-B043-C439527DF5C0}"/>
                    </a:ext>
                  </a:extLst>
                </p14:cNvPr>
                <p14:cNvContentPartPr/>
                <p14:nvPr/>
              </p14:nvContentPartPr>
              <p14:xfrm>
                <a:off x="10593733" y="3762293"/>
                <a:ext cx="16200" cy="185400"/>
              </p14:xfrm>
            </p:contentPart>
          </mc:Choice>
          <mc:Fallback>
            <p:pic>
              <p:nvPicPr>
                <p:cNvPr id="88" name="Ink 87">
                  <a:extLst>
                    <a:ext uri="{FF2B5EF4-FFF2-40B4-BE49-F238E27FC236}">
                      <a16:creationId xmlns:a16="http://schemas.microsoft.com/office/drawing/2014/main" id="{A9761876-E695-794D-B043-C439527DF5C0}"/>
                    </a:ext>
                  </a:extLst>
                </p:cNvPr>
                <p:cNvPicPr/>
                <p:nvPr/>
              </p:nvPicPr>
              <p:blipFill>
                <a:blip r:embed="rId140"/>
                <a:stretch>
                  <a:fillRect/>
                </a:stretch>
              </p:blipFill>
              <p:spPr>
                <a:xfrm>
                  <a:off x="10578613" y="3746813"/>
                  <a:ext cx="46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9" name="Ink 88">
                  <a:extLst>
                    <a:ext uri="{FF2B5EF4-FFF2-40B4-BE49-F238E27FC236}">
                      <a16:creationId xmlns:a16="http://schemas.microsoft.com/office/drawing/2014/main" id="{0FBB8F75-A5FE-EC48-ABF1-CD1D9671FF17}"/>
                    </a:ext>
                  </a:extLst>
                </p14:cNvPr>
                <p14:cNvContentPartPr/>
                <p14:nvPr/>
              </p14:nvContentPartPr>
              <p14:xfrm>
                <a:off x="10657093" y="3767333"/>
                <a:ext cx="69120" cy="185400"/>
              </p14:xfrm>
            </p:contentPart>
          </mc:Choice>
          <mc:Fallback>
            <p:pic>
              <p:nvPicPr>
                <p:cNvPr id="89" name="Ink 88">
                  <a:extLst>
                    <a:ext uri="{FF2B5EF4-FFF2-40B4-BE49-F238E27FC236}">
                      <a16:creationId xmlns:a16="http://schemas.microsoft.com/office/drawing/2014/main" id="{0FBB8F75-A5FE-EC48-ABF1-CD1D9671FF17}"/>
                    </a:ext>
                  </a:extLst>
                </p:cNvPr>
                <p:cNvPicPr/>
                <p:nvPr/>
              </p:nvPicPr>
              <p:blipFill>
                <a:blip r:embed="rId142"/>
                <a:stretch>
                  <a:fillRect/>
                </a:stretch>
              </p:blipFill>
              <p:spPr>
                <a:xfrm>
                  <a:off x="10641973" y="3752213"/>
                  <a:ext cx="997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0" name="Ink 89">
                  <a:extLst>
                    <a:ext uri="{FF2B5EF4-FFF2-40B4-BE49-F238E27FC236}">
                      <a16:creationId xmlns:a16="http://schemas.microsoft.com/office/drawing/2014/main" id="{8752B870-1270-7D41-A6C8-259A393F8CE2}"/>
                    </a:ext>
                  </a:extLst>
                </p14:cNvPr>
                <p14:cNvContentPartPr/>
                <p14:nvPr/>
              </p14:nvContentPartPr>
              <p14:xfrm>
                <a:off x="10662493" y="3846893"/>
                <a:ext cx="100800" cy="26640"/>
              </p14:xfrm>
            </p:contentPart>
          </mc:Choice>
          <mc:Fallback>
            <p:pic>
              <p:nvPicPr>
                <p:cNvPr id="90" name="Ink 89">
                  <a:extLst>
                    <a:ext uri="{FF2B5EF4-FFF2-40B4-BE49-F238E27FC236}">
                      <a16:creationId xmlns:a16="http://schemas.microsoft.com/office/drawing/2014/main" id="{8752B870-1270-7D41-A6C8-259A393F8CE2}"/>
                    </a:ext>
                  </a:extLst>
                </p:cNvPr>
                <p:cNvPicPr/>
                <p:nvPr/>
              </p:nvPicPr>
              <p:blipFill>
                <a:blip r:embed="rId144"/>
                <a:stretch>
                  <a:fillRect/>
                </a:stretch>
              </p:blipFill>
              <p:spPr>
                <a:xfrm>
                  <a:off x="10647373" y="3831773"/>
                  <a:ext cx="1314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2" name="Ink 91">
                  <a:extLst>
                    <a:ext uri="{FF2B5EF4-FFF2-40B4-BE49-F238E27FC236}">
                      <a16:creationId xmlns:a16="http://schemas.microsoft.com/office/drawing/2014/main" id="{782DBE88-9BBE-264D-AE94-1785C720090B}"/>
                    </a:ext>
                  </a:extLst>
                </p14:cNvPr>
                <p14:cNvContentPartPr/>
                <p14:nvPr/>
              </p14:nvContentPartPr>
              <p14:xfrm>
                <a:off x="10868773" y="3741773"/>
                <a:ext cx="32040" cy="153360"/>
              </p14:xfrm>
            </p:contentPart>
          </mc:Choice>
          <mc:Fallback>
            <p:pic>
              <p:nvPicPr>
                <p:cNvPr id="92" name="Ink 91">
                  <a:extLst>
                    <a:ext uri="{FF2B5EF4-FFF2-40B4-BE49-F238E27FC236}">
                      <a16:creationId xmlns:a16="http://schemas.microsoft.com/office/drawing/2014/main" id="{782DBE88-9BBE-264D-AE94-1785C720090B}"/>
                    </a:ext>
                  </a:extLst>
                </p:cNvPr>
                <p:cNvPicPr/>
                <p:nvPr/>
              </p:nvPicPr>
              <p:blipFill>
                <a:blip r:embed="rId146"/>
                <a:stretch>
                  <a:fillRect/>
                </a:stretch>
              </p:blipFill>
              <p:spPr>
                <a:xfrm>
                  <a:off x="10853653" y="3726293"/>
                  <a:ext cx="626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3" name="Ink 92">
                  <a:extLst>
                    <a:ext uri="{FF2B5EF4-FFF2-40B4-BE49-F238E27FC236}">
                      <a16:creationId xmlns:a16="http://schemas.microsoft.com/office/drawing/2014/main" id="{A7F01D87-73B4-1D41-90BB-F62BF10D4A8B}"/>
                    </a:ext>
                  </a:extLst>
                </p14:cNvPr>
                <p14:cNvContentPartPr/>
                <p14:nvPr/>
              </p14:nvContentPartPr>
              <p14:xfrm>
                <a:off x="10858333" y="3793973"/>
                <a:ext cx="90360" cy="32040"/>
              </p14:xfrm>
            </p:contentPart>
          </mc:Choice>
          <mc:Fallback>
            <p:pic>
              <p:nvPicPr>
                <p:cNvPr id="93" name="Ink 92">
                  <a:extLst>
                    <a:ext uri="{FF2B5EF4-FFF2-40B4-BE49-F238E27FC236}">
                      <a16:creationId xmlns:a16="http://schemas.microsoft.com/office/drawing/2014/main" id="{A7F01D87-73B4-1D41-90BB-F62BF10D4A8B}"/>
                    </a:ext>
                  </a:extLst>
                </p:cNvPr>
                <p:cNvPicPr/>
                <p:nvPr/>
              </p:nvPicPr>
              <p:blipFill>
                <a:blip r:embed="rId148"/>
                <a:stretch>
                  <a:fillRect/>
                </a:stretch>
              </p:blipFill>
              <p:spPr>
                <a:xfrm>
                  <a:off x="10843213" y="3778853"/>
                  <a:ext cx="1209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4" name="Ink 93">
                  <a:extLst>
                    <a:ext uri="{FF2B5EF4-FFF2-40B4-BE49-F238E27FC236}">
                      <a16:creationId xmlns:a16="http://schemas.microsoft.com/office/drawing/2014/main" id="{B0EB06B9-72C0-6047-A4DD-03C2851929F1}"/>
                    </a:ext>
                  </a:extLst>
                </p14:cNvPr>
                <p14:cNvContentPartPr/>
                <p14:nvPr/>
              </p14:nvContentPartPr>
              <p14:xfrm>
                <a:off x="11006653" y="3693533"/>
                <a:ext cx="32040" cy="148680"/>
              </p14:xfrm>
            </p:contentPart>
          </mc:Choice>
          <mc:Fallback>
            <p:pic>
              <p:nvPicPr>
                <p:cNvPr id="94" name="Ink 93">
                  <a:extLst>
                    <a:ext uri="{FF2B5EF4-FFF2-40B4-BE49-F238E27FC236}">
                      <a16:creationId xmlns:a16="http://schemas.microsoft.com/office/drawing/2014/main" id="{B0EB06B9-72C0-6047-A4DD-03C2851929F1}"/>
                    </a:ext>
                  </a:extLst>
                </p:cNvPr>
                <p:cNvPicPr/>
                <p:nvPr/>
              </p:nvPicPr>
              <p:blipFill>
                <a:blip r:embed="rId150"/>
                <a:stretch>
                  <a:fillRect/>
                </a:stretch>
              </p:blipFill>
              <p:spPr>
                <a:xfrm>
                  <a:off x="10991173" y="3678053"/>
                  <a:ext cx="626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5" name="Ink 94">
                  <a:extLst>
                    <a:ext uri="{FF2B5EF4-FFF2-40B4-BE49-F238E27FC236}">
                      <a16:creationId xmlns:a16="http://schemas.microsoft.com/office/drawing/2014/main" id="{4F160863-70AB-E34F-8D71-3C4992A975E7}"/>
                    </a:ext>
                  </a:extLst>
                </p14:cNvPr>
                <p14:cNvContentPartPr/>
                <p14:nvPr/>
              </p14:nvContentPartPr>
              <p14:xfrm>
                <a:off x="11043373" y="3645653"/>
                <a:ext cx="84960" cy="148680"/>
              </p14:xfrm>
            </p:contentPart>
          </mc:Choice>
          <mc:Fallback>
            <p:pic>
              <p:nvPicPr>
                <p:cNvPr id="95" name="Ink 94">
                  <a:extLst>
                    <a:ext uri="{FF2B5EF4-FFF2-40B4-BE49-F238E27FC236}">
                      <a16:creationId xmlns:a16="http://schemas.microsoft.com/office/drawing/2014/main" id="{4F160863-70AB-E34F-8D71-3C4992A975E7}"/>
                    </a:ext>
                  </a:extLst>
                </p:cNvPr>
                <p:cNvPicPr/>
                <p:nvPr/>
              </p:nvPicPr>
              <p:blipFill>
                <a:blip r:embed="rId152"/>
                <a:stretch>
                  <a:fillRect/>
                </a:stretch>
              </p:blipFill>
              <p:spPr>
                <a:xfrm>
                  <a:off x="11028253" y="3630533"/>
                  <a:ext cx="1155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7" name="Ink 96">
                  <a:extLst>
                    <a:ext uri="{FF2B5EF4-FFF2-40B4-BE49-F238E27FC236}">
                      <a16:creationId xmlns:a16="http://schemas.microsoft.com/office/drawing/2014/main" id="{3F481290-8C26-EA48-AC0C-F1CFD51668D9}"/>
                    </a:ext>
                  </a:extLst>
                </p14:cNvPr>
                <p14:cNvContentPartPr/>
                <p14:nvPr/>
              </p14:nvContentPartPr>
              <p14:xfrm>
                <a:off x="11070013" y="3666893"/>
                <a:ext cx="5760" cy="10800"/>
              </p14:xfrm>
            </p:contentPart>
          </mc:Choice>
          <mc:Fallback>
            <p:pic>
              <p:nvPicPr>
                <p:cNvPr id="97" name="Ink 96">
                  <a:extLst>
                    <a:ext uri="{FF2B5EF4-FFF2-40B4-BE49-F238E27FC236}">
                      <a16:creationId xmlns:a16="http://schemas.microsoft.com/office/drawing/2014/main" id="{3F481290-8C26-EA48-AC0C-F1CFD51668D9}"/>
                    </a:ext>
                  </a:extLst>
                </p:cNvPr>
                <p:cNvPicPr/>
                <p:nvPr/>
              </p:nvPicPr>
              <p:blipFill>
                <a:blip r:embed="rId154"/>
                <a:stretch>
                  <a:fillRect/>
                </a:stretch>
              </p:blipFill>
              <p:spPr>
                <a:xfrm>
                  <a:off x="11054893" y="3651773"/>
                  <a:ext cx="360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9" name="Ink 98">
                  <a:extLst>
                    <a:ext uri="{FF2B5EF4-FFF2-40B4-BE49-F238E27FC236}">
                      <a16:creationId xmlns:a16="http://schemas.microsoft.com/office/drawing/2014/main" id="{09D251AD-9C72-6441-AC21-97518BA812D7}"/>
                    </a:ext>
                  </a:extLst>
                </p14:cNvPr>
                <p14:cNvContentPartPr/>
                <p14:nvPr/>
              </p14:nvContentPartPr>
              <p14:xfrm>
                <a:off x="11033653" y="3545213"/>
                <a:ext cx="126720" cy="270360"/>
              </p14:xfrm>
            </p:contentPart>
          </mc:Choice>
          <mc:Fallback>
            <p:pic>
              <p:nvPicPr>
                <p:cNvPr id="99" name="Ink 98">
                  <a:extLst>
                    <a:ext uri="{FF2B5EF4-FFF2-40B4-BE49-F238E27FC236}">
                      <a16:creationId xmlns:a16="http://schemas.microsoft.com/office/drawing/2014/main" id="{09D251AD-9C72-6441-AC21-97518BA812D7}"/>
                    </a:ext>
                  </a:extLst>
                </p:cNvPr>
                <p:cNvPicPr/>
                <p:nvPr/>
              </p:nvPicPr>
              <p:blipFill>
                <a:blip r:embed="rId156"/>
                <a:stretch>
                  <a:fillRect/>
                </a:stretch>
              </p:blipFill>
              <p:spPr>
                <a:xfrm>
                  <a:off x="11018173" y="3530093"/>
                  <a:ext cx="1573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6" name="Ink 105">
                  <a:extLst>
                    <a:ext uri="{FF2B5EF4-FFF2-40B4-BE49-F238E27FC236}">
                      <a16:creationId xmlns:a16="http://schemas.microsoft.com/office/drawing/2014/main" id="{EE13E597-F207-944A-9FF5-8D48ADD9650C}"/>
                    </a:ext>
                  </a:extLst>
                </p14:cNvPr>
                <p14:cNvContentPartPr/>
                <p14:nvPr/>
              </p14:nvContentPartPr>
              <p14:xfrm>
                <a:off x="10466653" y="4207253"/>
                <a:ext cx="127440" cy="158400"/>
              </p14:xfrm>
            </p:contentPart>
          </mc:Choice>
          <mc:Fallback>
            <p:pic>
              <p:nvPicPr>
                <p:cNvPr id="106" name="Ink 105">
                  <a:extLst>
                    <a:ext uri="{FF2B5EF4-FFF2-40B4-BE49-F238E27FC236}">
                      <a16:creationId xmlns:a16="http://schemas.microsoft.com/office/drawing/2014/main" id="{EE13E597-F207-944A-9FF5-8D48ADD9650C}"/>
                    </a:ext>
                  </a:extLst>
                </p:cNvPr>
                <p:cNvPicPr/>
                <p:nvPr/>
              </p:nvPicPr>
              <p:blipFill>
                <a:blip r:embed="rId158"/>
                <a:stretch>
                  <a:fillRect/>
                </a:stretch>
              </p:blipFill>
              <p:spPr>
                <a:xfrm>
                  <a:off x="10451533" y="4192133"/>
                  <a:ext cx="1576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7" name="Ink 106">
                  <a:extLst>
                    <a:ext uri="{FF2B5EF4-FFF2-40B4-BE49-F238E27FC236}">
                      <a16:creationId xmlns:a16="http://schemas.microsoft.com/office/drawing/2014/main" id="{5F37DDAA-D359-144B-B2E5-125080DF283C}"/>
                    </a:ext>
                  </a:extLst>
                </p14:cNvPr>
                <p14:cNvContentPartPr/>
                <p14:nvPr/>
              </p14:nvContentPartPr>
              <p14:xfrm>
                <a:off x="10641253" y="4132733"/>
                <a:ext cx="74520" cy="174960"/>
              </p14:xfrm>
            </p:contentPart>
          </mc:Choice>
          <mc:Fallback>
            <p:pic>
              <p:nvPicPr>
                <p:cNvPr id="107" name="Ink 106">
                  <a:extLst>
                    <a:ext uri="{FF2B5EF4-FFF2-40B4-BE49-F238E27FC236}">
                      <a16:creationId xmlns:a16="http://schemas.microsoft.com/office/drawing/2014/main" id="{5F37DDAA-D359-144B-B2E5-125080DF283C}"/>
                    </a:ext>
                  </a:extLst>
                </p:cNvPr>
                <p:cNvPicPr/>
                <p:nvPr/>
              </p:nvPicPr>
              <p:blipFill>
                <a:blip r:embed="rId160"/>
                <a:stretch>
                  <a:fillRect/>
                </a:stretch>
              </p:blipFill>
              <p:spPr>
                <a:xfrm>
                  <a:off x="10626133" y="4117253"/>
                  <a:ext cx="1047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8" name="Ink 107">
                  <a:extLst>
                    <a:ext uri="{FF2B5EF4-FFF2-40B4-BE49-F238E27FC236}">
                      <a16:creationId xmlns:a16="http://schemas.microsoft.com/office/drawing/2014/main" id="{94E4549C-4A60-3548-BBAA-74996AC24FBF}"/>
                    </a:ext>
                  </a:extLst>
                </p14:cNvPr>
                <p14:cNvContentPartPr/>
                <p14:nvPr/>
              </p14:nvContentPartPr>
              <p14:xfrm>
                <a:off x="10826653" y="4097813"/>
                <a:ext cx="159120" cy="130320"/>
              </p14:xfrm>
            </p:contentPart>
          </mc:Choice>
          <mc:Fallback>
            <p:pic>
              <p:nvPicPr>
                <p:cNvPr id="108" name="Ink 107">
                  <a:extLst>
                    <a:ext uri="{FF2B5EF4-FFF2-40B4-BE49-F238E27FC236}">
                      <a16:creationId xmlns:a16="http://schemas.microsoft.com/office/drawing/2014/main" id="{94E4549C-4A60-3548-BBAA-74996AC24FBF}"/>
                    </a:ext>
                  </a:extLst>
                </p:cNvPr>
                <p:cNvPicPr/>
                <p:nvPr/>
              </p:nvPicPr>
              <p:blipFill>
                <a:blip r:embed="rId162"/>
                <a:stretch>
                  <a:fillRect/>
                </a:stretch>
              </p:blipFill>
              <p:spPr>
                <a:xfrm>
                  <a:off x="10811173" y="4082693"/>
                  <a:ext cx="1897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9" name="Ink 108">
                  <a:extLst>
                    <a:ext uri="{FF2B5EF4-FFF2-40B4-BE49-F238E27FC236}">
                      <a16:creationId xmlns:a16="http://schemas.microsoft.com/office/drawing/2014/main" id="{80CA3563-C163-B841-96DE-D210E41DABFF}"/>
                    </a:ext>
                  </a:extLst>
                </p14:cNvPr>
                <p14:cNvContentPartPr/>
                <p14:nvPr/>
              </p14:nvContentPartPr>
              <p14:xfrm>
                <a:off x="10958773" y="4084853"/>
                <a:ext cx="63720" cy="95760"/>
              </p14:xfrm>
            </p:contentPart>
          </mc:Choice>
          <mc:Fallback>
            <p:pic>
              <p:nvPicPr>
                <p:cNvPr id="109" name="Ink 108">
                  <a:extLst>
                    <a:ext uri="{FF2B5EF4-FFF2-40B4-BE49-F238E27FC236}">
                      <a16:creationId xmlns:a16="http://schemas.microsoft.com/office/drawing/2014/main" id="{80CA3563-C163-B841-96DE-D210E41DABFF}"/>
                    </a:ext>
                  </a:extLst>
                </p:cNvPr>
                <p:cNvPicPr/>
                <p:nvPr/>
              </p:nvPicPr>
              <p:blipFill>
                <a:blip r:embed="rId164"/>
                <a:stretch>
                  <a:fillRect/>
                </a:stretch>
              </p:blipFill>
              <p:spPr>
                <a:xfrm>
                  <a:off x="10943653" y="4069733"/>
                  <a:ext cx="943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0" name="Ink 109">
                  <a:extLst>
                    <a:ext uri="{FF2B5EF4-FFF2-40B4-BE49-F238E27FC236}">
                      <a16:creationId xmlns:a16="http://schemas.microsoft.com/office/drawing/2014/main" id="{FEACE7F7-84ED-AE46-8461-057EA236E1A1}"/>
                    </a:ext>
                  </a:extLst>
                </p14:cNvPr>
                <p14:cNvContentPartPr/>
                <p14:nvPr/>
              </p14:nvContentPartPr>
              <p14:xfrm>
                <a:off x="11048773" y="3936893"/>
                <a:ext cx="90360" cy="222480"/>
              </p14:xfrm>
            </p:contentPart>
          </mc:Choice>
          <mc:Fallback>
            <p:pic>
              <p:nvPicPr>
                <p:cNvPr id="110" name="Ink 109">
                  <a:extLst>
                    <a:ext uri="{FF2B5EF4-FFF2-40B4-BE49-F238E27FC236}">
                      <a16:creationId xmlns:a16="http://schemas.microsoft.com/office/drawing/2014/main" id="{FEACE7F7-84ED-AE46-8461-057EA236E1A1}"/>
                    </a:ext>
                  </a:extLst>
                </p:cNvPr>
                <p:cNvPicPr/>
                <p:nvPr/>
              </p:nvPicPr>
              <p:blipFill>
                <a:blip r:embed="rId166"/>
                <a:stretch>
                  <a:fillRect/>
                </a:stretch>
              </p:blipFill>
              <p:spPr>
                <a:xfrm>
                  <a:off x="11033653" y="3921413"/>
                  <a:ext cx="1209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2" name="Ink 111">
                  <a:extLst>
                    <a:ext uri="{FF2B5EF4-FFF2-40B4-BE49-F238E27FC236}">
                      <a16:creationId xmlns:a16="http://schemas.microsoft.com/office/drawing/2014/main" id="{7A5CFEBB-559B-FE48-BABA-A7FE695C775B}"/>
                    </a:ext>
                  </a:extLst>
                </p14:cNvPr>
                <p14:cNvContentPartPr/>
                <p14:nvPr/>
              </p14:nvContentPartPr>
              <p14:xfrm>
                <a:off x="11265853" y="3905213"/>
                <a:ext cx="137880" cy="132480"/>
              </p14:xfrm>
            </p:contentPart>
          </mc:Choice>
          <mc:Fallback>
            <p:pic>
              <p:nvPicPr>
                <p:cNvPr id="112" name="Ink 111">
                  <a:extLst>
                    <a:ext uri="{FF2B5EF4-FFF2-40B4-BE49-F238E27FC236}">
                      <a16:creationId xmlns:a16="http://schemas.microsoft.com/office/drawing/2014/main" id="{7A5CFEBB-559B-FE48-BABA-A7FE695C775B}"/>
                    </a:ext>
                  </a:extLst>
                </p:cNvPr>
                <p:cNvPicPr/>
                <p:nvPr/>
              </p:nvPicPr>
              <p:blipFill>
                <a:blip r:embed="rId168"/>
                <a:stretch>
                  <a:fillRect/>
                </a:stretch>
              </p:blipFill>
              <p:spPr>
                <a:xfrm>
                  <a:off x="11250373" y="3889733"/>
                  <a:ext cx="1684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3" name="Ink 112">
                  <a:extLst>
                    <a:ext uri="{FF2B5EF4-FFF2-40B4-BE49-F238E27FC236}">
                      <a16:creationId xmlns:a16="http://schemas.microsoft.com/office/drawing/2014/main" id="{35CF45A4-AD9F-6942-B89F-C7E60C8A2C6C}"/>
                    </a:ext>
                  </a:extLst>
                </p14:cNvPr>
                <p14:cNvContentPartPr/>
                <p14:nvPr/>
              </p14:nvContentPartPr>
              <p14:xfrm>
                <a:off x="11456293" y="3825653"/>
                <a:ext cx="53280" cy="137880"/>
              </p14:xfrm>
            </p:contentPart>
          </mc:Choice>
          <mc:Fallback>
            <p:pic>
              <p:nvPicPr>
                <p:cNvPr id="113" name="Ink 112">
                  <a:extLst>
                    <a:ext uri="{FF2B5EF4-FFF2-40B4-BE49-F238E27FC236}">
                      <a16:creationId xmlns:a16="http://schemas.microsoft.com/office/drawing/2014/main" id="{35CF45A4-AD9F-6942-B89F-C7E60C8A2C6C}"/>
                    </a:ext>
                  </a:extLst>
                </p:cNvPr>
                <p:cNvPicPr/>
                <p:nvPr/>
              </p:nvPicPr>
              <p:blipFill>
                <a:blip r:embed="rId170"/>
                <a:stretch>
                  <a:fillRect/>
                </a:stretch>
              </p:blipFill>
              <p:spPr>
                <a:xfrm>
                  <a:off x="11441173" y="3810533"/>
                  <a:ext cx="838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5" name="Ink 114">
                  <a:extLst>
                    <a:ext uri="{FF2B5EF4-FFF2-40B4-BE49-F238E27FC236}">
                      <a16:creationId xmlns:a16="http://schemas.microsoft.com/office/drawing/2014/main" id="{A1CF593C-6E53-8F48-ACC8-1F3C9DB56679}"/>
                    </a:ext>
                  </a:extLst>
                </p14:cNvPr>
                <p14:cNvContentPartPr/>
                <p14:nvPr/>
              </p14:nvContentPartPr>
              <p14:xfrm>
                <a:off x="10852933" y="4376093"/>
                <a:ext cx="63720" cy="47880"/>
              </p14:xfrm>
            </p:contentPart>
          </mc:Choice>
          <mc:Fallback>
            <p:pic>
              <p:nvPicPr>
                <p:cNvPr id="115" name="Ink 114">
                  <a:extLst>
                    <a:ext uri="{FF2B5EF4-FFF2-40B4-BE49-F238E27FC236}">
                      <a16:creationId xmlns:a16="http://schemas.microsoft.com/office/drawing/2014/main" id="{A1CF593C-6E53-8F48-ACC8-1F3C9DB56679}"/>
                    </a:ext>
                  </a:extLst>
                </p:cNvPr>
                <p:cNvPicPr/>
                <p:nvPr/>
              </p:nvPicPr>
              <p:blipFill>
                <a:blip r:embed="rId172"/>
                <a:stretch>
                  <a:fillRect/>
                </a:stretch>
              </p:blipFill>
              <p:spPr>
                <a:xfrm>
                  <a:off x="10837813" y="4360613"/>
                  <a:ext cx="943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6" name="Ink 115">
                  <a:extLst>
                    <a:ext uri="{FF2B5EF4-FFF2-40B4-BE49-F238E27FC236}">
                      <a16:creationId xmlns:a16="http://schemas.microsoft.com/office/drawing/2014/main" id="{C919D0CC-404E-BE4C-9D74-B2968614A9A6}"/>
                    </a:ext>
                  </a:extLst>
                </p14:cNvPr>
                <p14:cNvContentPartPr/>
                <p14:nvPr/>
              </p14:nvContentPartPr>
              <p14:xfrm>
                <a:off x="10868773" y="4450253"/>
                <a:ext cx="53280" cy="26640"/>
              </p14:xfrm>
            </p:contentPart>
          </mc:Choice>
          <mc:Fallback>
            <p:pic>
              <p:nvPicPr>
                <p:cNvPr id="116" name="Ink 115">
                  <a:extLst>
                    <a:ext uri="{FF2B5EF4-FFF2-40B4-BE49-F238E27FC236}">
                      <a16:creationId xmlns:a16="http://schemas.microsoft.com/office/drawing/2014/main" id="{C919D0CC-404E-BE4C-9D74-B2968614A9A6}"/>
                    </a:ext>
                  </a:extLst>
                </p:cNvPr>
                <p:cNvPicPr/>
                <p:nvPr/>
              </p:nvPicPr>
              <p:blipFill>
                <a:blip r:embed="rId174"/>
                <a:stretch>
                  <a:fillRect/>
                </a:stretch>
              </p:blipFill>
              <p:spPr>
                <a:xfrm>
                  <a:off x="10853653" y="4434773"/>
                  <a:ext cx="838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7" name="Ink 116">
                  <a:extLst>
                    <a:ext uri="{FF2B5EF4-FFF2-40B4-BE49-F238E27FC236}">
                      <a16:creationId xmlns:a16="http://schemas.microsoft.com/office/drawing/2014/main" id="{818E3A9A-5837-464F-BAB6-F38077B4FEEA}"/>
                    </a:ext>
                  </a:extLst>
                </p14:cNvPr>
                <p14:cNvContentPartPr/>
                <p14:nvPr/>
              </p14:nvContentPartPr>
              <p14:xfrm>
                <a:off x="11096293" y="4280693"/>
                <a:ext cx="5760" cy="132480"/>
              </p14:xfrm>
            </p:contentPart>
          </mc:Choice>
          <mc:Fallback>
            <p:pic>
              <p:nvPicPr>
                <p:cNvPr id="117" name="Ink 116">
                  <a:extLst>
                    <a:ext uri="{FF2B5EF4-FFF2-40B4-BE49-F238E27FC236}">
                      <a16:creationId xmlns:a16="http://schemas.microsoft.com/office/drawing/2014/main" id="{818E3A9A-5837-464F-BAB6-F38077B4FEEA}"/>
                    </a:ext>
                  </a:extLst>
                </p:cNvPr>
                <p:cNvPicPr/>
                <p:nvPr/>
              </p:nvPicPr>
              <p:blipFill>
                <a:blip r:embed="rId176"/>
                <a:stretch>
                  <a:fillRect/>
                </a:stretch>
              </p:blipFill>
              <p:spPr>
                <a:xfrm>
                  <a:off x="11081173" y="4265573"/>
                  <a:ext cx="360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8" name="Ink 117">
                  <a:extLst>
                    <a:ext uri="{FF2B5EF4-FFF2-40B4-BE49-F238E27FC236}">
                      <a16:creationId xmlns:a16="http://schemas.microsoft.com/office/drawing/2014/main" id="{4895DC8B-6ABF-D048-AC9F-85F1C95A2E98}"/>
                    </a:ext>
                  </a:extLst>
                </p14:cNvPr>
                <p14:cNvContentPartPr/>
                <p14:nvPr/>
              </p14:nvContentPartPr>
              <p14:xfrm>
                <a:off x="11160013" y="4254413"/>
                <a:ext cx="90360" cy="122040"/>
              </p14:xfrm>
            </p:contentPart>
          </mc:Choice>
          <mc:Fallback>
            <p:pic>
              <p:nvPicPr>
                <p:cNvPr id="118" name="Ink 117">
                  <a:extLst>
                    <a:ext uri="{FF2B5EF4-FFF2-40B4-BE49-F238E27FC236}">
                      <a16:creationId xmlns:a16="http://schemas.microsoft.com/office/drawing/2014/main" id="{4895DC8B-6ABF-D048-AC9F-85F1C95A2E98}"/>
                    </a:ext>
                  </a:extLst>
                </p:cNvPr>
                <p:cNvPicPr/>
                <p:nvPr/>
              </p:nvPicPr>
              <p:blipFill>
                <a:blip r:embed="rId178"/>
                <a:stretch>
                  <a:fillRect/>
                </a:stretch>
              </p:blipFill>
              <p:spPr>
                <a:xfrm>
                  <a:off x="11144533" y="4238933"/>
                  <a:ext cx="1209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0" name="Ink 119">
                  <a:extLst>
                    <a:ext uri="{FF2B5EF4-FFF2-40B4-BE49-F238E27FC236}">
                      <a16:creationId xmlns:a16="http://schemas.microsoft.com/office/drawing/2014/main" id="{EC160AC1-D677-314D-BE95-887C1AEFBE38}"/>
                    </a:ext>
                  </a:extLst>
                </p14:cNvPr>
                <p14:cNvContentPartPr/>
                <p14:nvPr/>
              </p14:nvContentPartPr>
              <p14:xfrm>
                <a:off x="9477373" y="3968573"/>
                <a:ext cx="360" cy="10800"/>
              </p14:xfrm>
            </p:contentPart>
          </mc:Choice>
          <mc:Fallback>
            <p:pic>
              <p:nvPicPr>
                <p:cNvPr id="120" name="Ink 119">
                  <a:extLst>
                    <a:ext uri="{FF2B5EF4-FFF2-40B4-BE49-F238E27FC236}">
                      <a16:creationId xmlns:a16="http://schemas.microsoft.com/office/drawing/2014/main" id="{EC160AC1-D677-314D-BE95-887C1AEFBE38}"/>
                    </a:ext>
                  </a:extLst>
                </p:cNvPr>
                <p:cNvPicPr/>
                <p:nvPr/>
              </p:nvPicPr>
              <p:blipFill>
                <a:blip r:embed="rId180"/>
                <a:stretch>
                  <a:fillRect/>
                </a:stretch>
              </p:blipFill>
              <p:spPr>
                <a:xfrm>
                  <a:off x="9461893" y="3953453"/>
                  <a:ext cx="309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21" name="Ink 120">
                  <a:extLst>
                    <a:ext uri="{FF2B5EF4-FFF2-40B4-BE49-F238E27FC236}">
                      <a16:creationId xmlns:a16="http://schemas.microsoft.com/office/drawing/2014/main" id="{26AADE41-9A15-264B-B022-CD16E881FC6C}"/>
                    </a:ext>
                  </a:extLst>
                </p14:cNvPr>
                <p14:cNvContentPartPr/>
                <p14:nvPr/>
              </p14:nvContentPartPr>
              <p14:xfrm>
                <a:off x="9408253" y="3259373"/>
                <a:ext cx="2535120" cy="1482120"/>
              </p14:xfrm>
            </p:contentPart>
          </mc:Choice>
          <mc:Fallback>
            <p:pic>
              <p:nvPicPr>
                <p:cNvPr id="121" name="Ink 120">
                  <a:extLst>
                    <a:ext uri="{FF2B5EF4-FFF2-40B4-BE49-F238E27FC236}">
                      <a16:creationId xmlns:a16="http://schemas.microsoft.com/office/drawing/2014/main" id="{26AADE41-9A15-264B-B022-CD16E881FC6C}"/>
                    </a:ext>
                  </a:extLst>
                </p:cNvPr>
                <p:cNvPicPr/>
                <p:nvPr/>
              </p:nvPicPr>
              <p:blipFill>
                <a:blip r:embed="rId182"/>
                <a:stretch>
                  <a:fillRect/>
                </a:stretch>
              </p:blipFill>
              <p:spPr>
                <a:xfrm>
                  <a:off x="9393133" y="3244253"/>
                  <a:ext cx="2565720" cy="1512360"/>
                </a:xfrm>
                <a:prstGeom prst="rect">
                  <a:avLst/>
                </a:prstGeom>
              </p:spPr>
            </p:pic>
          </mc:Fallback>
        </mc:AlternateContent>
      </p:grpSp>
      <p:grpSp>
        <p:nvGrpSpPr>
          <p:cNvPr id="175" name="Group 174">
            <a:extLst>
              <a:ext uri="{FF2B5EF4-FFF2-40B4-BE49-F238E27FC236}">
                <a16:creationId xmlns:a16="http://schemas.microsoft.com/office/drawing/2014/main" id="{C4C07572-A7E9-A447-ACD7-051FFEC96607}"/>
              </a:ext>
            </a:extLst>
          </p:cNvPr>
          <p:cNvGrpSpPr/>
          <p:nvPr/>
        </p:nvGrpSpPr>
        <p:grpSpPr>
          <a:xfrm>
            <a:off x="417973" y="1904693"/>
            <a:ext cx="1953000" cy="2942640"/>
            <a:chOff x="417973" y="1904693"/>
            <a:chExt cx="1953000" cy="2942640"/>
          </a:xfrm>
        </p:grpSpPr>
        <mc:AlternateContent xmlns:mc="http://schemas.openxmlformats.org/markup-compatibility/2006">
          <mc:Choice xmlns:p14="http://schemas.microsoft.com/office/powerpoint/2010/main" Requires="p14">
            <p:contentPart p14:bwMode="auto" r:id="rId183">
              <p14:nvContentPartPr>
                <p14:cNvPr id="124" name="Ink 123">
                  <a:extLst>
                    <a:ext uri="{FF2B5EF4-FFF2-40B4-BE49-F238E27FC236}">
                      <a16:creationId xmlns:a16="http://schemas.microsoft.com/office/drawing/2014/main" id="{DC442944-0096-F944-9AD5-0B3CB4A7877D}"/>
                    </a:ext>
                  </a:extLst>
                </p14:cNvPr>
                <p14:cNvContentPartPr/>
                <p14:nvPr/>
              </p14:nvContentPartPr>
              <p14:xfrm>
                <a:off x="650533" y="2201333"/>
                <a:ext cx="164520" cy="216720"/>
              </p14:xfrm>
            </p:contentPart>
          </mc:Choice>
          <mc:Fallback>
            <p:pic>
              <p:nvPicPr>
                <p:cNvPr id="124" name="Ink 123">
                  <a:extLst>
                    <a:ext uri="{FF2B5EF4-FFF2-40B4-BE49-F238E27FC236}">
                      <a16:creationId xmlns:a16="http://schemas.microsoft.com/office/drawing/2014/main" id="{DC442944-0096-F944-9AD5-0B3CB4A7877D}"/>
                    </a:ext>
                  </a:extLst>
                </p:cNvPr>
                <p:cNvPicPr/>
                <p:nvPr/>
              </p:nvPicPr>
              <p:blipFill>
                <a:blip r:embed="rId184"/>
                <a:stretch>
                  <a:fillRect/>
                </a:stretch>
              </p:blipFill>
              <p:spPr>
                <a:xfrm>
                  <a:off x="619933" y="2170373"/>
                  <a:ext cx="2257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5" name="Ink 124">
                  <a:extLst>
                    <a:ext uri="{FF2B5EF4-FFF2-40B4-BE49-F238E27FC236}">
                      <a16:creationId xmlns:a16="http://schemas.microsoft.com/office/drawing/2014/main" id="{DF30ED6C-3222-AA46-8BEA-2FA91E21FBF6}"/>
                    </a:ext>
                  </a:extLst>
                </p14:cNvPr>
                <p14:cNvContentPartPr/>
                <p14:nvPr/>
              </p14:nvContentPartPr>
              <p14:xfrm>
                <a:off x="851773" y="2079293"/>
                <a:ext cx="106200" cy="233280"/>
              </p14:xfrm>
            </p:contentPart>
          </mc:Choice>
          <mc:Fallback>
            <p:pic>
              <p:nvPicPr>
                <p:cNvPr id="125" name="Ink 124">
                  <a:extLst>
                    <a:ext uri="{FF2B5EF4-FFF2-40B4-BE49-F238E27FC236}">
                      <a16:creationId xmlns:a16="http://schemas.microsoft.com/office/drawing/2014/main" id="{DF30ED6C-3222-AA46-8BEA-2FA91E21FBF6}"/>
                    </a:ext>
                  </a:extLst>
                </p:cNvPr>
                <p:cNvPicPr/>
                <p:nvPr/>
              </p:nvPicPr>
              <p:blipFill>
                <a:blip r:embed="rId186"/>
                <a:stretch>
                  <a:fillRect/>
                </a:stretch>
              </p:blipFill>
              <p:spPr>
                <a:xfrm>
                  <a:off x="821173" y="2048693"/>
                  <a:ext cx="1674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26" name="Ink 125">
                  <a:extLst>
                    <a:ext uri="{FF2B5EF4-FFF2-40B4-BE49-F238E27FC236}">
                      <a16:creationId xmlns:a16="http://schemas.microsoft.com/office/drawing/2014/main" id="{9960D7E0-D7A5-904F-A16E-3F3640C5B408}"/>
                    </a:ext>
                  </a:extLst>
                </p14:cNvPr>
                <p14:cNvContentPartPr/>
                <p14:nvPr/>
              </p14:nvContentPartPr>
              <p14:xfrm>
                <a:off x="989293" y="1904693"/>
                <a:ext cx="111600" cy="270360"/>
              </p14:xfrm>
            </p:contentPart>
          </mc:Choice>
          <mc:Fallback>
            <p:pic>
              <p:nvPicPr>
                <p:cNvPr id="126" name="Ink 125">
                  <a:extLst>
                    <a:ext uri="{FF2B5EF4-FFF2-40B4-BE49-F238E27FC236}">
                      <a16:creationId xmlns:a16="http://schemas.microsoft.com/office/drawing/2014/main" id="{9960D7E0-D7A5-904F-A16E-3F3640C5B408}"/>
                    </a:ext>
                  </a:extLst>
                </p:cNvPr>
                <p:cNvPicPr/>
                <p:nvPr/>
              </p:nvPicPr>
              <p:blipFill>
                <a:blip r:embed="rId188"/>
                <a:stretch>
                  <a:fillRect/>
                </a:stretch>
              </p:blipFill>
              <p:spPr>
                <a:xfrm>
                  <a:off x="958693" y="1874093"/>
                  <a:ext cx="1728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7" name="Ink 126">
                  <a:extLst>
                    <a:ext uri="{FF2B5EF4-FFF2-40B4-BE49-F238E27FC236}">
                      <a16:creationId xmlns:a16="http://schemas.microsoft.com/office/drawing/2014/main" id="{EA59A5D7-C412-624E-BE55-808A2C020BE1}"/>
                    </a:ext>
                  </a:extLst>
                </p14:cNvPr>
                <p14:cNvContentPartPr/>
                <p14:nvPr/>
              </p14:nvContentPartPr>
              <p14:xfrm>
                <a:off x="1195573" y="1952573"/>
                <a:ext cx="42840" cy="286200"/>
              </p14:xfrm>
            </p:contentPart>
          </mc:Choice>
          <mc:Fallback>
            <p:pic>
              <p:nvPicPr>
                <p:cNvPr id="127" name="Ink 126">
                  <a:extLst>
                    <a:ext uri="{FF2B5EF4-FFF2-40B4-BE49-F238E27FC236}">
                      <a16:creationId xmlns:a16="http://schemas.microsoft.com/office/drawing/2014/main" id="{EA59A5D7-C412-624E-BE55-808A2C020BE1}"/>
                    </a:ext>
                  </a:extLst>
                </p:cNvPr>
                <p:cNvPicPr/>
                <p:nvPr/>
              </p:nvPicPr>
              <p:blipFill>
                <a:blip r:embed="rId190"/>
                <a:stretch>
                  <a:fillRect/>
                </a:stretch>
              </p:blipFill>
              <p:spPr>
                <a:xfrm>
                  <a:off x="1164973" y="1921613"/>
                  <a:ext cx="10404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28" name="Ink 127">
                  <a:extLst>
                    <a:ext uri="{FF2B5EF4-FFF2-40B4-BE49-F238E27FC236}">
                      <a16:creationId xmlns:a16="http://schemas.microsoft.com/office/drawing/2014/main" id="{69AD920F-B319-6346-B952-7F344C158828}"/>
                    </a:ext>
                  </a:extLst>
                </p14:cNvPr>
                <p14:cNvContentPartPr/>
                <p14:nvPr/>
              </p14:nvContentPartPr>
              <p14:xfrm>
                <a:off x="1116373" y="2042573"/>
                <a:ext cx="116640" cy="74520"/>
              </p14:xfrm>
            </p:contentPart>
          </mc:Choice>
          <mc:Fallback>
            <p:pic>
              <p:nvPicPr>
                <p:cNvPr id="128" name="Ink 127">
                  <a:extLst>
                    <a:ext uri="{FF2B5EF4-FFF2-40B4-BE49-F238E27FC236}">
                      <a16:creationId xmlns:a16="http://schemas.microsoft.com/office/drawing/2014/main" id="{69AD920F-B319-6346-B952-7F344C158828}"/>
                    </a:ext>
                  </a:extLst>
                </p:cNvPr>
                <p:cNvPicPr/>
                <p:nvPr/>
              </p:nvPicPr>
              <p:blipFill>
                <a:blip r:embed="rId192"/>
                <a:stretch>
                  <a:fillRect/>
                </a:stretch>
              </p:blipFill>
              <p:spPr>
                <a:xfrm>
                  <a:off x="1085773" y="2011613"/>
                  <a:ext cx="1782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9" name="Ink 128">
                  <a:extLst>
                    <a:ext uri="{FF2B5EF4-FFF2-40B4-BE49-F238E27FC236}">
                      <a16:creationId xmlns:a16="http://schemas.microsoft.com/office/drawing/2014/main" id="{9D3CD285-6D00-B84C-8BE1-BA27EEE1311E}"/>
                    </a:ext>
                  </a:extLst>
                </p14:cNvPr>
                <p14:cNvContentPartPr/>
                <p14:nvPr/>
              </p14:nvContentPartPr>
              <p14:xfrm>
                <a:off x="740533" y="2694893"/>
                <a:ext cx="148680" cy="199800"/>
              </p14:xfrm>
            </p:contentPart>
          </mc:Choice>
          <mc:Fallback>
            <p:pic>
              <p:nvPicPr>
                <p:cNvPr id="129" name="Ink 128">
                  <a:extLst>
                    <a:ext uri="{FF2B5EF4-FFF2-40B4-BE49-F238E27FC236}">
                      <a16:creationId xmlns:a16="http://schemas.microsoft.com/office/drawing/2014/main" id="{9D3CD285-6D00-B84C-8BE1-BA27EEE1311E}"/>
                    </a:ext>
                  </a:extLst>
                </p:cNvPr>
                <p:cNvPicPr/>
                <p:nvPr/>
              </p:nvPicPr>
              <p:blipFill>
                <a:blip r:embed="rId194"/>
                <a:stretch>
                  <a:fillRect/>
                </a:stretch>
              </p:blipFill>
              <p:spPr>
                <a:xfrm>
                  <a:off x="709933" y="2664293"/>
                  <a:ext cx="2098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0" name="Ink 129">
                  <a:extLst>
                    <a:ext uri="{FF2B5EF4-FFF2-40B4-BE49-F238E27FC236}">
                      <a16:creationId xmlns:a16="http://schemas.microsoft.com/office/drawing/2014/main" id="{C41F6CC7-B7DB-2F48-9CEF-BFA3B4B557F7}"/>
                    </a:ext>
                  </a:extLst>
                </p14:cNvPr>
                <p14:cNvContentPartPr/>
                <p14:nvPr/>
              </p14:nvContentPartPr>
              <p14:xfrm>
                <a:off x="968053" y="2645573"/>
                <a:ext cx="90360" cy="79560"/>
              </p14:xfrm>
            </p:contentPart>
          </mc:Choice>
          <mc:Fallback>
            <p:pic>
              <p:nvPicPr>
                <p:cNvPr id="130" name="Ink 129">
                  <a:extLst>
                    <a:ext uri="{FF2B5EF4-FFF2-40B4-BE49-F238E27FC236}">
                      <a16:creationId xmlns:a16="http://schemas.microsoft.com/office/drawing/2014/main" id="{C41F6CC7-B7DB-2F48-9CEF-BFA3B4B557F7}"/>
                    </a:ext>
                  </a:extLst>
                </p:cNvPr>
                <p:cNvPicPr/>
                <p:nvPr/>
              </p:nvPicPr>
              <p:blipFill>
                <a:blip r:embed="rId196"/>
                <a:stretch>
                  <a:fillRect/>
                </a:stretch>
              </p:blipFill>
              <p:spPr>
                <a:xfrm>
                  <a:off x="937453" y="2614973"/>
                  <a:ext cx="1515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1" name="Ink 130">
                  <a:extLst>
                    <a:ext uri="{FF2B5EF4-FFF2-40B4-BE49-F238E27FC236}">
                      <a16:creationId xmlns:a16="http://schemas.microsoft.com/office/drawing/2014/main" id="{55746B80-77AE-5F48-890B-1A34A8B8E7D8}"/>
                    </a:ext>
                  </a:extLst>
                </p14:cNvPr>
                <p14:cNvContentPartPr/>
                <p14:nvPr/>
              </p14:nvContentPartPr>
              <p14:xfrm>
                <a:off x="1153453" y="2545133"/>
                <a:ext cx="32040" cy="206640"/>
              </p14:xfrm>
            </p:contentPart>
          </mc:Choice>
          <mc:Fallback>
            <p:pic>
              <p:nvPicPr>
                <p:cNvPr id="131" name="Ink 130">
                  <a:extLst>
                    <a:ext uri="{FF2B5EF4-FFF2-40B4-BE49-F238E27FC236}">
                      <a16:creationId xmlns:a16="http://schemas.microsoft.com/office/drawing/2014/main" id="{55746B80-77AE-5F48-890B-1A34A8B8E7D8}"/>
                    </a:ext>
                  </a:extLst>
                </p:cNvPr>
                <p:cNvPicPr/>
                <p:nvPr/>
              </p:nvPicPr>
              <p:blipFill>
                <a:blip r:embed="rId198"/>
                <a:stretch>
                  <a:fillRect/>
                </a:stretch>
              </p:blipFill>
              <p:spPr>
                <a:xfrm>
                  <a:off x="1122853" y="2514533"/>
                  <a:ext cx="936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2" name="Ink 131">
                  <a:extLst>
                    <a:ext uri="{FF2B5EF4-FFF2-40B4-BE49-F238E27FC236}">
                      <a16:creationId xmlns:a16="http://schemas.microsoft.com/office/drawing/2014/main" id="{D243A041-1388-B94C-AA97-F939F7E755C1}"/>
                    </a:ext>
                  </a:extLst>
                </p14:cNvPr>
                <p14:cNvContentPartPr/>
                <p14:nvPr/>
              </p14:nvContentPartPr>
              <p14:xfrm>
                <a:off x="1063453" y="2613893"/>
                <a:ext cx="169560" cy="10800"/>
              </p14:xfrm>
            </p:contentPart>
          </mc:Choice>
          <mc:Fallback>
            <p:pic>
              <p:nvPicPr>
                <p:cNvPr id="132" name="Ink 131">
                  <a:extLst>
                    <a:ext uri="{FF2B5EF4-FFF2-40B4-BE49-F238E27FC236}">
                      <a16:creationId xmlns:a16="http://schemas.microsoft.com/office/drawing/2014/main" id="{D243A041-1388-B94C-AA97-F939F7E755C1}"/>
                    </a:ext>
                  </a:extLst>
                </p:cNvPr>
                <p:cNvPicPr/>
                <p:nvPr/>
              </p:nvPicPr>
              <p:blipFill>
                <a:blip r:embed="rId200"/>
                <a:stretch>
                  <a:fillRect/>
                </a:stretch>
              </p:blipFill>
              <p:spPr>
                <a:xfrm>
                  <a:off x="1032853" y="2583293"/>
                  <a:ext cx="2311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3" name="Ink 132">
                  <a:extLst>
                    <a:ext uri="{FF2B5EF4-FFF2-40B4-BE49-F238E27FC236}">
                      <a16:creationId xmlns:a16="http://schemas.microsoft.com/office/drawing/2014/main" id="{9D50AA22-EDFD-474D-BDDE-2443F1406E35}"/>
                    </a:ext>
                  </a:extLst>
                </p14:cNvPr>
                <p14:cNvContentPartPr/>
                <p14:nvPr/>
              </p14:nvContentPartPr>
              <p14:xfrm>
                <a:off x="1391413" y="2248853"/>
                <a:ext cx="137880" cy="201600"/>
              </p14:xfrm>
            </p:contentPart>
          </mc:Choice>
          <mc:Fallback>
            <p:pic>
              <p:nvPicPr>
                <p:cNvPr id="133" name="Ink 132">
                  <a:extLst>
                    <a:ext uri="{FF2B5EF4-FFF2-40B4-BE49-F238E27FC236}">
                      <a16:creationId xmlns:a16="http://schemas.microsoft.com/office/drawing/2014/main" id="{9D50AA22-EDFD-474D-BDDE-2443F1406E35}"/>
                    </a:ext>
                  </a:extLst>
                </p:cNvPr>
                <p:cNvPicPr/>
                <p:nvPr/>
              </p:nvPicPr>
              <p:blipFill>
                <a:blip r:embed="rId202"/>
                <a:stretch>
                  <a:fillRect/>
                </a:stretch>
              </p:blipFill>
              <p:spPr>
                <a:xfrm>
                  <a:off x="1360813" y="2218253"/>
                  <a:ext cx="1994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4" name="Ink 133">
                  <a:extLst>
                    <a:ext uri="{FF2B5EF4-FFF2-40B4-BE49-F238E27FC236}">
                      <a16:creationId xmlns:a16="http://schemas.microsoft.com/office/drawing/2014/main" id="{F70DA849-C381-BE45-B9E7-E4C81E557D2A}"/>
                    </a:ext>
                  </a:extLst>
                </p14:cNvPr>
                <p14:cNvContentPartPr/>
                <p14:nvPr/>
              </p14:nvContentPartPr>
              <p14:xfrm>
                <a:off x="1365133" y="2333453"/>
                <a:ext cx="116640" cy="63720"/>
              </p14:xfrm>
            </p:contentPart>
          </mc:Choice>
          <mc:Fallback>
            <p:pic>
              <p:nvPicPr>
                <p:cNvPr id="134" name="Ink 133">
                  <a:extLst>
                    <a:ext uri="{FF2B5EF4-FFF2-40B4-BE49-F238E27FC236}">
                      <a16:creationId xmlns:a16="http://schemas.microsoft.com/office/drawing/2014/main" id="{F70DA849-C381-BE45-B9E7-E4C81E557D2A}"/>
                    </a:ext>
                  </a:extLst>
                </p:cNvPr>
                <p:cNvPicPr/>
                <p:nvPr/>
              </p:nvPicPr>
              <p:blipFill>
                <a:blip r:embed="rId204"/>
                <a:stretch>
                  <a:fillRect/>
                </a:stretch>
              </p:blipFill>
              <p:spPr>
                <a:xfrm>
                  <a:off x="1334533" y="2302853"/>
                  <a:ext cx="1782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5" name="Ink 134">
                  <a:extLst>
                    <a:ext uri="{FF2B5EF4-FFF2-40B4-BE49-F238E27FC236}">
                      <a16:creationId xmlns:a16="http://schemas.microsoft.com/office/drawing/2014/main" id="{01FFC47F-3B1E-544D-9081-5BEE71D33471}"/>
                    </a:ext>
                  </a:extLst>
                </p14:cNvPr>
                <p14:cNvContentPartPr/>
                <p14:nvPr/>
              </p14:nvContentPartPr>
              <p14:xfrm>
                <a:off x="1508053" y="2211773"/>
                <a:ext cx="74520" cy="148680"/>
              </p14:xfrm>
            </p:contentPart>
          </mc:Choice>
          <mc:Fallback>
            <p:pic>
              <p:nvPicPr>
                <p:cNvPr id="135" name="Ink 134">
                  <a:extLst>
                    <a:ext uri="{FF2B5EF4-FFF2-40B4-BE49-F238E27FC236}">
                      <a16:creationId xmlns:a16="http://schemas.microsoft.com/office/drawing/2014/main" id="{01FFC47F-3B1E-544D-9081-5BEE71D33471}"/>
                    </a:ext>
                  </a:extLst>
                </p:cNvPr>
                <p:cNvPicPr/>
                <p:nvPr/>
              </p:nvPicPr>
              <p:blipFill>
                <a:blip r:embed="rId206"/>
                <a:stretch>
                  <a:fillRect/>
                </a:stretch>
              </p:blipFill>
              <p:spPr>
                <a:xfrm>
                  <a:off x="1477093" y="2181173"/>
                  <a:ext cx="1357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6" name="Ink 135">
                  <a:extLst>
                    <a:ext uri="{FF2B5EF4-FFF2-40B4-BE49-F238E27FC236}">
                      <a16:creationId xmlns:a16="http://schemas.microsoft.com/office/drawing/2014/main" id="{D8A0A578-7010-2C4B-9402-95CA0B6FB39F}"/>
                    </a:ext>
                  </a:extLst>
                </p14:cNvPr>
                <p14:cNvContentPartPr/>
                <p14:nvPr/>
              </p14:nvContentPartPr>
              <p14:xfrm>
                <a:off x="804253" y="3307253"/>
                <a:ext cx="132480" cy="174960"/>
              </p14:xfrm>
            </p:contentPart>
          </mc:Choice>
          <mc:Fallback>
            <p:pic>
              <p:nvPicPr>
                <p:cNvPr id="136" name="Ink 135">
                  <a:extLst>
                    <a:ext uri="{FF2B5EF4-FFF2-40B4-BE49-F238E27FC236}">
                      <a16:creationId xmlns:a16="http://schemas.microsoft.com/office/drawing/2014/main" id="{D8A0A578-7010-2C4B-9402-95CA0B6FB39F}"/>
                    </a:ext>
                  </a:extLst>
                </p:cNvPr>
                <p:cNvPicPr/>
                <p:nvPr/>
              </p:nvPicPr>
              <p:blipFill>
                <a:blip r:embed="rId208"/>
                <a:stretch>
                  <a:fillRect/>
                </a:stretch>
              </p:blipFill>
              <p:spPr>
                <a:xfrm>
                  <a:off x="773653" y="3276293"/>
                  <a:ext cx="1940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7" name="Ink 136">
                  <a:extLst>
                    <a:ext uri="{FF2B5EF4-FFF2-40B4-BE49-F238E27FC236}">
                      <a16:creationId xmlns:a16="http://schemas.microsoft.com/office/drawing/2014/main" id="{680517DC-A7E4-4D44-ADA5-6357B36BCED0}"/>
                    </a:ext>
                  </a:extLst>
                </p14:cNvPr>
                <p14:cNvContentPartPr/>
                <p14:nvPr/>
              </p14:nvContentPartPr>
              <p14:xfrm>
                <a:off x="947533" y="3174773"/>
                <a:ext cx="66240" cy="201600"/>
              </p14:xfrm>
            </p:contentPart>
          </mc:Choice>
          <mc:Fallback>
            <p:pic>
              <p:nvPicPr>
                <p:cNvPr id="137" name="Ink 136">
                  <a:extLst>
                    <a:ext uri="{FF2B5EF4-FFF2-40B4-BE49-F238E27FC236}">
                      <a16:creationId xmlns:a16="http://schemas.microsoft.com/office/drawing/2014/main" id="{680517DC-A7E4-4D44-ADA5-6357B36BCED0}"/>
                    </a:ext>
                  </a:extLst>
                </p:cNvPr>
                <p:cNvPicPr/>
                <p:nvPr/>
              </p:nvPicPr>
              <p:blipFill>
                <a:blip r:embed="rId210"/>
                <a:stretch>
                  <a:fillRect/>
                </a:stretch>
              </p:blipFill>
              <p:spPr>
                <a:xfrm>
                  <a:off x="916933" y="3144173"/>
                  <a:ext cx="1274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8" name="Ink 137">
                  <a:extLst>
                    <a:ext uri="{FF2B5EF4-FFF2-40B4-BE49-F238E27FC236}">
                      <a16:creationId xmlns:a16="http://schemas.microsoft.com/office/drawing/2014/main" id="{D31C99FF-5ADD-4E4F-BB08-5BAD65EC7F84}"/>
                    </a:ext>
                  </a:extLst>
                </p14:cNvPr>
                <p14:cNvContentPartPr/>
                <p14:nvPr/>
              </p14:nvContentPartPr>
              <p14:xfrm>
                <a:off x="1105933" y="3121853"/>
                <a:ext cx="127440" cy="90360"/>
              </p14:xfrm>
            </p:contentPart>
          </mc:Choice>
          <mc:Fallback>
            <p:pic>
              <p:nvPicPr>
                <p:cNvPr id="138" name="Ink 137">
                  <a:extLst>
                    <a:ext uri="{FF2B5EF4-FFF2-40B4-BE49-F238E27FC236}">
                      <a16:creationId xmlns:a16="http://schemas.microsoft.com/office/drawing/2014/main" id="{D31C99FF-5ADD-4E4F-BB08-5BAD65EC7F84}"/>
                    </a:ext>
                  </a:extLst>
                </p:cNvPr>
                <p:cNvPicPr/>
                <p:nvPr/>
              </p:nvPicPr>
              <p:blipFill>
                <a:blip r:embed="rId212"/>
                <a:stretch>
                  <a:fillRect/>
                </a:stretch>
              </p:blipFill>
              <p:spPr>
                <a:xfrm>
                  <a:off x="1074973" y="3091253"/>
                  <a:ext cx="1886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9" name="Ink 138">
                  <a:extLst>
                    <a:ext uri="{FF2B5EF4-FFF2-40B4-BE49-F238E27FC236}">
                      <a16:creationId xmlns:a16="http://schemas.microsoft.com/office/drawing/2014/main" id="{D87D110A-6257-5B4F-8DDD-E5027CF4FD49}"/>
                    </a:ext>
                  </a:extLst>
                </p14:cNvPr>
                <p14:cNvContentPartPr/>
                <p14:nvPr/>
              </p14:nvContentPartPr>
              <p14:xfrm>
                <a:off x="1264693" y="3031853"/>
                <a:ext cx="79560" cy="106200"/>
              </p14:xfrm>
            </p:contentPart>
          </mc:Choice>
          <mc:Fallback>
            <p:pic>
              <p:nvPicPr>
                <p:cNvPr id="139" name="Ink 138">
                  <a:extLst>
                    <a:ext uri="{FF2B5EF4-FFF2-40B4-BE49-F238E27FC236}">
                      <a16:creationId xmlns:a16="http://schemas.microsoft.com/office/drawing/2014/main" id="{D87D110A-6257-5B4F-8DDD-E5027CF4FD49}"/>
                    </a:ext>
                  </a:extLst>
                </p:cNvPr>
                <p:cNvPicPr/>
                <p:nvPr/>
              </p:nvPicPr>
              <p:blipFill>
                <a:blip r:embed="rId214"/>
                <a:stretch>
                  <a:fillRect/>
                </a:stretch>
              </p:blipFill>
              <p:spPr>
                <a:xfrm>
                  <a:off x="1233733" y="3001253"/>
                  <a:ext cx="1411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0" name="Ink 139">
                  <a:extLst>
                    <a:ext uri="{FF2B5EF4-FFF2-40B4-BE49-F238E27FC236}">
                      <a16:creationId xmlns:a16="http://schemas.microsoft.com/office/drawing/2014/main" id="{F1D1C89F-1462-D745-ABA0-94710C785FF9}"/>
                    </a:ext>
                  </a:extLst>
                </p14:cNvPr>
                <p14:cNvContentPartPr/>
                <p14:nvPr/>
              </p14:nvContentPartPr>
              <p14:xfrm>
                <a:off x="1338493" y="2841413"/>
                <a:ext cx="58680" cy="227880"/>
              </p14:xfrm>
            </p:contentPart>
          </mc:Choice>
          <mc:Fallback>
            <p:pic>
              <p:nvPicPr>
                <p:cNvPr id="140" name="Ink 139">
                  <a:extLst>
                    <a:ext uri="{FF2B5EF4-FFF2-40B4-BE49-F238E27FC236}">
                      <a16:creationId xmlns:a16="http://schemas.microsoft.com/office/drawing/2014/main" id="{F1D1C89F-1462-D745-ABA0-94710C785FF9}"/>
                    </a:ext>
                  </a:extLst>
                </p:cNvPr>
                <p:cNvPicPr/>
                <p:nvPr/>
              </p:nvPicPr>
              <p:blipFill>
                <a:blip r:embed="rId216"/>
                <a:stretch>
                  <a:fillRect/>
                </a:stretch>
              </p:blipFill>
              <p:spPr>
                <a:xfrm>
                  <a:off x="1307893" y="2810813"/>
                  <a:ext cx="1198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1" name="Ink 140">
                  <a:extLst>
                    <a:ext uri="{FF2B5EF4-FFF2-40B4-BE49-F238E27FC236}">
                      <a16:creationId xmlns:a16="http://schemas.microsoft.com/office/drawing/2014/main" id="{430299D2-3C23-6147-8D96-45EF6C41B5B8}"/>
                    </a:ext>
                  </a:extLst>
                </p14:cNvPr>
                <p14:cNvContentPartPr/>
                <p14:nvPr/>
              </p14:nvContentPartPr>
              <p14:xfrm>
                <a:off x="1391413" y="2936813"/>
                <a:ext cx="148680" cy="63720"/>
              </p14:xfrm>
            </p:contentPart>
          </mc:Choice>
          <mc:Fallback>
            <p:pic>
              <p:nvPicPr>
                <p:cNvPr id="141" name="Ink 140">
                  <a:extLst>
                    <a:ext uri="{FF2B5EF4-FFF2-40B4-BE49-F238E27FC236}">
                      <a16:creationId xmlns:a16="http://schemas.microsoft.com/office/drawing/2014/main" id="{430299D2-3C23-6147-8D96-45EF6C41B5B8}"/>
                    </a:ext>
                  </a:extLst>
                </p:cNvPr>
                <p:cNvPicPr/>
                <p:nvPr/>
              </p:nvPicPr>
              <p:blipFill>
                <a:blip r:embed="rId218"/>
                <a:stretch>
                  <a:fillRect/>
                </a:stretch>
              </p:blipFill>
              <p:spPr>
                <a:xfrm>
                  <a:off x="1360813" y="2905853"/>
                  <a:ext cx="2098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3" name="Ink 142">
                  <a:extLst>
                    <a:ext uri="{FF2B5EF4-FFF2-40B4-BE49-F238E27FC236}">
                      <a16:creationId xmlns:a16="http://schemas.microsoft.com/office/drawing/2014/main" id="{5537BF0D-AF42-1F4D-B6AB-D5FD6DC63E6C}"/>
                    </a:ext>
                  </a:extLst>
                </p14:cNvPr>
                <p14:cNvContentPartPr/>
                <p14:nvPr/>
              </p14:nvContentPartPr>
              <p14:xfrm>
                <a:off x="1708933" y="2677253"/>
                <a:ext cx="79560" cy="95760"/>
              </p14:xfrm>
            </p:contentPart>
          </mc:Choice>
          <mc:Fallback>
            <p:pic>
              <p:nvPicPr>
                <p:cNvPr id="143" name="Ink 142">
                  <a:extLst>
                    <a:ext uri="{FF2B5EF4-FFF2-40B4-BE49-F238E27FC236}">
                      <a16:creationId xmlns:a16="http://schemas.microsoft.com/office/drawing/2014/main" id="{5537BF0D-AF42-1F4D-B6AB-D5FD6DC63E6C}"/>
                    </a:ext>
                  </a:extLst>
                </p:cNvPr>
                <p:cNvPicPr/>
                <p:nvPr/>
              </p:nvPicPr>
              <p:blipFill>
                <a:blip r:embed="rId220"/>
                <a:stretch>
                  <a:fillRect/>
                </a:stretch>
              </p:blipFill>
              <p:spPr>
                <a:xfrm>
                  <a:off x="1678333" y="2646653"/>
                  <a:ext cx="1411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4" name="Ink 143">
                  <a:extLst>
                    <a:ext uri="{FF2B5EF4-FFF2-40B4-BE49-F238E27FC236}">
                      <a16:creationId xmlns:a16="http://schemas.microsoft.com/office/drawing/2014/main" id="{1BB36C33-8440-BA42-8BDB-F29461F05F56}"/>
                    </a:ext>
                  </a:extLst>
                </p14:cNvPr>
                <p14:cNvContentPartPr/>
                <p14:nvPr/>
              </p14:nvContentPartPr>
              <p14:xfrm>
                <a:off x="1666813" y="2582213"/>
                <a:ext cx="16200" cy="26640"/>
              </p14:xfrm>
            </p:contentPart>
          </mc:Choice>
          <mc:Fallback>
            <p:pic>
              <p:nvPicPr>
                <p:cNvPr id="144" name="Ink 143">
                  <a:extLst>
                    <a:ext uri="{FF2B5EF4-FFF2-40B4-BE49-F238E27FC236}">
                      <a16:creationId xmlns:a16="http://schemas.microsoft.com/office/drawing/2014/main" id="{1BB36C33-8440-BA42-8BDB-F29461F05F56}"/>
                    </a:ext>
                  </a:extLst>
                </p:cNvPr>
                <p:cNvPicPr/>
                <p:nvPr/>
              </p:nvPicPr>
              <p:blipFill>
                <a:blip r:embed="rId222"/>
                <a:stretch>
                  <a:fillRect/>
                </a:stretch>
              </p:blipFill>
              <p:spPr>
                <a:xfrm>
                  <a:off x="1635853" y="2551613"/>
                  <a:ext cx="7776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5" name="Ink 144">
                  <a:extLst>
                    <a:ext uri="{FF2B5EF4-FFF2-40B4-BE49-F238E27FC236}">
                      <a16:creationId xmlns:a16="http://schemas.microsoft.com/office/drawing/2014/main" id="{55CB4D01-C554-3A44-9DDC-18DF655CFF48}"/>
                    </a:ext>
                  </a:extLst>
                </p14:cNvPr>
                <p14:cNvContentPartPr/>
                <p14:nvPr/>
              </p14:nvContentPartPr>
              <p14:xfrm>
                <a:off x="1809733" y="2497613"/>
                <a:ext cx="116640" cy="264960"/>
              </p14:xfrm>
            </p:contentPart>
          </mc:Choice>
          <mc:Fallback>
            <p:pic>
              <p:nvPicPr>
                <p:cNvPr id="145" name="Ink 144">
                  <a:extLst>
                    <a:ext uri="{FF2B5EF4-FFF2-40B4-BE49-F238E27FC236}">
                      <a16:creationId xmlns:a16="http://schemas.microsoft.com/office/drawing/2014/main" id="{55CB4D01-C554-3A44-9DDC-18DF655CFF48}"/>
                    </a:ext>
                  </a:extLst>
                </p:cNvPr>
                <p:cNvPicPr/>
                <p:nvPr/>
              </p:nvPicPr>
              <p:blipFill>
                <a:blip r:embed="rId224"/>
                <a:stretch>
                  <a:fillRect/>
                </a:stretch>
              </p:blipFill>
              <p:spPr>
                <a:xfrm>
                  <a:off x="1778773" y="2466653"/>
                  <a:ext cx="1782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6" name="Ink 145">
                  <a:extLst>
                    <a:ext uri="{FF2B5EF4-FFF2-40B4-BE49-F238E27FC236}">
                      <a16:creationId xmlns:a16="http://schemas.microsoft.com/office/drawing/2014/main" id="{ED217A35-2A9A-4B49-AB0D-4E7F370B4750}"/>
                    </a:ext>
                  </a:extLst>
                </p14:cNvPr>
                <p14:cNvContentPartPr/>
                <p14:nvPr/>
              </p14:nvContentPartPr>
              <p14:xfrm>
                <a:off x="576733" y="4407773"/>
                <a:ext cx="16200" cy="10800"/>
              </p14:xfrm>
            </p:contentPart>
          </mc:Choice>
          <mc:Fallback>
            <p:pic>
              <p:nvPicPr>
                <p:cNvPr id="146" name="Ink 145">
                  <a:extLst>
                    <a:ext uri="{FF2B5EF4-FFF2-40B4-BE49-F238E27FC236}">
                      <a16:creationId xmlns:a16="http://schemas.microsoft.com/office/drawing/2014/main" id="{ED217A35-2A9A-4B49-AB0D-4E7F370B4750}"/>
                    </a:ext>
                  </a:extLst>
                </p:cNvPr>
                <p:cNvPicPr/>
                <p:nvPr/>
              </p:nvPicPr>
              <p:blipFill>
                <a:blip r:embed="rId226"/>
                <a:stretch>
                  <a:fillRect/>
                </a:stretch>
              </p:blipFill>
              <p:spPr>
                <a:xfrm>
                  <a:off x="545773" y="4377173"/>
                  <a:ext cx="777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7" name="Ink 146">
                  <a:extLst>
                    <a:ext uri="{FF2B5EF4-FFF2-40B4-BE49-F238E27FC236}">
                      <a16:creationId xmlns:a16="http://schemas.microsoft.com/office/drawing/2014/main" id="{726B2FD3-44E6-2548-9A10-1B1F9B0B0C21}"/>
                    </a:ext>
                  </a:extLst>
                </p14:cNvPr>
                <p14:cNvContentPartPr/>
                <p14:nvPr/>
              </p14:nvContentPartPr>
              <p14:xfrm>
                <a:off x="428413" y="4227773"/>
                <a:ext cx="169560" cy="169560"/>
              </p14:xfrm>
            </p:contentPart>
          </mc:Choice>
          <mc:Fallback>
            <p:pic>
              <p:nvPicPr>
                <p:cNvPr id="147" name="Ink 146">
                  <a:extLst>
                    <a:ext uri="{FF2B5EF4-FFF2-40B4-BE49-F238E27FC236}">
                      <a16:creationId xmlns:a16="http://schemas.microsoft.com/office/drawing/2014/main" id="{726B2FD3-44E6-2548-9A10-1B1F9B0B0C21}"/>
                    </a:ext>
                  </a:extLst>
                </p:cNvPr>
                <p:cNvPicPr/>
                <p:nvPr/>
              </p:nvPicPr>
              <p:blipFill>
                <a:blip r:embed="rId228"/>
                <a:stretch>
                  <a:fillRect/>
                </a:stretch>
              </p:blipFill>
              <p:spPr>
                <a:xfrm>
                  <a:off x="397813" y="4197173"/>
                  <a:ext cx="2311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8" name="Ink 147">
                  <a:extLst>
                    <a:ext uri="{FF2B5EF4-FFF2-40B4-BE49-F238E27FC236}">
                      <a16:creationId xmlns:a16="http://schemas.microsoft.com/office/drawing/2014/main" id="{8CD30706-50A6-E14B-AE73-6BDAEF9B23CB}"/>
                    </a:ext>
                  </a:extLst>
                </p14:cNvPr>
                <p14:cNvContentPartPr/>
                <p14:nvPr/>
              </p14:nvContentPartPr>
              <p14:xfrm>
                <a:off x="417973" y="4053173"/>
                <a:ext cx="217440" cy="405360"/>
              </p14:xfrm>
            </p:contentPart>
          </mc:Choice>
          <mc:Fallback>
            <p:pic>
              <p:nvPicPr>
                <p:cNvPr id="148" name="Ink 147">
                  <a:extLst>
                    <a:ext uri="{FF2B5EF4-FFF2-40B4-BE49-F238E27FC236}">
                      <a16:creationId xmlns:a16="http://schemas.microsoft.com/office/drawing/2014/main" id="{8CD30706-50A6-E14B-AE73-6BDAEF9B23CB}"/>
                    </a:ext>
                  </a:extLst>
                </p:cNvPr>
                <p:cNvPicPr/>
                <p:nvPr/>
              </p:nvPicPr>
              <p:blipFill>
                <a:blip r:embed="rId230"/>
                <a:stretch>
                  <a:fillRect/>
                </a:stretch>
              </p:blipFill>
              <p:spPr>
                <a:xfrm>
                  <a:off x="387013" y="4022573"/>
                  <a:ext cx="278640"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9" name="Ink 148">
                  <a:extLst>
                    <a:ext uri="{FF2B5EF4-FFF2-40B4-BE49-F238E27FC236}">
                      <a16:creationId xmlns:a16="http://schemas.microsoft.com/office/drawing/2014/main" id="{3E951298-D087-3945-89DC-40F757EEFAD5}"/>
                    </a:ext>
                  </a:extLst>
                </p14:cNvPr>
                <p14:cNvContentPartPr/>
                <p14:nvPr/>
              </p14:nvContentPartPr>
              <p14:xfrm>
                <a:off x="708853" y="4201493"/>
                <a:ext cx="106200" cy="95760"/>
              </p14:xfrm>
            </p:contentPart>
          </mc:Choice>
          <mc:Fallback>
            <p:pic>
              <p:nvPicPr>
                <p:cNvPr id="149" name="Ink 148">
                  <a:extLst>
                    <a:ext uri="{FF2B5EF4-FFF2-40B4-BE49-F238E27FC236}">
                      <a16:creationId xmlns:a16="http://schemas.microsoft.com/office/drawing/2014/main" id="{3E951298-D087-3945-89DC-40F757EEFAD5}"/>
                    </a:ext>
                  </a:extLst>
                </p:cNvPr>
                <p:cNvPicPr/>
                <p:nvPr/>
              </p:nvPicPr>
              <p:blipFill>
                <a:blip r:embed="rId232"/>
                <a:stretch>
                  <a:fillRect/>
                </a:stretch>
              </p:blipFill>
              <p:spPr>
                <a:xfrm>
                  <a:off x="678253" y="4170893"/>
                  <a:ext cx="1674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0" name="Ink 149">
                  <a:extLst>
                    <a:ext uri="{FF2B5EF4-FFF2-40B4-BE49-F238E27FC236}">
                      <a16:creationId xmlns:a16="http://schemas.microsoft.com/office/drawing/2014/main" id="{1EB3B7CE-8B37-D647-95B5-F58FCF3D84BF}"/>
                    </a:ext>
                  </a:extLst>
                </p14:cNvPr>
                <p14:cNvContentPartPr/>
                <p14:nvPr/>
              </p14:nvContentPartPr>
              <p14:xfrm>
                <a:off x="867613" y="3899813"/>
                <a:ext cx="137880" cy="232560"/>
              </p14:xfrm>
            </p:contentPart>
          </mc:Choice>
          <mc:Fallback>
            <p:pic>
              <p:nvPicPr>
                <p:cNvPr id="150" name="Ink 149">
                  <a:extLst>
                    <a:ext uri="{FF2B5EF4-FFF2-40B4-BE49-F238E27FC236}">
                      <a16:creationId xmlns:a16="http://schemas.microsoft.com/office/drawing/2014/main" id="{1EB3B7CE-8B37-D647-95B5-F58FCF3D84BF}"/>
                    </a:ext>
                  </a:extLst>
                </p:cNvPr>
                <p:cNvPicPr/>
                <p:nvPr/>
              </p:nvPicPr>
              <p:blipFill>
                <a:blip r:embed="rId234"/>
                <a:stretch>
                  <a:fillRect/>
                </a:stretch>
              </p:blipFill>
              <p:spPr>
                <a:xfrm>
                  <a:off x="837013" y="3869213"/>
                  <a:ext cx="1994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51" name="Ink 150">
                  <a:extLst>
                    <a:ext uri="{FF2B5EF4-FFF2-40B4-BE49-F238E27FC236}">
                      <a16:creationId xmlns:a16="http://schemas.microsoft.com/office/drawing/2014/main" id="{D69710E1-1DB7-7641-9B8F-D034E965A039}"/>
                    </a:ext>
                  </a:extLst>
                </p14:cNvPr>
                <p14:cNvContentPartPr/>
                <p14:nvPr/>
              </p14:nvContentPartPr>
              <p14:xfrm>
                <a:off x="973453" y="3921053"/>
                <a:ext cx="169560" cy="159120"/>
              </p14:xfrm>
            </p:contentPart>
          </mc:Choice>
          <mc:Fallback>
            <p:pic>
              <p:nvPicPr>
                <p:cNvPr id="151" name="Ink 150">
                  <a:extLst>
                    <a:ext uri="{FF2B5EF4-FFF2-40B4-BE49-F238E27FC236}">
                      <a16:creationId xmlns:a16="http://schemas.microsoft.com/office/drawing/2014/main" id="{D69710E1-1DB7-7641-9B8F-D034E965A039}"/>
                    </a:ext>
                  </a:extLst>
                </p:cNvPr>
                <p:cNvPicPr/>
                <p:nvPr/>
              </p:nvPicPr>
              <p:blipFill>
                <a:blip r:embed="rId236"/>
                <a:stretch>
                  <a:fillRect/>
                </a:stretch>
              </p:blipFill>
              <p:spPr>
                <a:xfrm>
                  <a:off x="942853" y="3890093"/>
                  <a:ext cx="2311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2" name="Ink 151">
                  <a:extLst>
                    <a:ext uri="{FF2B5EF4-FFF2-40B4-BE49-F238E27FC236}">
                      <a16:creationId xmlns:a16="http://schemas.microsoft.com/office/drawing/2014/main" id="{6BA86BF3-837B-B94C-B947-2DFF8B0A9F34}"/>
                    </a:ext>
                  </a:extLst>
                </p14:cNvPr>
                <p14:cNvContentPartPr/>
                <p14:nvPr/>
              </p14:nvContentPartPr>
              <p14:xfrm>
                <a:off x="1121773" y="3772733"/>
                <a:ext cx="100800" cy="227880"/>
              </p14:xfrm>
            </p:contentPart>
          </mc:Choice>
          <mc:Fallback>
            <p:pic>
              <p:nvPicPr>
                <p:cNvPr id="152" name="Ink 151">
                  <a:extLst>
                    <a:ext uri="{FF2B5EF4-FFF2-40B4-BE49-F238E27FC236}">
                      <a16:creationId xmlns:a16="http://schemas.microsoft.com/office/drawing/2014/main" id="{6BA86BF3-837B-B94C-B947-2DFF8B0A9F34}"/>
                    </a:ext>
                  </a:extLst>
                </p:cNvPr>
                <p:cNvPicPr/>
                <p:nvPr/>
              </p:nvPicPr>
              <p:blipFill>
                <a:blip r:embed="rId238"/>
                <a:stretch>
                  <a:fillRect/>
                </a:stretch>
              </p:blipFill>
              <p:spPr>
                <a:xfrm>
                  <a:off x="1090813" y="3742133"/>
                  <a:ext cx="1623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3" name="Ink 152">
                  <a:extLst>
                    <a:ext uri="{FF2B5EF4-FFF2-40B4-BE49-F238E27FC236}">
                      <a16:creationId xmlns:a16="http://schemas.microsoft.com/office/drawing/2014/main" id="{7B3C11B6-00EC-6A4D-8D7B-127DC4B1772B}"/>
                    </a:ext>
                  </a:extLst>
                </p14:cNvPr>
                <p14:cNvContentPartPr/>
                <p14:nvPr/>
              </p14:nvContentPartPr>
              <p14:xfrm>
                <a:off x="1253893" y="3703973"/>
                <a:ext cx="69120" cy="122040"/>
              </p14:xfrm>
            </p:contentPart>
          </mc:Choice>
          <mc:Fallback>
            <p:pic>
              <p:nvPicPr>
                <p:cNvPr id="153" name="Ink 152">
                  <a:extLst>
                    <a:ext uri="{FF2B5EF4-FFF2-40B4-BE49-F238E27FC236}">
                      <a16:creationId xmlns:a16="http://schemas.microsoft.com/office/drawing/2014/main" id="{7B3C11B6-00EC-6A4D-8D7B-127DC4B1772B}"/>
                    </a:ext>
                  </a:extLst>
                </p:cNvPr>
                <p:cNvPicPr/>
                <p:nvPr/>
              </p:nvPicPr>
              <p:blipFill>
                <a:blip r:embed="rId240"/>
                <a:stretch>
                  <a:fillRect/>
                </a:stretch>
              </p:blipFill>
              <p:spPr>
                <a:xfrm>
                  <a:off x="1223293" y="3673373"/>
                  <a:ext cx="1306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54" name="Ink 153">
                  <a:extLst>
                    <a:ext uri="{FF2B5EF4-FFF2-40B4-BE49-F238E27FC236}">
                      <a16:creationId xmlns:a16="http://schemas.microsoft.com/office/drawing/2014/main" id="{9EFC51DB-3462-3F40-9551-E642078251D9}"/>
                    </a:ext>
                  </a:extLst>
                </p14:cNvPr>
                <p14:cNvContentPartPr/>
                <p14:nvPr/>
              </p14:nvContentPartPr>
              <p14:xfrm>
                <a:off x="1338493" y="3582293"/>
                <a:ext cx="100800" cy="169560"/>
              </p14:xfrm>
            </p:contentPart>
          </mc:Choice>
          <mc:Fallback>
            <p:pic>
              <p:nvPicPr>
                <p:cNvPr id="154" name="Ink 153">
                  <a:extLst>
                    <a:ext uri="{FF2B5EF4-FFF2-40B4-BE49-F238E27FC236}">
                      <a16:creationId xmlns:a16="http://schemas.microsoft.com/office/drawing/2014/main" id="{9EFC51DB-3462-3F40-9551-E642078251D9}"/>
                    </a:ext>
                  </a:extLst>
                </p:cNvPr>
                <p:cNvPicPr/>
                <p:nvPr/>
              </p:nvPicPr>
              <p:blipFill>
                <a:blip r:embed="rId242"/>
                <a:stretch>
                  <a:fillRect/>
                </a:stretch>
              </p:blipFill>
              <p:spPr>
                <a:xfrm>
                  <a:off x="1307893" y="3551693"/>
                  <a:ext cx="1623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5" name="Ink 154">
                  <a:extLst>
                    <a:ext uri="{FF2B5EF4-FFF2-40B4-BE49-F238E27FC236}">
                      <a16:creationId xmlns:a16="http://schemas.microsoft.com/office/drawing/2014/main" id="{D5503C26-B765-774B-8648-555E529C7FE1}"/>
                    </a:ext>
                  </a:extLst>
                </p14:cNvPr>
                <p14:cNvContentPartPr/>
                <p14:nvPr/>
              </p14:nvContentPartPr>
              <p14:xfrm>
                <a:off x="1470973" y="3365213"/>
                <a:ext cx="127440" cy="180360"/>
              </p14:xfrm>
            </p:contentPart>
          </mc:Choice>
          <mc:Fallback>
            <p:pic>
              <p:nvPicPr>
                <p:cNvPr id="155" name="Ink 154">
                  <a:extLst>
                    <a:ext uri="{FF2B5EF4-FFF2-40B4-BE49-F238E27FC236}">
                      <a16:creationId xmlns:a16="http://schemas.microsoft.com/office/drawing/2014/main" id="{D5503C26-B765-774B-8648-555E529C7FE1}"/>
                    </a:ext>
                  </a:extLst>
                </p:cNvPr>
                <p:cNvPicPr/>
                <p:nvPr/>
              </p:nvPicPr>
              <p:blipFill>
                <a:blip r:embed="rId244"/>
                <a:stretch>
                  <a:fillRect/>
                </a:stretch>
              </p:blipFill>
              <p:spPr>
                <a:xfrm>
                  <a:off x="1440373" y="3334613"/>
                  <a:ext cx="188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6" name="Ink 155">
                  <a:extLst>
                    <a:ext uri="{FF2B5EF4-FFF2-40B4-BE49-F238E27FC236}">
                      <a16:creationId xmlns:a16="http://schemas.microsoft.com/office/drawing/2014/main" id="{E9D8DDF4-4591-8B49-B2BD-D58D7F0A7D27}"/>
                    </a:ext>
                  </a:extLst>
                </p14:cNvPr>
                <p14:cNvContentPartPr/>
                <p14:nvPr/>
              </p14:nvContentPartPr>
              <p14:xfrm>
                <a:off x="1492213" y="3476453"/>
                <a:ext cx="58680" cy="47880"/>
              </p14:xfrm>
            </p:contentPart>
          </mc:Choice>
          <mc:Fallback>
            <p:pic>
              <p:nvPicPr>
                <p:cNvPr id="156" name="Ink 155">
                  <a:extLst>
                    <a:ext uri="{FF2B5EF4-FFF2-40B4-BE49-F238E27FC236}">
                      <a16:creationId xmlns:a16="http://schemas.microsoft.com/office/drawing/2014/main" id="{E9D8DDF4-4591-8B49-B2BD-D58D7F0A7D27}"/>
                    </a:ext>
                  </a:extLst>
                </p:cNvPr>
                <p:cNvPicPr/>
                <p:nvPr/>
              </p:nvPicPr>
              <p:blipFill>
                <a:blip r:embed="rId246"/>
                <a:stretch>
                  <a:fillRect/>
                </a:stretch>
              </p:blipFill>
              <p:spPr>
                <a:xfrm>
                  <a:off x="1461253" y="3445853"/>
                  <a:ext cx="1198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7" name="Ink 156">
                  <a:extLst>
                    <a:ext uri="{FF2B5EF4-FFF2-40B4-BE49-F238E27FC236}">
                      <a16:creationId xmlns:a16="http://schemas.microsoft.com/office/drawing/2014/main" id="{8366B407-8C6A-FF4A-A00A-B557D9000A18}"/>
                    </a:ext>
                  </a:extLst>
                </p14:cNvPr>
                <p14:cNvContentPartPr/>
                <p14:nvPr/>
              </p14:nvContentPartPr>
              <p14:xfrm>
                <a:off x="1528933" y="3307253"/>
                <a:ext cx="174960" cy="214920"/>
              </p14:xfrm>
            </p:contentPart>
          </mc:Choice>
          <mc:Fallback>
            <p:pic>
              <p:nvPicPr>
                <p:cNvPr id="157" name="Ink 156">
                  <a:extLst>
                    <a:ext uri="{FF2B5EF4-FFF2-40B4-BE49-F238E27FC236}">
                      <a16:creationId xmlns:a16="http://schemas.microsoft.com/office/drawing/2014/main" id="{8366B407-8C6A-FF4A-A00A-B557D9000A18}"/>
                    </a:ext>
                  </a:extLst>
                </p:cNvPr>
                <p:cNvPicPr/>
                <p:nvPr/>
              </p:nvPicPr>
              <p:blipFill>
                <a:blip r:embed="rId248"/>
                <a:stretch>
                  <a:fillRect/>
                </a:stretch>
              </p:blipFill>
              <p:spPr>
                <a:xfrm>
                  <a:off x="1498333" y="3276293"/>
                  <a:ext cx="2361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8" name="Ink 157">
                  <a:extLst>
                    <a:ext uri="{FF2B5EF4-FFF2-40B4-BE49-F238E27FC236}">
                      <a16:creationId xmlns:a16="http://schemas.microsoft.com/office/drawing/2014/main" id="{620FC423-5BE7-B64D-ADB4-1ADEEE3AF055}"/>
                    </a:ext>
                  </a:extLst>
                </p14:cNvPr>
                <p14:cNvContentPartPr/>
                <p14:nvPr/>
              </p14:nvContentPartPr>
              <p14:xfrm>
                <a:off x="1677253" y="3280613"/>
                <a:ext cx="132480" cy="159120"/>
              </p14:xfrm>
            </p:contentPart>
          </mc:Choice>
          <mc:Fallback>
            <p:pic>
              <p:nvPicPr>
                <p:cNvPr id="158" name="Ink 157">
                  <a:extLst>
                    <a:ext uri="{FF2B5EF4-FFF2-40B4-BE49-F238E27FC236}">
                      <a16:creationId xmlns:a16="http://schemas.microsoft.com/office/drawing/2014/main" id="{620FC423-5BE7-B64D-ADB4-1ADEEE3AF055}"/>
                    </a:ext>
                  </a:extLst>
                </p:cNvPr>
                <p:cNvPicPr/>
                <p:nvPr/>
              </p:nvPicPr>
              <p:blipFill>
                <a:blip r:embed="rId250"/>
                <a:stretch>
                  <a:fillRect/>
                </a:stretch>
              </p:blipFill>
              <p:spPr>
                <a:xfrm>
                  <a:off x="1646653" y="3250013"/>
                  <a:ext cx="194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59" name="Ink 158">
                  <a:extLst>
                    <a:ext uri="{FF2B5EF4-FFF2-40B4-BE49-F238E27FC236}">
                      <a16:creationId xmlns:a16="http://schemas.microsoft.com/office/drawing/2014/main" id="{63367A1C-8C19-4749-8611-24805374CDBA}"/>
                    </a:ext>
                  </a:extLst>
                </p14:cNvPr>
                <p14:cNvContentPartPr/>
                <p14:nvPr/>
              </p14:nvContentPartPr>
              <p14:xfrm>
                <a:off x="1873813" y="3000893"/>
                <a:ext cx="179640" cy="262080"/>
              </p14:xfrm>
            </p:contentPart>
          </mc:Choice>
          <mc:Fallback>
            <p:pic>
              <p:nvPicPr>
                <p:cNvPr id="159" name="Ink 158">
                  <a:extLst>
                    <a:ext uri="{FF2B5EF4-FFF2-40B4-BE49-F238E27FC236}">
                      <a16:creationId xmlns:a16="http://schemas.microsoft.com/office/drawing/2014/main" id="{63367A1C-8C19-4749-8611-24805374CDBA}"/>
                    </a:ext>
                  </a:extLst>
                </p:cNvPr>
                <p:cNvPicPr/>
                <p:nvPr/>
              </p:nvPicPr>
              <p:blipFill>
                <a:blip r:embed="rId252"/>
                <a:stretch>
                  <a:fillRect/>
                </a:stretch>
              </p:blipFill>
              <p:spPr>
                <a:xfrm>
                  <a:off x="1842853" y="2969933"/>
                  <a:ext cx="24120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60" name="Ink 159">
                  <a:extLst>
                    <a:ext uri="{FF2B5EF4-FFF2-40B4-BE49-F238E27FC236}">
                      <a16:creationId xmlns:a16="http://schemas.microsoft.com/office/drawing/2014/main" id="{02BA7B92-5CCF-FB4E-BF93-D5E055C34F70}"/>
                    </a:ext>
                  </a:extLst>
                </p14:cNvPr>
                <p14:cNvContentPartPr/>
                <p14:nvPr/>
              </p14:nvContentPartPr>
              <p14:xfrm>
                <a:off x="1989373" y="3010613"/>
                <a:ext cx="190800" cy="201600"/>
              </p14:xfrm>
            </p:contentPart>
          </mc:Choice>
          <mc:Fallback>
            <p:pic>
              <p:nvPicPr>
                <p:cNvPr id="160" name="Ink 159">
                  <a:extLst>
                    <a:ext uri="{FF2B5EF4-FFF2-40B4-BE49-F238E27FC236}">
                      <a16:creationId xmlns:a16="http://schemas.microsoft.com/office/drawing/2014/main" id="{02BA7B92-5CCF-FB4E-BF93-D5E055C34F70}"/>
                    </a:ext>
                  </a:extLst>
                </p:cNvPr>
                <p:cNvPicPr/>
                <p:nvPr/>
              </p:nvPicPr>
              <p:blipFill>
                <a:blip r:embed="rId254"/>
                <a:stretch>
                  <a:fillRect/>
                </a:stretch>
              </p:blipFill>
              <p:spPr>
                <a:xfrm>
                  <a:off x="1958773" y="2980013"/>
                  <a:ext cx="2523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61" name="Ink 160">
                  <a:extLst>
                    <a:ext uri="{FF2B5EF4-FFF2-40B4-BE49-F238E27FC236}">
                      <a16:creationId xmlns:a16="http://schemas.microsoft.com/office/drawing/2014/main" id="{EC9D523B-F205-9342-80B9-7914AC3CCFFA}"/>
                    </a:ext>
                  </a:extLst>
                </p14:cNvPr>
                <p14:cNvContentPartPr/>
                <p14:nvPr/>
              </p14:nvContentPartPr>
              <p14:xfrm>
                <a:off x="2116453" y="2910173"/>
                <a:ext cx="95760" cy="190440"/>
              </p14:xfrm>
            </p:contentPart>
          </mc:Choice>
          <mc:Fallback>
            <p:pic>
              <p:nvPicPr>
                <p:cNvPr id="161" name="Ink 160">
                  <a:extLst>
                    <a:ext uri="{FF2B5EF4-FFF2-40B4-BE49-F238E27FC236}">
                      <a16:creationId xmlns:a16="http://schemas.microsoft.com/office/drawing/2014/main" id="{EC9D523B-F205-9342-80B9-7914AC3CCFFA}"/>
                    </a:ext>
                  </a:extLst>
                </p:cNvPr>
                <p:cNvPicPr/>
                <p:nvPr/>
              </p:nvPicPr>
              <p:blipFill>
                <a:blip r:embed="rId256"/>
                <a:stretch>
                  <a:fillRect/>
                </a:stretch>
              </p:blipFill>
              <p:spPr>
                <a:xfrm>
                  <a:off x="2085853" y="2879573"/>
                  <a:ext cx="1569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2" name="Ink 161">
                  <a:extLst>
                    <a:ext uri="{FF2B5EF4-FFF2-40B4-BE49-F238E27FC236}">
                      <a16:creationId xmlns:a16="http://schemas.microsoft.com/office/drawing/2014/main" id="{380EB80B-0E4D-C048-AE80-C779CB13C8F3}"/>
                    </a:ext>
                  </a:extLst>
                </p14:cNvPr>
                <p14:cNvContentPartPr/>
                <p14:nvPr/>
              </p14:nvContentPartPr>
              <p14:xfrm>
                <a:off x="2248933" y="2899733"/>
                <a:ext cx="122040" cy="296640"/>
              </p14:xfrm>
            </p:contentPart>
          </mc:Choice>
          <mc:Fallback>
            <p:pic>
              <p:nvPicPr>
                <p:cNvPr id="162" name="Ink 161">
                  <a:extLst>
                    <a:ext uri="{FF2B5EF4-FFF2-40B4-BE49-F238E27FC236}">
                      <a16:creationId xmlns:a16="http://schemas.microsoft.com/office/drawing/2014/main" id="{380EB80B-0E4D-C048-AE80-C779CB13C8F3}"/>
                    </a:ext>
                  </a:extLst>
                </p:cNvPr>
                <p:cNvPicPr/>
                <p:nvPr/>
              </p:nvPicPr>
              <p:blipFill>
                <a:blip r:embed="rId258"/>
                <a:stretch>
                  <a:fillRect/>
                </a:stretch>
              </p:blipFill>
              <p:spPr>
                <a:xfrm>
                  <a:off x="2217973" y="2869133"/>
                  <a:ext cx="18360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3" name="Ink 162">
                  <a:extLst>
                    <a:ext uri="{FF2B5EF4-FFF2-40B4-BE49-F238E27FC236}">
                      <a16:creationId xmlns:a16="http://schemas.microsoft.com/office/drawing/2014/main" id="{1EC651C7-75BF-FD40-B3C4-CC530CC533CC}"/>
                    </a:ext>
                  </a:extLst>
                </p14:cNvPr>
                <p14:cNvContentPartPr/>
                <p14:nvPr/>
              </p14:nvContentPartPr>
              <p14:xfrm>
                <a:off x="2196013" y="2979653"/>
                <a:ext cx="111600" cy="89640"/>
              </p14:xfrm>
            </p:contentPart>
          </mc:Choice>
          <mc:Fallback>
            <p:pic>
              <p:nvPicPr>
                <p:cNvPr id="163" name="Ink 162">
                  <a:extLst>
                    <a:ext uri="{FF2B5EF4-FFF2-40B4-BE49-F238E27FC236}">
                      <a16:creationId xmlns:a16="http://schemas.microsoft.com/office/drawing/2014/main" id="{1EC651C7-75BF-FD40-B3C4-CC530CC533CC}"/>
                    </a:ext>
                  </a:extLst>
                </p:cNvPr>
                <p:cNvPicPr/>
                <p:nvPr/>
              </p:nvPicPr>
              <p:blipFill>
                <a:blip r:embed="rId260"/>
                <a:stretch>
                  <a:fillRect/>
                </a:stretch>
              </p:blipFill>
              <p:spPr>
                <a:xfrm>
                  <a:off x="2165053" y="2949053"/>
                  <a:ext cx="172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5" name="Ink 164">
                  <a:extLst>
                    <a:ext uri="{FF2B5EF4-FFF2-40B4-BE49-F238E27FC236}">
                      <a16:creationId xmlns:a16="http://schemas.microsoft.com/office/drawing/2014/main" id="{0EF7D448-144A-4F41-A1B2-07AAA5C3F907}"/>
                    </a:ext>
                  </a:extLst>
                </p14:cNvPr>
                <p14:cNvContentPartPr/>
                <p14:nvPr/>
              </p14:nvContentPartPr>
              <p14:xfrm>
                <a:off x="983893" y="4456013"/>
                <a:ext cx="122040" cy="312120"/>
              </p14:xfrm>
            </p:contentPart>
          </mc:Choice>
          <mc:Fallback>
            <p:pic>
              <p:nvPicPr>
                <p:cNvPr id="165" name="Ink 164">
                  <a:extLst>
                    <a:ext uri="{FF2B5EF4-FFF2-40B4-BE49-F238E27FC236}">
                      <a16:creationId xmlns:a16="http://schemas.microsoft.com/office/drawing/2014/main" id="{0EF7D448-144A-4F41-A1B2-07AAA5C3F907}"/>
                    </a:ext>
                  </a:extLst>
                </p:cNvPr>
                <p:cNvPicPr/>
                <p:nvPr/>
              </p:nvPicPr>
              <p:blipFill>
                <a:blip r:embed="rId262"/>
                <a:stretch>
                  <a:fillRect/>
                </a:stretch>
              </p:blipFill>
              <p:spPr>
                <a:xfrm>
                  <a:off x="953293" y="4425413"/>
                  <a:ext cx="18360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6" name="Ink 165">
                  <a:extLst>
                    <a:ext uri="{FF2B5EF4-FFF2-40B4-BE49-F238E27FC236}">
                      <a16:creationId xmlns:a16="http://schemas.microsoft.com/office/drawing/2014/main" id="{3F1B7AD6-11FA-C142-88A2-F4C026708DEA}"/>
                    </a:ext>
                  </a:extLst>
                </p14:cNvPr>
                <p14:cNvContentPartPr/>
                <p14:nvPr/>
              </p14:nvContentPartPr>
              <p14:xfrm>
                <a:off x="1158853" y="4376453"/>
                <a:ext cx="116640" cy="216720"/>
              </p14:xfrm>
            </p:contentPart>
          </mc:Choice>
          <mc:Fallback>
            <p:pic>
              <p:nvPicPr>
                <p:cNvPr id="166" name="Ink 165">
                  <a:extLst>
                    <a:ext uri="{FF2B5EF4-FFF2-40B4-BE49-F238E27FC236}">
                      <a16:creationId xmlns:a16="http://schemas.microsoft.com/office/drawing/2014/main" id="{3F1B7AD6-11FA-C142-88A2-F4C026708DEA}"/>
                    </a:ext>
                  </a:extLst>
                </p:cNvPr>
                <p:cNvPicPr/>
                <p:nvPr/>
              </p:nvPicPr>
              <p:blipFill>
                <a:blip r:embed="rId264"/>
                <a:stretch>
                  <a:fillRect/>
                </a:stretch>
              </p:blipFill>
              <p:spPr>
                <a:xfrm>
                  <a:off x="1127893" y="4345853"/>
                  <a:ext cx="1782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67" name="Ink 166">
                  <a:extLst>
                    <a:ext uri="{FF2B5EF4-FFF2-40B4-BE49-F238E27FC236}">
                      <a16:creationId xmlns:a16="http://schemas.microsoft.com/office/drawing/2014/main" id="{E2704630-AE85-174A-A910-9CD238BF0F8F}"/>
                    </a:ext>
                  </a:extLst>
                </p14:cNvPr>
                <p14:cNvContentPartPr/>
                <p14:nvPr/>
              </p14:nvContentPartPr>
              <p14:xfrm>
                <a:off x="1312213" y="4185653"/>
                <a:ext cx="121320" cy="338400"/>
              </p14:xfrm>
            </p:contentPart>
          </mc:Choice>
          <mc:Fallback>
            <p:pic>
              <p:nvPicPr>
                <p:cNvPr id="167" name="Ink 166">
                  <a:extLst>
                    <a:ext uri="{FF2B5EF4-FFF2-40B4-BE49-F238E27FC236}">
                      <a16:creationId xmlns:a16="http://schemas.microsoft.com/office/drawing/2014/main" id="{E2704630-AE85-174A-A910-9CD238BF0F8F}"/>
                    </a:ext>
                  </a:extLst>
                </p:cNvPr>
                <p:cNvPicPr/>
                <p:nvPr/>
              </p:nvPicPr>
              <p:blipFill>
                <a:blip r:embed="rId266"/>
                <a:stretch>
                  <a:fillRect/>
                </a:stretch>
              </p:blipFill>
              <p:spPr>
                <a:xfrm>
                  <a:off x="1281613" y="4154693"/>
                  <a:ext cx="18288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68" name="Ink 167">
                  <a:extLst>
                    <a:ext uri="{FF2B5EF4-FFF2-40B4-BE49-F238E27FC236}">
                      <a16:creationId xmlns:a16="http://schemas.microsoft.com/office/drawing/2014/main" id="{0E6782D1-79A4-AA42-BD51-4A37C27E8AEE}"/>
                    </a:ext>
                  </a:extLst>
                </p14:cNvPr>
                <p14:cNvContentPartPr/>
                <p14:nvPr/>
              </p14:nvContentPartPr>
              <p14:xfrm>
                <a:off x="1486813" y="4164773"/>
                <a:ext cx="164520" cy="248400"/>
              </p14:xfrm>
            </p:contentPart>
          </mc:Choice>
          <mc:Fallback>
            <p:pic>
              <p:nvPicPr>
                <p:cNvPr id="168" name="Ink 167">
                  <a:extLst>
                    <a:ext uri="{FF2B5EF4-FFF2-40B4-BE49-F238E27FC236}">
                      <a16:creationId xmlns:a16="http://schemas.microsoft.com/office/drawing/2014/main" id="{0E6782D1-79A4-AA42-BD51-4A37C27E8AEE}"/>
                    </a:ext>
                  </a:extLst>
                </p:cNvPr>
                <p:cNvPicPr/>
                <p:nvPr/>
              </p:nvPicPr>
              <p:blipFill>
                <a:blip r:embed="rId268"/>
                <a:stretch>
                  <a:fillRect/>
                </a:stretch>
              </p:blipFill>
              <p:spPr>
                <a:xfrm>
                  <a:off x="1456213" y="4134173"/>
                  <a:ext cx="2257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9" name="Ink 168">
                  <a:extLst>
                    <a:ext uri="{FF2B5EF4-FFF2-40B4-BE49-F238E27FC236}">
                      <a16:creationId xmlns:a16="http://schemas.microsoft.com/office/drawing/2014/main" id="{6B0E305C-5859-C643-8A7C-CCC118A15DE0}"/>
                    </a:ext>
                  </a:extLst>
                </p14:cNvPr>
                <p14:cNvContentPartPr/>
                <p14:nvPr/>
              </p14:nvContentPartPr>
              <p14:xfrm>
                <a:off x="1587253" y="3868133"/>
                <a:ext cx="164520" cy="212040"/>
              </p14:xfrm>
            </p:contentPart>
          </mc:Choice>
          <mc:Fallback>
            <p:pic>
              <p:nvPicPr>
                <p:cNvPr id="169" name="Ink 168">
                  <a:extLst>
                    <a:ext uri="{FF2B5EF4-FFF2-40B4-BE49-F238E27FC236}">
                      <a16:creationId xmlns:a16="http://schemas.microsoft.com/office/drawing/2014/main" id="{6B0E305C-5859-C643-8A7C-CCC118A15DE0}"/>
                    </a:ext>
                  </a:extLst>
                </p:cNvPr>
                <p:cNvPicPr/>
                <p:nvPr/>
              </p:nvPicPr>
              <p:blipFill>
                <a:blip r:embed="rId270"/>
                <a:stretch>
                  <a:fillRect/>
                </a:stretch>
              </p:blipFill>
              <p:spPr>
                <a:xfrm>
                  <a:off x="1556653" y="3837173"/>
                  <a:ext cx="2257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0" name="Ink 169">
                  <a:extLst>
                    <a:ext uri="{FF2B5EF4-FFF2-40B4-BE49-F238E27FC236}">
                      <a16:creationId xmlns:a16="http://schemas.microsoft.com/office/drawing/2014/main" id="{6C5D6499-883A-5F48-B8DE-FBA125B0EC57}"/>
                    </a:ext>
                  </a:extLst>
                </p14:cNvPr>
                <p14:cNvContentPartPr/>
                <p14:nvPr/>
              </p14:nvContentPartPr>
              <p14:xfrm>
                <a:off x="1598053" y="3931493"/>
                <a:ext cx="111600" cy="95760"/>
              </p14:xfrm>
            </p:contentPart>
          </mc:Choice>
          <mc:Fallback>
            <p:pic>
              <p:nvPicPr>
                <p:cNvPr id="170" name="Ink 169">
                  <a:extLst>
                    <a:ext uri="{FF2B5EF4-FFF2-40B4-BE49-F238E27FC236}">
                      <a16:creationId xmlns:a16="http://schemas.microsoft.com/office/drawing/2014/main" id="{6C5D6499-883A-5F48-B8DE-FBA125B0EC57}"/>
                    </a:ext>
                  </a:extLst>
                </p:cNvPr>
                <p:cNvPicPr/>
                <p:nvPr/>
              </p:nvPicPr>
              <p:blipFill>
                <a:blip r:embed="rId272"/>
                <a:stretch>
                  <a:fillRect/>
                </a:stretch>
              </p:blipFill>
              <p:spPr>
                <a:xfrm>
                  <a:off x="1567093" y="3900893"/>
                  <a:ext cx="1728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71" name="Ink 170">
                  <a:extLst>
                    <a:ext uri="{FF2B5EF4-FFF2-40B4-BE49-F238E27FC236}">
                      <a16:creationId xmlns:a16="http://schemas.microsoft.com/office/drawing/2014/main" id="{AF8B6DC1-80F2-A949-A78B-B45D19ECDA13}"/>
                    </a:ext>
                  </a:extLst>
                </p14:cNvPr>
                <p14:cNvContentPartPr/>
                <p14:nvPr/>
              </p14:nvContentPartPr>
              <p14:xfrm>
                <a:off x="1693093" y="3762293"/>
                <a:ext cx="259560" cy="209520"/>
              </p14:xfrm>
            </p:contentPart>
          </mc:Choice>
          <mc:Fallback>
            <p:pic>
              <p:nvPicPr>
                <p:cNvPr id="171" name="Ink 170">
                  <a:extLst>
                    <a:ext uri="{FF2B5EF4-FFF2-40B4-BE49-F238E27FC236}">
                      <a16:creationId xmlns:a16="http://schemas.microsoft.com/office/drawing/2014/main" id="{AF8B6DC1-80F2-A949-A78B-B45D19ECDA13}"/>
                    </a:ext>
                  </a:extLst>
                </p:cNvPr>
                <p:cNvPicPr/>
                <p:nvPr/>
              </p:nvPicPr>
              <p:blipFill>
                <a:blip r:embed="rId274"/>
                <a:stretch>
                  <a:fillRect/>
                </a:stretch>
              </p:blipFill>
              <p:spPr>
                <a:xfrm>
                  <a:off x="1662493" y="3731693"/>
                  <a:ext cx="3211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72" name="Ink 171">
                  <a:extLst>
                    <a:ext uri="{FF2B5EF4-FFF2-40B4-BE49-F238E27FC236}">
                      <a16:creationId xmlns:a16="http://schemas.microsoft.com/office/drawing/2014/main" id="{9EE401C8-B820-7E49-9476-1F93AAD6E5F0}"/>
                    </a:ext>
                  </a:extLst>
                </p14:cNvPr>
                <p14:cNvContentPartPr/>
                <p14:nvPr/>
              </p14:nvContentPartPr>
              <p14:xfrm>
                <a:off x="1248493" y="4042733"/>
                <a:ext cx="825840" cy="804600"/>
              </p14:xfrm>
            </p:contentPart>
          </mc:Choice>
          <mc:Fallback>
            <p:pic>
              <p:nvPicPr>
                <p:cNvPr id="172" name="Ink 171">
                  <a:extLst>
                    <a:ext uri="{FF2B5EF4-FFF2-40B4-BE49-F238E27FC236}">
                      <a16:creationId xmlns:a16="http://schemas.microsoft.com/office/drawing/2014/main" id="{9EE401C8-B820-7E49-9476-1F93AAD6E5F0}"/>
                    </a:ext>
                  </a:extLst>
                </p:cNvPr>
                <p:cNvPicPr/>
                <p:nvPr/>
              </p:nvPicPr>
              <p:blipFill>
                <a:blip r:embed="rId276"/>
                <a:stretch>
                  <a:fillRect/>
                </a:stretch>
              </p:blipFill>
              <p:spPr>
                <a:xfrm>
                  <a:off x="1217893" y="4012133"/>
                  <a:ext cx="887040" cy="8661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74" name="Ink 173">
                  <a:extLst>
                    <a:ext uri="{FF2B5EF4-FFF2-40B4-BE49-F238E27FC236}">
                      <a16:creationId xmlns:a16="http://schemas.microsoft.com/office/drawing/2014/main" id="{37A39045-DFC7-E241-A02B-1A943F503BEF}"/>
                    </a:ext>
                  </a:extLst>
                </p14:cNvPr>
                <p14:cNvContentPartPr/>
                <p14:nvPr/>
              </p14:nvContentPartPr>
              <p14:xfrm>
                <a:off x="1613893" y="4503173"/>
                <a:ext cx="122040" cy="143280"/>
              </p14:xfrm>
            </p:contentPart>
          </mc:Choice>
          <mc:Fallback>
            <p:pic>
              <p:nvPicPr>
                <p:cNvPr id="174" name="Ink 173">
                  <a:extLst>
                    <a:ext uri="{FF2B5EF4-FFF2-40B4-BE49-F238E27FC236}">
                      <a16:creationId xmlns:a16="http://schemas.microsoft.com/office/drawing/2014/main" id="{37A39045-DFC7-E241-A02B-1A943F503BEF}"/>
                    </a:ext>
                  </a:extLst>
                </p:cNvPr>
                <p:cNvPicPr/>
                <p:nvPr/>
              </p:nvPicPr>
              <p:blipFill>
                <a:blip r:embed="rId278"/>
                <a:stretch>
                  <a:fillRect/>
                </a:stretch>
              </p:blipFill>
              <p:spPr>
                <a:xfrm>
                  <a:off x="1582933" y="4472213"/>
                  <a:ext cx="183600" cy="204480"/>
                </a:xfrm>
                <a:prstGeom prst="rect">
                  <a:avLst/>
                </a:prstGeom>
              </p:spPr>
            </p:pic>
          </mc:Fallback>
        </mc:AlternateContent>
      </p:grpSp>
    </p:spTree>
    <p:extLst>
      <p:ext uri="{BB962C8B-B14F-4D97-AF65-F5344CB8AC3E}">
        <p14:creationId xmlns:p14="http://schemas.microsoft.com/office/powerpoint/2010/main" val="104470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vigenere cipher – cont.</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b="1" dirty="0"/>
              <a:t>Attack: </a:t>
            </a:r>
            <a:r>
              <a:rPr lang="en-US" sz="2400" dirty="0"/>
              <a:t>Plain brute-force attack or letter frequency attack is not possible unless we know the key length, because it is a polyalphabetic cipher.</a:t>
            </a:r>
          </a:p>
          <a:p>
            <a:endParaRPr lang="en-US" sz="2400" b="1" dirty="0"/>
          </a:p>
          <a:p>
            <a:r>
              <a:rPr lang="en-US" sz="2400" dirty="0"/>
              <a:t>We need to find the key length to break the Vigenere cipher.</a:t>
            </a:r>
          </a:p>
          <a:p>
            <a:endParaRPr lang="en-US" sz="2400" dirty="0"/>
          </a:p>
          <a:p>
            <a:r>
              <a:rPr lang="en-US" sz="2400" dirty="0"/>
              <a:t>Once we find the key length, we can divide the </a:t>
            </a:r>
            <a:r>
              <a:rPr lang="en-US" sz="2400" dirty="0" err="1"/>
              <a:t>ciphertext</a:t>
            </a:r>
            <a:r>
              <a:rPr lang="en-US" sz="2400" dirty="0"/>
              <a:t> into those many individual shift ciphers and carry out frequency analysis for each part.</a:t>
            </a:r>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211151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vigenere cipher – cont.</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b="1" dirty="0"/>
              <a:t>Attack: </a:t>
            </a:r>
            <a:r>
              <a:rPr lang="en-US" sz="2400" dirty="0"/>
              <a:t>Plain brute-force attack or letter frequency attack is not possible unless we know the key length, because it is a polyalphabetic cipher.</a:t>
            </a:r>
          </a:p>
          <a:p>
            <a:endParaRPr lang="en-US" sz="2400" b="1" dirty="0"/>
          </a:p>
          <a:p>
            <a:r>
              <a:rPr lang="en-US" sz="2400" dirty="0"/>
              <a:t>We need to find the key length to break the Vigenere cipher.</a:t>
            </a:r>
          </a:p>
          <a:p>
            <a:endParaRPr lang="en-US" sz="2400" dirty="0"/>
          </a:p>
          <a:p>
            <a:r>
              <a:rPr lang="en-US" sz="2400" dirty="0"/>
              <a:t>Once we find the key length, we can divide the </a:t>
            </a:r>
            <a:r>
              <a:rPr lang="en-US" sz="2400" dirty="0" err="1"/>
              <a:t>ciphertext</a:t>
            </a:r>
            <a:r>
              <a:rPr lang="en-US" sz="2400" dirty="0"/>
              <a:t> into those many individual shift ciphers and carry out frequency analysis for each part.</a:t>
            </a:r>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72353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the key length?</a:t>
            </a:r>
          </a:p>
        </p:txBody>
      </p:sp>
      <p:sp>
        <p:nvSpPr>
          <p:cNvPr id="3" name="Content Placeholder 2"/>
          <p:cNvSpPr>
            <a:spLocks noGrp="1"/>
          </p:cNvSpPr>
          <p:nvPr>
            <p:ph idx="1"/>
          </p:nvPr>
        </p:nvSpPr>
        <p:spPr>
          <a:xfrm>
            <a:off x="2231136" y="1815888"/>
            <a:ext cx="7729728" cy="3101983"/>
          </a:xfrm>
        </p:spPr>
        <p:txBody>
          <a:bodyPr>
            <a:noAutofit/>
          </a:bodyPr>
          <a:lstStyle/>
          <a:p>
            <a:endParaRPr lang="en-US" sz="2400" dirty="0"/>
          </a:p>
          <a:p>
            <a:r>
              <a:rPr lang="en-US" sz="2400" dirty="0"/>
              <a:t>For Vigenere, as the length of the key word increases, the letter frequency becomes more random.</a:t>
            </a:r>
          </a:p>
          <a:p>
            <a:endParaRPr lang="en-US" sz="2400" b="1" dirty="0"/>
          </a:p>
          <a:p>
            <a:r>
              <a:rPr lang="en-US" sz="2400" dirty="0"/>
              <a:t>An effective method to find the key length: </a:t>
            </a:r>
            <a:r>
              <a:rPr lang="en-US" sz="2400" b="1" dirty="0"/>
              <a:t>Index of coincidence (IOC) test.</a:t>
            </a:r>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p:spTree>
    <p:extLst>
      <p:ext uri="{BB962C8B-B14F-4D97-AF65-F5344CB8AC3E}">
        <p14:creationId xmlns:p14="http://schemas.microsoft.com/office/powerpoint/2010/main" val="2073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of coincidence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714288"/>
                <a:ext cx="7729728" cy="3101983"/>
              </a:xfrm>
            </p:spPr>
            <p:txBody>
              <a:bodyPr>
                <a:noAutofit/>
              </a:bodyPr>
              <a:lstStyle/>
              <a:p>
                <a:endParaRPr lang="en-US" sz="2400" dirty="0"/>
              </a:p>
              <a:p>
                <a:r>
                  <a:rPr lang="en-US" sz="2400" b="1" dirty="0"/>
                  <a:t>Index of coincidence (IOC): </a:t>
                </a:r>
                <a:r>
                  <a:rPr lang="en-US" sz="2400" dirty="0"/>
                  <a:t>Measures the probability that two random elements of a string are identical.</a:t>
                </a:r>
              </a:p>
              <a:p>
                <a:r>
                  <a:rPr lang="en-US" sz="2400" b="1" dirty="0"/>
                  <a:t>Definition:</a:t>
                </a:r>
                <a:r>
                  <a:rPr lang="en-US" sz="2400" dirty="0"/>
                  <a:t>  Suppose, </a:t>
                </a:r>
                <a14:m>
                  <m:oMath xmlns:m="http://schemas.openxmlformats.org/officeDocument/2006/math">
                    <m:r>
                      <a:rPr lang="en-US" sz="2400" b="1" i="1" smtClean="0">
                        <a:latin typeface="Cambria Math" charset="0"/>
                      </a:rPr>
                      <m:t>𝑿</m:t>
                    </m:r>
                    <m:r>
                      <a:rPr lang="en-US" sz="2400" b="1" i="1" smtClean="0">
                        <a:latin typeface="Cambria Math" charset="0"/>
                      </a:rPr>
                      <m:t>=</m:t>
                    </m:r>
                    <m:sSub>
                      <m:sSubPr>
                        <m:ctrlPr>
                          <a:rPr lang="en-US" sz="2400" b="1" i="1" smtClean="0">
                            <a:latin typeface="Cambria Math" panose="02040503050406030204" pitchFamily="18" charset="0"/>
                          </a:rPr>
                        </m:ctrlPr>
                      </m:sSubPr>
                      <m:e>
                        <m:r>
                          <a:rPr lang="en-US" sz="2400" b="1" i="1" smtClean="0">
                            <a:latin typeface="Cambria Math" charset="0"/>
                          </a:rPr>
                          <m:t>𝑿</m:t>
                        </m:r>
                      </m:e>
                      <m:sub>
                        <m:r>
                          <a:rPr lang="en-US" sz="2400" b="1" i="1" smtClean="0">
                            <a:latin typeface="Cambria Math" charset="0"/>
                          </a:rPr>
                          <m:t>𝟏</m:t>
                        </m:r>
                      </m:sub>
                    </m:sSub>
                    <m:r>
                      <a:rPr lang="en-US" sz="2400" b="1" i="1" smtClean="0">
                        <a:latin typeface="Cambria Math" charset="0"/>
                      </a:rPr>
                      <m:t>,</m:t>
                    </m:r>
                    <m:sSub>
                      <m:sSubPr>
                        <m:ctrlPr>
                          <a:rPr lang="en-US" sz="2400" b="1" i="1">
                            <a:latin typeface="Cambria Math" panose="02040503050406030204" pitchFamily="18" charset="0"/>
                          </a:rPr>
                        </m:ctrlPr>
                      </m:sSubPr>
                      <m:e>
                        <m:r>
                          <a:rPr lang="en-US" sz="2400" b="1" i="1">
                            <a:latin typeface="Cambria Math" charset="0"/>
                          </a:rPr>
                          <m:t>𝑿</m:t>
                        </m:r>
                      </m:e>
                      <m:sub>
                        <m:r>
                          <a:rPr lang="en-US" sz="2400" b="1" i="1" smtClean="0">
                            <a:latin typeface="Cambria Math" charset="0"/>
                          </a:rPr>
                          <m:t>𝟐</m:t>
                        </m:r>
                      </m:sub>
                    </m:sSub>
                    <m:r>
                      <a:rPr lang="en-US" sz="2400" b="1" i="1" smtClean="0">
                        <a:latin typeface="Cambria Math" charset="0"/>
                      </a:rPr>
                      <m:t>,</m:t>
                    </m:r>
                    <m:sSub>
                      <m:sSubPr>
                        <m:ctrlPr>
                          <a:rPr lang="en-US" sz="2400" b="1" i="1">
                            <a:latin typeface="Cambria Math" panose="02040503050406030204" pitchFamily="18" charset="0"/>
                          </a:rPr>
                        </m:ctrlPr>
                      </m:sSubPr>
                      <m:e>
                        <m:r>
                          <a:rPr lang="en-US" sz="2400" b="1" i="1">
                            <a:latin typeface="Cambria Math" charset="0"/>
                          </a:rPr>
                          <m:t>𝑿</m:t>
                        </m:r>
                      </m:e>
                      <m:sub>
                        <m:r>
                          <a:rPr lang="en-US" sz="2400" b="1" i="1" smtClean="0">
                            <a:latin typeface="Cambria Math" charset="0"/>
                          </a:rPr>
                          <m:t>𝟑</m:t>
                        </m:r>
                      </m:sub>
                    </m:sSub>
                    <m:r>
                      <a:rPr lang="en-US" sz="2400" b="1" i="1" smtClean="0">
                        <a:latin typeface="Cambria Math" charset="0"/>
                      </a:rPr>
                      <m:t>,….,</m:t>
                    </m:r>
                    <m:sSub>
                      <m:sSubPr>
                        <m:ctrlPr>
                          <a:rPr lang="en-US" sz="2400" b="1" i="1">
                            <a:latin typeface="Cambria Math" panose="02040503050406030204" pitchFamily="18" charset="0"/>
                          </a:rPr>
                        </m:ctrlPr>
                      </m:sSubPr>
                      <m:e>
                        <m:r>
                          <a:rPr lang="en-US" sz="2400" b="1" i="1">
                            <a:latin typeface="Cambria Math" charset="0"/>
                          </a:rPr>
                          <m:t>𝑿</m:t>
                        </m:r>
                      </m:e>
                      <m:sub>
                        <m:r>
                          <a:rPr lang="en-US" sz="2400" b="1" i="1" smtClean="0">
                            <a:latin typeface="Cambria Math" charset="0"/>
                          </a:rPr>
                          <m:t>𝒏</m:t>
                        </m:r>
                      </m:sub>
                    </m:sSub>
                  </m:oMath>
                </a14:m>
                <a:r>
                  <a:rPr lang="en-US" sz="2400" dirty="0"/>
                  <a:t> is a string of </a:t>
                </a:r>
                <a14:m>
                  <m:oMath xmlns:m="http://schemas.openxmlformats.org/officeDocument/2006/math">
                    <m:r>
                      <a:rPr lang="en-US" sz="2400" b="0" i="1" smtClean="0">
                        <a:latin typeface="Cambria Math" charset="0"/>
                      </a:rPr>
                      <m:t>𝑛</m:t>
                    </m:r>
                  </m:oMath>
                </a14:m>
                <a:r>
                  <a:rPr lang="en-US" sz="2400" dirty="0"/>
                  <a:t> alphabetic characters. Then the index of coincidence of </a:t>
                </a:r>
                <a14:m>
                  <m:oMath xmlns:m="http://schemas.openxmlformats.org/officeDocument/2006/math">
                    <m:r>
                      <a:rPr lang="en-US" sz="2400" b="1" i="1">
                        <a:latin typeface="Cambria Math" charset="0"/>
                      </a:rPr>
                      <m:t>𝑿</m:t>
                    </m:r>
                  </m:oMath>
                </a14:m>
                <a:r>
                  <a:rPr lang="en-US" sz="2400" dirty="0"/>
                  <a:t>, denoted by </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charset="0"/>
                          </a:rPr>
                          <m:t>𝑰</m:t>
                        </m:r>
                      </m:e>
                      <m:sub>
                        <m:r>
                          <a:rPr lang="en-US" sz="2400" b="1" i="1" smtClean="0">
                            <a:latin typeface="Cambria Math" charset="0"/>
                          </a:rPr>
                          <m:t>𝒄</m:t>
                        </m:r>
                      </m:sub>
                    </m:sSub>
                    <m:r>
                      <a:rPr lang="en-US" sz="2400" b="1" i="1" smtClean="0">
                        <a:latin typeface="Cambria Math" charset="0"/>
                      </a:rPr>
                      <m:t>(</m:t>
                    </m:r>
                    <m:r>
                      <a:rPr lang="en-US" sz="2400" b="1" i="1">
                        <a:latin typeface="Cambria Math" charset="0"/>
                      </a:rPr>
                      <m:t>𝑿</m:t>
                    </m:r>
                    <m:r>
                      <a:rPr lang="en-US" sz="2400" b="1" i="1" smtClean="0">
                        <a:latin typeface="Cambria Math" charset="0"/>
                      </a:rPr>
                      <m:t>)</m:t>
                    </m:r>
                  </m:oMath>
                </a14:m>
                <a:r>
                  <a:rPr lang="en-US" sz="2400" b="1" dirty="0"/>
                  <a:t> </a:t>
                </a:r>
                <a:r>
                  <a:rPr lang="en-US" sz="2400" dirty="0"/>
                  <a:t>is defined to be the probability that two random elements of </a:t>
                </a:r>
                <a14:m>
                  <m:oMath xmlns:m="http://schemas.openxmlformats.org/officeDocument/2006/math">
                    <m:r>
                      <a:rPr lang="en-US" sz="2400" b="1" i="1">
                        <a:latin typeface="Cambria Math" charset="0"/>
                      </a:rPr>
                      <m:t>𝑿</m:t>
                    </m:r>
                  </m:oMath>
                </a14:m>
                <a:r>
                  <a:rPr lang="en-US" sz="2400" dirty="0"/>
                  <a:t> are identical.</a:t>
                </a:r>
              </a:p>
              <a:p>
                <a:r>
                  <a:rPr lang="en-US" sz="2400" dirty="0"/>
                  <a:t>Reminder: binomial coefficient:</a:t>
                </a:r>
              </a:p>
              <a:p>
                <a:pPr marL="0" indent="0">
                  <a:buNone/>
                </a:pPr>
                <a:r>
                  <a:rPr lang="en-US" sz="2400" dirty="0"/>
                  <a:t>	</a:t>
                </a:r>
                <a14:m>
                  <m:oMath xmlns:m="http://schemas.openxmlformats.org/officeDocument/2006/math">
                    <m:d>
                      <m:dPr>
                        <m:ctrlPr>
                          <a:rPr lang="en-US" sz="2400" b="1" i="1">
                            <a:latin typeface="Cambria Math" panose="02040503050406030204" pitchFamily="18" charset="0"/>
                          </a:rPr>
                        </m:ctrlPr>
                      </m:dPr>
                      <m:e>
                        <m:f>
                          <m:fPr>
                            <m:type m:val="noBar"/>
                            <m:ctrlPr>
                              <a:rPr lang="en-US" sz="2400" b="1" i="1">
                                <a:latin typeface="Cambria Math" panose="02040503050406030204" pitchFamily="18" charset="0"/>
                              </a:rPr>
                            </m:ctrlPr>
                          </m:fPr>
                          <m:num>
                            <m:r>
                              <a:rPr lang="en-US" sz="2400" b="1" i="1">
                                <a:latin typeface="Cambria Math" charset="0"/>
                              </a:rPr>
                              <m:t>𝒏</m:t>
                            </m:r>
                          </m:num>
                          <m:den>
                            <m:r>
                              <a:rPr lang="en-US" sz="2400" b="1" i="1">
                                <a:latin typeface="Cambria Math" charset="0"/>
                              </a:rPr>
                              <m:t>𝒌</m:t>
                            </m:r>
                          </m:den>
                        </m:f>
                      </m:e>
                    </m:d>
                    <m:r>
                      <a:rPr lang="en-US" sz="2400" b="1" i="1" smtClean="0">
                        <a:latin typeface="Cambria Math" charset="0"/>
                      </a:rPr>
                      <m:t>=</m:t>
                    </m:r>
                    <m:f>
                      <m:fPr>
                        <m:ctrlPr>
                          <a:rPr lang="bg-BG" sz="2400" b="1" i="1" smtClean="0">
                            <a:latin typeface="Cambria Math" panose="02040503050406030204" pitchFamily="18" charset="0"/>
                          </a:rPr>
                        </m:ctrlPr>
                      </m:fPr>
                      <m:num>
                        <m:r>
                          <a:rPr lang="en-US" sz="2400" b="1" i="1" smtClean="0">
                            <a:latin typeface="Cambria Math" charset="0"/>
                          </a:rPr>
                          <m:t>𝒏</m:t>
                        </m:r>
                        <m:r>
                          <a:rPr lang="en-US" sz="2400" b="1" i="1" smtClean="0">
                            <a:latin typeface="Cambria Math" charset="0"/>
                          </a:rPr>
                          <m:t>!</m:t>
                        </m:r>
                      </m:num>
                      <m:den>
                        <m:r>
                          <a:rPr lang="en-US" sz="2400" b="1" i="1" smtClean="0">
                            <a:latin typeface="Cambria Math" charset="0"/>
                          </a:rPr>
                          <m:t>𝒌</m:t>
                        </m:r>
                        <m:r>
                          <a:rPr lang="en-US" sz="2400" b="1" i="1" smtClean="0">
                            <a:latin typeface="Cambria Math" charset="0"/>
                          </a:rPr>
                          <m:t>!</m:t>
                        </m:r>
                        <m:d>
                          <m:dPr>
                            <m:ctrlPr>
                              <a:rPr lang="en-US" sz="2400" b="1" i="1" smtClean="0">
                                <a:latin typeface="Cambria Math" panose="02040503050406030204" pitchFamily="18" charset="0"/>
                              </a:rPr>
                            </m:ctrlPr>
                          </m:dPr>
                          <m:e>
                            <m:r>
                              <a:rPr lang="en-US" sz="2400" b="1" i="1" smtClean="0">
                                <a:latin typeface="Cambria Math" charset="0"/>
                              </a:rPr>
                              <m:t>𝒏</m:t>
                            </m:r>
                            <m:r>
                              <a:rPr lang="en-US" sz="2400" b="1" i="1" smtClean="0">
                                <a:latin typeface="Cambria Math" charset="0"/>
                              </a:rPr>
                              <m:t>−</m:t>
                            </m:r>
                            <m:r>
                              <a:rPr lang="en-US" sz="2400" b="1" i="1" smtClean="0">
                                <a:latin typeface="Cambria Math" charset="0"/>
                              </a:rPr>
                              <m:t>𝒌</m:t>
                            </m:r>
                          </m:e>
                        </m:d>
                        <m:r>
                          <a:rPr lang="en-US" sz="2400" b="1" i="1" smtClean="0">
                            <a:latin typeface="Cambria Math" charset="0"/>
                          </a:rPr>
                          <m:t>!</m:t>
                        </m:r>
                      </m:den>
                    </m:f>
                  </m:oMath>
                </a14:m>
                <a:endParaRPr lang="en-US" sz="2400" b="1" dirty="0"/>
              </a:p>
              <a:p>
                <a:r>
                  <a:rPr lang="en-US" sz="2400" dirty="0"/>
                  <a:t>The above denotes the number of ways of choosing a subset of </a:t>
                </a:r>
                <a14:m>
                  <m:oMath xmlns:m="http://schemas.openxmlformats.org/officeDocument/2006/math">
                    <m:r>
                      <a:rPr lang="en-US" sz="2400" b="0" i="1" smtClean="0">
                        <a:latin typeface="Cambria Math" charset="0"/>
                      </a:rPr>
                      <m:t>𝑘</m:t>
                    </m:r>
                  </m:oMath>
                </a14:m>
                <a:r>
                  <a:rPr lang="en-US" sz="2400" dirty="0"/>
                  <a:t> objects from a set of </a:t>
                </a:r>
                <a14:m>
                  <m:oMath xmlns:m="http://schemas.openxmlformats.org/officeDocument/2006/math">
                    <m:r>
                      <a:rPr lang="en-US" sz="2400" b="0" i="1" smtClean="0">
                        <a:latin typeface="Cambria Math" charset="0"/>
                      </a:rPr>
                      <m:t>𝑛</m:t>
                    </m:r>
                  </m:oMath>
                </a14:m>
                <a:r>
                  <a:rPr lang="en-US" sz="2400" dirty="0"/>
                  <a:t> objects.</a:t>
                </a:r>
              </a:p>
              <a:p>
                <a:pPr marL="0" indent="0">
                  <a:buNone/>
                </a:pPr>
                <a:endParaRPr lang="en-US" sz="2400" b="1" dirty="0"/>
              </a:p>
              <a:p>
                <a:pPr marL="0" indent="0">
                  <a:buNone/>
                </a:pPr>
                <a:r>
                  <a:rPr lang="en-US" sz="2400" b="1" dirty="0"/>
                  <a:t>		</a:t>
                </a:r>
              </a:p>
              <a:p>
                <a:pPr marL="0" indent="0">
                  <a:buNone/>
                </a:pPr>
                <a:r>
                  <a:rPr lang="en-US" sz="2400" dirty="0"/>
                  <a:t>	</a:t>
                </a:r>
                <a:endParaRPr lang="en-US" sz="2300" i="1"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714288"/>
                <a:ext cx="7729728" cy="3101983"/>
              </a:xfrm>
              <a:blipFill rotWithShape="0">
                <a:blip r:embed="rId2"/>
                <a:stretch>
                  <a:fillRect l="-1025" r="-1972" b="-64047"/>
                </a:stretch>
              </a:blipFill>
            </p:spPr>
            <p:txBody>
              <a:bodyPr/>
              <a:lstStyle/>
              <a:p>
                <a:r>
                  <a:rPr lang="en-US">
                    <a:noFill/>
                  </a:rPr>
                  <a:t> </a:t>
                </a:r>
              </a:p>
            </p:txBody>
          </p:sp>
        </mc:Fallback>
      </mc:AlternateContent>
    </p:spTree>
    <p:extLst>
      <p:ext uri="{BB962C8B-B14F-4D97-AF65-F5344CB8AC3E}">
        <p14:creationId xmlns:p14="http://schemas.microsoft.com/office/powerpoint/2010/main" val="20305252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10187</TotalTime>
  <Words>1410</Words>
  <Application>Microsoft Office PowerPoint</Application>
  <PresentationFormat>Widescreen</PresentationFormat>
  <Paragraphs>399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Parcel</vt:lpstr>
      <vt:lpstr>CSCI – 4481 (Cryptography and data security)</vt:lpstr>
      <vt:lpstr>today</vt:lpstr>
      <vt:lpstr>Motivation for polyalphabetic ciphers</vt:lpstr>
      <vt:lpstr>vigenere cipher</vt:lpstr>
      <vt:lpstr>vigenere cipher – cont.</vt:lpstr>
      <vt:lpstr>vigenere cipher – cont.</vt:lpstr>
      <vt:lpstr>vigenere cipher – cont.</vt:lpstr>
      <vt:lpstr>How to find the key length?</vt:lpstr>
      <vt:lpstr>Index of coincidence test</vt:lpstr>
      <vt:lpstr>Index of coincidence test – cont.</vt:lpstr>
      <vt:lpstr>Index of coincidence test – cont.</vt:lpstr>
      <vt:lpstr>Index of coincidence test – cont.</vt:lpstr>
      <vt:lpstr>Index of coincidence test – cont.</vt:lpstr>
      <vt:lpstr>How to find the key length?</vt:lpstr>
      <vt:lpstr>How to find the key</vt:lpstr>
      <vt:lpstr>Other attacks</vt:lpstr>
      <vt:lpstr>PLAYFAIR CIPHER</vt:lpstr>
      <vt:lpstr>Playfair cipher Algorithm</vt:lpstr>
      <vt:lpstr>Playfair cipher Algorithm – cont.</vt:lpstr>
      <vt:lpstr>Playfair cipher Algorithm – cont.</vt:lpstr>
      <vt:lpstr>Playfair cipher Algorithm – cont.</vt:lpstr>
      <vt:lpstr>Playfair cipher Algorithm – cont.</vt:lpstr>
      <vt:lpstr>Playfair cipher Algorithm – cont.</vt:lpstr>
      <vt:lpstr>ADFGX cipher</vt:lpstr>
      <vt:lpstr>ADFGX cipher – cont.</vt:lpstr>
      <vt:lpstr>ADFGX cipher – cont.</vt:lpstr>
      <vt:lpstr>ADFGX cipher – cont.</vt:lpstr>
      <vt:lpstr>ADFGX cipher – cont.</vt:lpstr>
      <vt:lpstr>Hill cipher</vt:lpstr>
      <vt:lpstr>Hill cipher – cont.</vt:lpstr>
      <vt:lpstr>Hill cipher – cont.</vt:lpstr>
      <vt:lpstr>Hill cipher – cont.</vt:lpstr>
      <vt:lpstr>Hill cipher – cont.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 4481 (Cryptography and data security)</dc:title>
  <dc:creator>Sujoy Chakraborty</dc:creator>
  <cp:lastModifiedBy>Andrew Halper</cp:lastModifiedBy>
  <cp:revision>260</cp:revision>
  <dcterms:created xsi:type="dcterms:W3CDTF">2020-08-14T18:09:35Z</dcterms:created>
  <dcterms:modified xsi:type="dcterms:W3CDTF">2021-09-15T17:06:04Z</dcterms:modified>
</cp:coreProperties>
</file>