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8" r:id="rId2"/>
    <p:sldId id="257" r:id="rId3"/>
    <p:sldId id="450" r:id="rId4"/>
    <p:sldId id="451" r:id="rId5"/>
    <p:sldId id="452" r:id="rId6"/>
    <p:sldId id="453" r:id="rId7"/>
    <p:sldId id="454" r:id="rId8"/>
    <p:sldId id="302" r:id="rId9"/>
    <p:sldId id="455" r:id="rId10"/>
    <p:sldId id="456" r:id="rId11"/>
    <p:sldId id="284" r:id="rId12"/>
    <p:sldId id="277" r:id="rId1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2" autoAdjust="0"/>
    <p:restoredTop sz="94694"/>
  </p:normalViewPr>
  <p:slideViewPr>
    <p:cSldViewPr>
      <p:cViewPr varScale="1">
        <p:scale>
          <a:sx n="240" d="100"/>
          <a:sy n="240" d="100"/>
        </p:scale>
        <p:origin x="12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 – Adding images and videos to web pages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99492"/>
          </a:xfrm>
        </p:spPr>
        <p:txBody>
          <a:bodyPr>
            <a:normAutofit/>
          </a:bodyPr>
          <a:lstStyle/>
          <a:p>
            <a:r>
              <a:rPr lang="en-US" sz="1361" dirty="0"/>
              <a:t>Adding audios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Some attributes of &lt;audio&gt; tag: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Autoplay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Controls (displays the controls of the media player)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Loop (video restarts after it ends)</a:t>
            </a:r>
          </a:p>
          <a:p>
            <a:pPr marL="518602" lvl="3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38000-FA0A-5545-A67C-B1F48B0B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5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Adding images to web pages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Using images as links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Adding videos to web pages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Adding audios to web pages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63575"/>
            <a:ext cx="3048000" cy="1371600"/>
          </a:xfrm>
        </p:spPr>
        <p:txBody>
          <a:bodyPr>
            <a:norm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Adding images to web pages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Using images as links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Adding videos to web pages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Adding audios to web pages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C58B5-AADA-A441-BCAE-C7DF20F0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25268"/>
          </a:xfrm>
        </p:spPr>
        <p:txBody>
          <a:bodyPr>
            <a:normAutofit/>
          </a:bodyPr>
          <a:lstStyle/>
          <a:p>
            <a:r>
              <a:rPr lang="en-US" dirty="0"/>
              <a:t>Adding images to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 tag is used to add images to web pages.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attribute of the &lt;</a:t>
            </a:r>
            <a:r>
              <a:rPr lang="en-US" dirty="0" err="1"/>
              <a:t>img</a:t>
            </a:r>
            <a:r>
              <a:rPr lang="en-US" dirty="0"/>
              <a:t>&gt; tag is used to indicate the source of the image.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We can add an image by: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”image-name”&gt;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e.g., 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abc.jpg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”&gt;</a:t>
            </a:r>
          </a:p>
          <a:p>
            <a:r>
              <a:rPr lang="en-US" dirty="0"/>
              <a:t>		</a:t>
            </a:r>
          </a:p>
          <a:p>
            <a:pPr marL="345735" lvl="2"/>
            <a:endParaRPr lang="en-US" sz="11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7B5CA-BBFB-1043-88DB-C87F102B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Adding images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&lt;html&gt;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&lt;head&gt;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&lt;title&gt; Adding image &lt;/title&gt;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&lt;/head&gt;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&lt;body&gt;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&gt;Adding images &lt;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/h1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br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bird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-1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.jpg&gt;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&lt;/body&gt;</a:t>
            </a:r>
          </a:p>
          <a:p>
            <a:pPr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&lt;/html&gt;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8CD5A-A5D8-794C-A015-457E00CD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30175"/>
            <a:ext cx="2922803" cy="215444"/>
          </a:xfrm>
        </p:spPr>
        <p:txBody>
          <a:bodyPr/>
          <a:lstStyle/>
          <a:p>
            <a:r>
              <a:rPr lang="en-US" dirty="0"/>
              <a:t>Adding images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Attributes: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Height and width:</a:t>
            </a:r>
          </a:p>
          <a:p>
            <a:pPr marL="469265" marR="5080" lvl="1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“image-name” height = 100 width = 100&gt;</a:t>
            </a:r>
          </a:p>
          <a:p>
            <a:pPr marL="469265" marR="5080" lvl="1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Alt attribute:</a:t>
            </a:r>
          </a:p>
          <a:p>
            <a:pPr marL="469265" marR="5080" lvl="1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“image-name” alt = “image description”&gt;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Align attribute:</a:t>
            </a:r>
          </a:p>
          <a:p>
            <a:pPr marL="172867" lvl="1"/>
            <a:r>
              <a:rPr lang="en-US" sz="1100" dirty="0">
                <a:latin typeface="Palatino Linotype" panose="02040502050505030304" pitchFamily="18" charset="0"/>
              </a:rPr>
              <a:t>        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“image-name” align = “left”&gt;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(left, right, top, bottom, middle)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Border attribute:</a:t>
            </a:r>
            <a:r>
              <a:rPr lang="en-US" sz="1100" dirty="0">
                <a:latin typeface="Palatino Linotype" panose="02040502050505030304" pitchFamily="18" charset="0"/>
              </a:rPr>
              <a:t> </a:t>
            </a:r>
          </a:p>
          <a:p>
            <a:pPr marL="172867" lvl="1"/>
            <a:r>
              <a:rPr lang="en-US" sz="1100" dirty="0">
                <a:latin typeface="Palatino Linotype" panose="02040502050505030304" pitchFamily="18" charset="0"/>
              </a:rPr>
              <a:t>        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“image-name” border = 2&gt;</a:t>
            </a:r>
          </a:p>
          <a:p>
            <a:pPr marL="172867" lvl="1"/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7C5C4-D6E6-EE44-8BFB-81AF94AEE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05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Using images for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4349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can put images between &lt;a&gt; and &lt;/a&gt; tags instead of texts to link other documents or portions of the page: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page-reference&gt; 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image-name&gt; &lt;/a&gt;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abc.html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 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img.jpg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 &lt;/a&gt;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&lt;html&gt;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&lt;head&gt;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&lt;title&gt; Linking with images &lt;/title&gt;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&lt;/head&gt;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&lt;body&gt;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h1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&gt;Linking with images &lt;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/h1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br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http://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www.google.com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target = _blank&gt; &lt;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G.jpg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width = 100 height = 100&gt; &lt;/a&gt;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width = 50% align = left&gt;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http://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www.apple.com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target = _blank&gt; &lt;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img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A.jpg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width = 100 height = 100&gt; &lt;/a&gt;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&lt;/body&gt;</a:t>
            </a:r>
          </a:p>
          <a:p>
            <a:pPr marL="518602" lvl="3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&lt;/html&gt;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03AEF-5348-F545-BA36-F0D08E77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3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Adding videos to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9" y="5678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&lt;video&gt;</a:t>
            </a:r>
            <a:r>
              <a:rPr lang="en-US" dirty="0">
                <a:latin typeface="Palatino Linotype" panose="02040502050505030304" pitchFamily="18" charset="0"/>
              </a:rPr>
              <a:t> tag is used to add a video to a web page.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This tag is provided in HTML5.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dirty="0" err="1">
                <a:latin typeface="Palatino Linotype" panose="02040502050505030304" pitchFamily="18" charset="0"/>
              </a:rPr>
              <a:t>src</a:t>
            </a:r>
            <a:r>
              <a:rPr lang="en-US" dirty="0">
                <a:latin typeface="Palatino Linotype" panose="02040502050505030304" pitchFamily="18" charset="0"/>
              </a:rPr>
              <a:t> attribute of the video tag is used to indicate the source of the video.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can add a video to our web page as follows: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&lt;video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abc.mp4&gt;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7E123-D4C3-5C46-9DCB-20351AE3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9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315692"/>
          </a:xfrm>
        </p:spPr>
        <p:txBody>
          <a:bodyPr>
            <a:normAutofit/>
          </a:bodyPr>
          <a:lstStyle/>
          <a:p>
            <a:r>
              <a:rPr lang="en-US" sz="1361" dirty="0"/>
              <a:t>Adding videos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Attributes of &lt;video&gt; tag: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Autoplay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Controls (displays the controls of the media player)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Height (to define the size of the window in which the video is displayed)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Loop (video restarts after it ends)</a:t>
            </a:r>
          </a:p>
          <a:p>
            <a:pPr marL="518602" lvl="3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C73C2-4164-EA47-9506-37812DC79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30175"/>
            <a:ext cx="3976211" cy="326439"/>
          </a:xfrm>
        </p:spPr>
        <p:txBody>
          <a:bodyPr>
            <a:normAutofit/>
          </a:bodyPr>
          <a:lstStyle/>
          <a:p>
            <a:r>
              <a:rPr lang="en-US" sz="1361" dirty="0"/>
              <a:t>Adding audios to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&lt;audio&gt;</a:t>
            </a:r>
            <a:r>
              <a:rPr lang="en-US" dirty="0">
                <a:latin typeface="Palatino Linotype" panose="02040502050505030304" pitchFamily="18" charset="0"/>
              </a:rPr>
              <a:t> tag is used to add an audio to a web page.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This tag is provided in HTML5.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 err="1">
                <a:latin typeface="Palatino Linotype" panose="02040502050505030304" pitchFamily="18" charset="0"/>
              </a:rPr>
              <a:t>src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attribute of the &lt;audio&gt; tag is used to indicate the source of the audio.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can add an audio to a web page as follows: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&lt;audio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src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“abc.mp3”&gt;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FF138-3437-F644-BFDC-D821779D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18349</TotalTime>
  <Words>694</Words>
  <Application>Microsoft Macintosh PowerPoint</Application>
  <PresentationFormat>Custom</PresentationFormat>
  <Paragraphs>173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Microsoft Sans Serif</vt:lpstr>
      <vt:lpstr>Palatino Linotype</vt:lpstr>
      <vt:lpstr>Trebuchet MS</vt:lpstr>
      <vt:lpstr>Office Theme</vt:lpstr>
      <vt:lpstr>PowerPoint Presentation</vt:lpstr>
      <vt:lpstr>Outline</vt:lpstr>
      <vt:lpstr>Adding images to web pages</vt:lpstr>
      <vt:lpstr>Adding images – cont.</vt:lpstr>
      <vt:lpstr>Adding images – cont.</vt:lpstr>
      <vt:lpstr>Using images for linking</vt:lpstr>
      <vt:lpstr>Adding videos to web pages</vt:lpstr>
      <vt:lpstr>Adding videos – cont.</vt:lpstr>
      <vt:lpstr>Adding audios to web pages</vt:lpstr>
      <vt:lpstr>Adding audios – cont.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740</cp:revision>
  <dcterms:created xsi:type="dcterms:W3CDTF">2021-03-12T19:02:42Z</dcterms:created>
  <dcterms:modified xsi:type="dcterms:W3CDTF">2022-02-08T02:09:13Z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