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8" r:id="rId2"/>
    <p:sldId id="285" r:id="rId3"/>
    <p:sldId id="286" r:id="rId4"/>
    <p:sldId id="366" r:id="rId5"/>
    <p:sldId id="370" r:id="rId6"/>
    <p:sldId id="371" r:id="rId7"/>
    <p:sldId id="367" r:id="rId8"/>
    <p:sldId id="374" r:id="rId9"/>
    <p:sldId id="382" r:id="rId10"/>
    <p:sldId id="284" r:id="rId11"/>
    <p:sldId id="277" r:id="rId1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 autoAdjust="0"/>
    <p:restoredTop sz="94694"/>
  </p:normalViewPr>
  <p:slideViewPr>
    <p:cSldViewPr>
      <p:cViewPr varScale="1">
        <p:scale>
          <a:sx n="240" d="100"/>
          <a:sy n="240" d="100"/>
        </p:scale>
        <p:origin x="12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Cascading Stylesheets (CSS) - 3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44063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process to design a page layout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div tag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Coding a page using </a:t>
            </a:r>
            <a:r>
              <a:rPr lang="en-US" sz="1100" dirty="0" err="1">
                <a:latin typeface="Palatino Linotype" panose="02040502050505030304" pitchFamily="18" charset="0"/>
              </a:rPr>
              <a:t>divs</a:t>
            </a:r>
            <a:r>
              <a:rPr lang="en-US" sz="1100" dirty="0">
                <a:latin typeface="Palatino Linotype" panose="02040502050505030304" pitchFamily="18" charset="0"/>
              </a:rPr>
              <a:t> and CSS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5100"/>
            <a:ext cx="4315714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" y="663575"/>
            <a:ext cx="4319905" cy="1310639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process to design a page layout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div tag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Coding a page using </a:t>
            </a:r>
            <a:r>
              <a:rPr lang="en-US" dirty="0" err="1"/>
              <a:t>divs</a:t>
            </a:r>
            <a:r>
              <a:rPr lang="en-US" dirty="0"/>
              <a:t> and CSS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3ACBC-0503-9442-AE3A-9A102C3F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36" y="135100"/>
            <a:ext cx="4315714" cy="430887"/>
          </a:xfrm>
        </p:spPr>
        <p:txBody>
          <a:bodyPr/>
          <a:lstStyle/>
          <a:p>
            <a:r>
              <a:rPr lang="en-US" dirty="0"/>
              <a:t>Consider a web application </a:t>
            </a:r>
            <a:br>
              <a:rPr lang="en-US" dirty="0"/>
            </a:br>
            <a:r>
              <a:rPr lang="en-US" dirty="0"/>
              <a:t>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7397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 smaller version of social web.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Users can register themselves.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After registration they can send a text message to anybody who is registered with the website.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Users can view the received message and the messages sent to other users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A70C-A3DF-CC40-9AE3-7F52671A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Controlling text with CSS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Determine the requirements of the site (contents to be put on the web application)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Group the required information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Make a site map (different web pages and their interrelations)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Identify key elements of each page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Decide about the arrangement of information on each page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Translate the design into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6257A-EA58-4D4F-8EAB-BA660248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0175"/>
            <a:ext cx="4315714" cy="215444"/>
          </a:xfrm>
        </p:spPr>
        <p:txBody>
          <a:bodyPr/>
          <a:lstStyle/>
          <a:p>
            <a:r>
              <a:rPr lang="en-US" dirty="0"/>
              <a:t>Determining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4426505" cy="16002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Understanding the visitors/users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who will visit the site (you can create fictional visitors)?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For example, we decide that men and women of 20 to 50 years of age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Why have they come to your site?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Send messages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- View received messages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What does a visitor need to achieve a goal?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Will they be familiar with your product</a:t>
            </a:r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How often can you realistically expect them to visit?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 order to make changes</a:t>
            </a: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651E8-DECC-4643-A592-7389A0D2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30175"/>
            <a:ext cx="3976211" cy="430887"/>
          </a:xfrm>
        </p:spPr>
        <p:txBody>
          <a:bodyPr/>
          <a:lstStyle/>
          <a:p>
            <a:pPr algn="l"/>
            <a:r>
              <a:rPr lang="en-US" dirty="0"/>
              <a:t>Determining requirements </a:t>
            </a:r>
            <a:br>
              <a:rPr lang="en-US" dirty="0"/>
            </a:br>
            <a:r>
              <a:rPr lang="en-US" dirty="0"/>
              <a:t>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93938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Things you want the site to do: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Determining the requirement of the owner of the site which are not already listed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User must register themselves in order to send and receive messages</a:t>
            </a:r>
            <a:r>
              <a:rPr lang="en-US" sz="1100" b="1" dirty="0">
                <a:latin typeface="Palatino Linotype" panose="02040502050505030304" pitchFamily="18" charset="0"/>
              </a:rPr>
              <a:t>	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b="1" dirty="0">
                <a:latin typeface="Palatino Linotype" panose="02040502050505030304" pitchFamily="18" charset="0"/>
              </a:rPr>
              <a:t>	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A42E7-99C6-DD47-96D5-EE7F6769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3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Grouping and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Group related information/sections 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Home page: login form, registration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User page: user’s information, recent messages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Inbox: received messages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Outbox: sent messages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Send a message: send message form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9B8E0-454E-ED4D-80A5-58F97DD4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5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Make a 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Site map shows how many pages you need and how they relate.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Usually look like either a family tree or a folder list.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r>
              <a:rPr lang="en-US" b="1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E88F3-0C26-8744-A7F2-01EE500A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47" y="1449719"/>
            <a:ext cx="1578503" cy="1576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44475-ED43-CF4E-8C22-9269F809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161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Key element(s) for each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Common sections: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header, navigation, footer etc.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Page specific sections: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Common sections (header, footer)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Page specific sections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a. Home page: login and registration forms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b. User page: user’s information, recent messages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c. Inbox page: received messages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d. Outbox page: messages sent by the user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e. Send message page: form to send a message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B832F-46BC-1C4E-BC0C-AA309F996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18723</TotalTime>
  <Words>473</Words>
  <Application>Microsoft Macintosh PowerPoint</Application>
  <PresentationFormat>Custom</PresentationFormat>
  <Paragraphs>147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Consider a web application  to develop</vt:lpstr>
      <vt:lpstr>The process</vt:lpstr>
      <vt:lpstr>Determining requirements</vt:lpstr>
      <vt:lpstr>Determining requirements  – cont.</vt:lpstr>
      <vt:lpstr>Grouping and categorization</vt:lpstr>
      <vt:lpstr>Make a site map</vt:lpstr>
      <vt:lpstr>Key element(s) for each page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821</cp:revision>
  <dcterms:created xsi:type="dcterms:W3CDTF">2021-03-12T19:02:42Z</dcterms:created>
  <dcterms:modified xsi:type="dcterms:W3CDTF">2022-02-22T13:21:21Z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