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78" r:id="rId2"/>
    <p:sldId id="257" r:id="rId3"/>
    <p:sldId id="286" r:id="rId4"/>
    <p:sldId id="412" r:id="rId5"/>
    <p:sldId id="402" r:id="rId6"/>
    <p:sldId id="413" r:id="rId7"/>
    <p:sldId id="414" r:id="rId8"/>
    <p:sldId id="426" r:id="rId9"/>
    <p:sldId id="371" r:id="rId10"/>
    <p:sldId id="427" r:id="rId11"/>
    <p:sldId id="415" r:id="rId12"/>
    <p:sldId id="430" r:id="rId13"/>
    <p:sldId id="431" r:id="rId14"/>
    <p:sldId id="432" r:id="rId15"/>
    <p:sldId id="433" r:id="rId16"/>
    <p:sldId id="403" r:id="rId17"/>
    <p:sldId id="416" r:id="rId18"/>
    <p:sldId id="428" r:id="rId19"/>
    <p:sldId id="429" r:id="rId20"/>
    <p:sldId id="301" r:id="rId21"/>
    <p:sldId id="284" r:id="rId22"/>
    <p:sldId id="277" r:id="rId2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00" autoAdjust="0"/>
    <p:restoredTop sz="94694"/>
  </p:normalViewPr>
  <p:slideViewPr>
    <p:cSldViewPr>
      <p:cViewPr varScale="1">
        <p:scale>
          <a:sx n="240" d="100"/>
          <a:sy n="240" d="100"/>
        </p:scale>
        <p:origin x="12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21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15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0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62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0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0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9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2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0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3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E65F-C681-334D-ACED-8CBB343C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154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8639-03CB-5C41-8189-4C83ED0A2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4047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826A8-2D8A-5F40-AAC3-B3C5BEE3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4047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64FF9-459A-A942-8415-98183CD0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0505" y="3218497"/>
            <a:ext cx="1060323" cy="276999"/>
          </a:xfrm>
        </p:spPr>
        <p:txBody>
          <a:bodyPr/>
          <a:lstStyle/>
          <a:p>
            <a:fld id="{137DA5AC-4951-B948-9371-4BA05BF2B838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0E86-8DD8-F841-89A6-A2D73729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434" y="3218497"/>
            <a:ext cx="1475232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854C0-44FD-D84D-A71F-B3189FC5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986" y="3283967"/>
            <a:ext cx="152400" cy="92333"/>
          </a:xfrm>
        </p:spPr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8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Passing variables between pages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" y="135100"/>
            <a:ext cx="4315714" cy="430887"/>
          </a:xfrm>
        </p:spPr>
        <p:txBody>
          <a:bodyPr/>
          <a:lstStyle/>
          <a:p>
            <a:r>
              <a:rPr lang="en-US" dirty="0"/>
              <a:t>Accessing form data on action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8726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 err="1"/>
              <a:t>Action.php</a:t>
            </a:r>
            <a:r>
              <a:rPr lang="en-US" b="1" dirty="0"/>
              <a:t> (POST</a:t>
            </a:r>
            <a:r>
              <a:rPr lang="en-US" dirty="0"/>
              <a:t> method</a:t>
            </a:r>
            <a:r>
              <a:rPr lang="en-US" b="1" dirty="0"/>
              <a:t>):</a:t>
            </a:r>
          </a:p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b="1" dirty="0"/>
          </a:p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r>
              <a:rPr lang="en-US" dirty="0"/>
              <a:t>	</a:t>
            </a:r>
          </a:p>
          <a:p>
            <a:r>
              <a:rPr lang="en-US" dirty="0"/>
              <a:t>	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	$name = $_POST[‘name’];	</a:t>
            </a:r>
          </a:p>
          <a:p>
            <a:r>
              <a:rPr lang="en-US" dirty="0"/>
              <a:t>		$email = $_POST[‘email’];</a:t>
            </a:r>
          </a:p>
          <a:p>
            <a:r>
              <a:rPr lang="en-US" dirty="0"/>
              <a:t>	?&gt;</a:t>
            </a:r>
          </a:p>
          <a:p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98EFF-3B16-6E41-BA90-3740AAE7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3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5100"/>
            <a:ext cx="4315714" cy="430887"/>
          </a:xfrm>
        </p:spPr>
        <p:txBody>
          <a:bodyPr/>
          <a:lstStyle/>
          <a:p>
            <a:r>
              <a:rPr lang="en-US" dirty="0"/>
              <a:t>Accessing data on actions</a:t>
            </a:r>
            <a:br>
              <a:rPr lang="en-US" dirty="0"/>
            </a:br>
            <a:r>
              <a:rPr lang="en-US" dirty="0"/>
              <a:t>page – cont..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6034-7D4B-FE44-B8DE-D7CBE02DE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557" y="663575"/>
            <a:ext cx="1959293" cy="2585875"/>
          </a:xfrm>
        </p:spPr>
        <p:txBody>
          <a:bodyPr>
            <a:norm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&lt;title&gt;Transfer data&lt;/title&gt;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&lt;form id = 'form1' name = "form1" method = "post" action = "</a:t>
            </a:r>
            <a:r>
              <a:rPr lang="en-US" dirty="0" err="1"/>
              <a:t>action.php</a:t>
            </a:r>
            <a:r>
              <a:rPr lang="en-US" dirty="0"/>
              <a:t>"&gt;</a:t>
            </a:r>
          </a:p>
          <a:p>
            <a:r>
              <a:rPr lang="en-US" dirty="0"/>
              <a:t>Enter your name: &lt;input type = "text" name = "name" value = "Your name"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 = "submit" /&gt;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&lt;html&gt;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5BB394-B599-994E-98B0-AF8AAA38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5557" y="663575"/>
            <a:ext cx="1959293" cy="4047262"/>
          </a:xfrm>
        </p:spPr>
        <p:txBody>
          <a:bodyPr>
            <a:norm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&lt;title&gt;Actions&lt;/title&gt;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$name = $_POST['name'];</a:t>
            </a:r>
          </a:p>
          <a:p>
            <a:r>
              <a:rPr lang="en-US" dirty="0"/>
              <a:t>echo "Welcome Mr. $name";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5ED01-AFD8-2543-9FF4-FF2E225D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1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" y="130175"/>
            <a:ext cx="4315714" cy="430887"/>
          </a:xfrm>
        </p:spPr>
        <p:txBody>
          <a:bodyPr/>
          <a:lstStyle/>
          <a:p>
            <a:r>
              <a:rPr lang="en-US" dirty="0"/>
              <a:t> Accessing data on actions </a:t>
            </a:r>
            <a:br>
              <a:rPr lang="en-US" dirty="0"/>
            </a:br>
            <a:r>
              <a:rPr lang="en-US" dirty="0"/>
              <a:t> page – cont..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6034-7D4B-FE44-B8DE-D7CBE02DE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663" y="663575"/>
            <a:ext cx="1799988" cy="2667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&lt;title&gt;Transfer data&lt;/title&gt;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&lt;form id = 'form1' name = "form1" method = "post" action = "actions_2.php"&gt;</a:t>
            </a:r>
          </a:p>
          <a:p>
            <a:r>
              <a:rPr lang="en-US" dirty="0"/>
              <a:t>Enter your name: &lt;input type = "text" name = "name" value = "Your name"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 = "hidden" name = "</a:t>
            </a:r>
            <a:r>
              <a:rPr lang="en-US" dirty="0" err="1"/>
              <a:t>hname</a:t>
            </a:r>
            <a:r>
              <a:rPr lang="en-US" dirty="0"/>
              <a:t>" value = "Alice"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 = "submit" /&gt;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&lt;html&gt;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5BB394-B599-994E-98B0-AF8AAA38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6263" y="663575"/>
            <a:ext cx="1799987" cy="2362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&lt;title&gt;Hidden&lt;/title&gt;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$name = $_POST['name'];</a:t>
            </a:r>
          </a:p>
          <a:p>
            <a:r>
              <a:rPr lang="en-US" dirty="0"/>
              <a:t>$</a:t>
            </a:r>
            <a:r>
              <a:rPr lang="en-US" dirty="0" err="1"/>
              <a:t>hname</a:t>
            </a:r>
            <a:r>
              <a:rPr lang="en-US" dirty="0"/>
              <a:t> = $_POST['</a:t>
            </a:r>
            <a:r>
              <a:rPr lang="en-US" dirty="0" err="1"/>
              <a:t>hname</a:t>
            </a:r>
            <a:r>
              <a:rPr lang="en-US" dirty="0"/>
              <a:t>'];</a:t>
            </a:r>
          </a:p>
          <a:p>
            <a:r>
              <a:rPr lang="en-US" dirty="0"/>
              <a:t>echo "Welcome Mr. $name&lt;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"Hidden name is: $</a:t>
            </a:r>
            <a:r>
              <a:rPr lang="en-US" dirty="0" err="1"/>
              <a:t>hname</a:t>
            </a:r>
            <a:r>
              <a:rPr lang="en-US" dirty="0"/>
              <a:t>";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B58C9-09FB-AF42-81CF-2658AA27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430887"/>
          </a:xfrm>
        </p:spPr>
        <p:txBody>
          <a:bodyPr/>
          <a:lstStyle/>
          <a:p>
            <a:r>
              <a:rPr lang="en-US" dirty="0"/>
              <a:t> Accessing data on actions </a:t>
            </a:r>
            <a:br>
              <a:rPr lang="en-US" dirty="0"/>
            </a:br>
            <a:r>
              <a:rPr lang="en-US" dirty="0"/>
              <a:t> page – cont..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6034-7D4B-FE44-B8DE-D7CBE02DE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651" y="736038"/>
            <a:ext cx="1905000" cy="26707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&lt;title&gt;Transfer data&lt;/title&gt;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&lt;form id = 'form1' name = "form1" method = "post" action = "actions_3.php"&gt;</a:t>
            </a:r>
          </a:p>
          <a:p>
            <a:r>
              <a:rPr lang="en-US" dirty="0"/>
              <a:t>Enter your name: &lt;input type = "text" name = "name" value = "Your name"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 = "hidden" name = "</a:t>
            </a:r>
            <a:r>
              <a:rPr lang="en-US" dirty="0" err="1"/>
              <a:t>hname</a:t>
            </a:r>
            <a:r>
              <a:rPr lang="en-US" dirty="0"/>
              <a:t>" value = "Alice"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Which of the following languages do you know?&lt;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&lt;input type = "checkbox" name = "C" value = "C++" /&gt;C++</a:t>
            </a:r>
          </a:p>
          <a:p>
            <a:r>
              <a:rPr lang="en-US" dirty="0"/>
              <a:t>&lt;input type = "checkbox" name = "VB"  /&gt;VB</a:t>
            </a:r>
          </a:p>
          <a:p>
            <a:r>
              <a:rPr lang="en-US" dirty="0"/>
              <a:t>&lt;input type = "submit" /&gt;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&lt;html&gt;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5BB394-B599-994E-98B0-AF8AAA38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1249" y="731113"/>
            <a:ext cx="1905001" cy="23708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$name = $_POST['name'];</a:t>
            </a:r>
          </a:p>
          <a:p>
            <a:r>
              <a:rPr lang="en-US" dirty="0"/>
              <a:t>$</a:t>
            </a:r>
            <a:r>
              <a:rPr lang="en-US" dirty="0" err="1"/>
              <a:t>hname</a:t>
            </a:r>
            <a:r>
              <a:rPr lang="en-US" dirty="0"/>
              <a:t> = $_POST['</a:t>
            </a:r>
            <a:r>
              <a:rPr lang="en-US" dirty="0" err="1"/>
              <a:t>hname</a:t>
            </a:r>
            <a:r>
              <a:rPr lang="en-US" dirty="0"/>
              <a:t>'];</a:t>
            </a:r>
          </a:p>
          <a:p>
            <a:r>
              <a:rPr lang="en-US" dirty="0"/>
              <a:t>echo "Welcome Mr. $name&lt;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"Hidden name is: $</a:t>
            </a:r>
            <a:r>
              <a:rPr lang="en-US" dirty="0" err="1"/>
              <a:t>hname</a:t>
            </a:r>
            <a:r>
              <a:rPr lang="en-US" dirty="0"/>
              <a:t>";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$_POST['C'];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$_POST['VB'];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if($_POST['C'] == 'C++')</a:t>
            </a:r>
          </a:p>
          <a:p>
            <a:r>
              <a:rPr lang="en-US" dirty="0"/>
              <a:t>	echo "You know C++";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echo "You don't know C++";</a:t>
            </a:r>
          </a:p>
          <a:p>
            <a:r>
              <a:rPr lang="en-US" dirty="0"/>
              <a:t>?&gt;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B550A-C0E5-4544-AAF3-B860A5666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36" y="135100"/>
            <a:ext cx="4315714" cy="430887"/>
          </a:xfrm>
        </p:spPr>
        <p:txBody>
          <a:bodyPr/>
          <a:lstStyle/>
          <a:p>
            <a:r>
              <a:rPr lang="en-US" dirty="0"/>
              <a:t>Accessing data on actions </a:t>
            </a:r>
            <a:br>
              <a:rPr lang="en-US" dirty="0"/>
            </a:br>
            <a:r>
              <a:rPr lang="en-US" dirty="0"/>
              <a:t>page – cont..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6034-7D4B-FE44-B8DE-D7CBE02DE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451" y="654913"/>
            <a:ext cx="1952388" cy="2743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&lt;title&gt;Transfer data&lt;/title&gt;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&lt;form id = 'form1' name = "form1" method = "post" action = "actions_4.php"&gt;</a:t>
            </a:r>
          </a:p>
          <a:p>
            <a:r>
              <a:rPr lang="en-US" dirty="0"/>
              <a:t>Enter your name: &lt;input type = "text" name = "name" value = "Your name"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 = "hidden" name = "</a:t>
            </a:r>
            <a:r>
              <a:rPr lang="en-US" dirty="0" err="1"/>
              <a:t>hname</a:t>
            </a:r>
            <a:r>
              <a:rPr lang="en-US" dirty="0"/>
              <a:t>" value = "Alice"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Which of the following languages do you know?&lt;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&lt;input type = "checkbox" name = "C" value = "C++" /&gt;C++</a:t>
            </a:r>
          </a:p>
          <a:p>
            <a:r>
              <a:rPr lang="en-US" dirty="0"/>
              <a:t>&lt;input type = "checkbox" name = "VB"  /&gt;VB</a:t>
            </a:r>
          </a:p>
          <a:p>
            <a:r>
              <a:rPr lang="en-US" dirty="0"/>
              <a:t>Your Nationality: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&lt;input type = "radio" name = "</a:t>
            </a:r>
            <a:r>
              <a:rPr lang="en-US" dirty="0" err="1"/>
              <a:t>nat</a:t>
            </a:r>
            <a:r>
              <a:rPr lang="en-US" dirty="0"/>
              <a:t>" value = "single" /&gt;Single</a:t>
            </a:r>
          </a:p>
          <a:p>
            <a:r>
              <a:rPr lang="en-US" dirty="0"/>
              <a:t>&lt;input type = "radio" name = "</a:t>
            </a:r>
            <a:r>
              <a:rPr lang="en-US" dirty="0" err="1"/>
              <a:t>nat</a:t>
            </a:r>
            <a:r>
              <a:rPr lang="en-US" dirty="0"/>
              <a:t>"  /&gt;Dual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&lt;input type = "submit" /&gt;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&lt;html&gt;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5BB394-B599-994E-98B0-AF8AAA38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6263" y="511175"/>
            <a:ext cx="1876187" cy="2743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$name = $_POST['name'];</a:t>
            </a:r>
          </a:p>
          <a:p>
            <a:r>
              <a:rPr lang="en-US" dirty="0"/>
              <a:t>$</a:t>
            </a:r>
            <a:r>
              <a:rPr lang="en-US" dirty="0" err="1"/>
              <a:t>hname</a:t>
            </a:r>
            <a:r>
              <a:rPr lang="en-US" dirty="0"/>
              <a:t> = $_POST['</a:t>
            </a:r>
            <a:r>
              <a:rPr lang="en-US" dirty="0" err="1"/>
              <a:t>hname</a:t>
            </a:r>
            <a:r>
              <a:rPr lang="en-US" dirty="0"/>
              <a:t>'];</a:t>
            </a:r>
          </a:p>
          <a:p>
            <a:r>
              <a:rPr lang="en-US" dirty="0"/>
              <a:t>echo "Welcome Mr. $name&lt;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"Hidden name is: $</a:t>
            </a:r>
            <a:r>
              <a:rPr lang="en-US" dirty="0" err="1"/>
              <a:t>hname</a:t>
            </a:r>
            <a:r>
              <a:rPr lang="en-US" dirty="0"/>
              <a:t>";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$_POST['C'];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$_POST['VB'];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if($_POST['C'] == 'C++')</a:t>
            </a:r>
          </a:p>
          <a:p>
            <a:r>
              <a:rPr lang="en-US" dirty="0"/>
              <a:t>	echo "You know C++";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echo "You don't know C++";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$_POST['</a:t>
            </a:r>
            <a:r>
              <a:rPr lang="en-US" dirty="0" err="1"/>
              <a:t>nat</a:t>
            </a:r>
            <a:r>
              <a:rPr lang="en-US" dirty="0"/>
              <a:t>'];</a:t>
            </a:r>
          </a:p>
          <a:p>
            <a:r>
              <a:rPr lang="en-US" dirty="0"/>
              <a:t>?&gt;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896D8-A61C-9A4C-825C-E0BE650B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2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" y="135100"/>
            <a:ext cx="4315714" cy="430887"/>
          </a:xfrm>
        </p:spPr>
        <p:txBody>
          <a:bodyPr/>
          <a:lstStyle/>
          <a:p>
            <a:r>
              <a:rPr lang="en-US" dirty="0"/>
              <a:t>Accessing data on actions</a:t>
            </a:r>
            <a:br>
              <a:rPr lang="en-US" dirty="0"/>
            </a:br>
            <a:r>
              <a:rPr lang="en-US" dirty="0"/>
              <a:t>page – cont..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6034-7D4B-FE44-B8DE-D7CBE02DE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450" y="663575"/>
            <a:ext cx="2028588" cy="2819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&lt;form id = 'form1' name = "form1" method = "post" action = "actions_5.php"&gt;</a:t>
            </a:r>
          </a:p>
          <a:p>
            <a:r>
              <a:rPr lang="en-US" dirty="0"/>
              <a:t>Enter your name: &lt;input type = "text" name = "name" value = "Your name"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 = "hidden" name = "</a:t>
            </a:r>
            <a:r>
              <a:rPr lang="en-US" dirty="0" err="1"/>
              <a:t>hname</a:t>
            </a:r>
            <a:r>
              <a:rPr lang="en-US" dirty="0"/>
              <a:t>" value = "Alice"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Which of the following languages do you know?&lt;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&lt;input type = "checkbox" name = "C" value = "C++" /&gt;C++</a:t>
            </a:r>
          </a:p>
          <a:p>
            <a:r>
              <a:rPr lang="en-US" dirty="0"/>
              <a:t>&lt;input type = "checkbox" name = "VB"  /&gt;VB</a:t>
            </a:r>
          </a:p>
          <a:p>
            <a:r>
              <a:rPr lang="en-US" dirty="0"/>
              <a:t>Your Nationality: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&lt;input type = "radio" name = "</a:t>
            </a:r>
            <a:r>
              <a:rPr lang="en-US" dirty="0" err="1"/>
              <a:t>nat</a:t>
            </a:r>
            <a:r>
              <a:rPr lang="en-US" dirty="0"/>
              <a:t>" value = "single" /&gt;Single</a:t>
            </a:r>
          </a:p>
          <a:p>
            <a:r>
              <a:rPr lang="en-US" dirty="0"/>
              <a:t>&lt;input type = "radio" name = "</a:t>
            </a:r>
            <a:r>
              <a:rPr lang="en-US" dirty="0" err="1"/>
              <a:t>nat</a:t>
            </a:r>
            <a:r>
              <a:rPr lang="en-US" dirty="0"/>
              <a:t>"  /&gt;Dual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You are a resident of: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&lt;select name = "</a:t>
            </a:r>
            <a:r>
              <a:rPr lang="en-US" dirty="0" err="1"/>
              <a:t>dom</a:t>
            </a:r>
            <a:r>
              <a:rPr lang="en-US" dirty="0"/>
              <a:t>"&gt;</a:t>
            </a:r>
          </a:p>
          <a:p>
            <a:r>
              <a:rPr lang="en-US" dirty="0"/>
              <a:t>&lt;option value = "New York"&gt;New York&lt;/option&gt;</a:t>
            </a:r>
          </a:p>
          <a:p>
            <a:r>
              <a:rPr lang="en-US" dirty="0"/>
              <a:t>&lt;option value = "New Jersey"&gt;New Jersey&lt;/option&gt;</a:t>
            </a:r>
          </a:p>
          <a:p>
            <a:r>
              <a:rPr lang="en-US" dirty="0"/>
              <a:t>&lt;option value = "Oregon"&gt;Oregon&lt;/option&gt;</a:t>
            </a:r>
          </a:p>
          <a:p>
            <a:r>
              <a:rPr lang="en-US" dirty="0"/>
              <a:t>&lt;option value = "California"&gt;California&lt;/option&gt;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&lt;input type = "submit" /&gt;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5BB394-B599-994E-98B0-AF8AAA38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6262" y="434975"/>
            <a:ext cx="2028588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$name = $_POST['name'];</a:t>
            </a:r>
          </a:p>
          <a:p>
            <a:r>
              <a:rPr lang="en-US" dirty="0"/>
              <a:t>$</a:t>
            </a:r>
            <a:r>
              <a:rPr lang="en-US" dirty="0" err="1"/>
              <a:t>hname</a:t>
            </a:r>
            <a:r>
              <a:rPr lang="en-US" dirty="0"/>
              <a:t> = $_POST['</a:t>
            </a:r>
            <a:r>
              <a:rPr lang="en-US" dirty="0" err="1"/>
              <a:t>hname</a:t>
            </a:r>
            <a:r>
              <a:rPr lang="en-US" dirty="0"/>
              <a:t>'];</a:t>
            </a:r>
          </a:p>
          <a:p>
            <a:r>
              <a:rPr lang="en-US" dirty="0"/>
              <a:t>echo "Welcome Mr. $name&lt;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"Hidden name is: $</a:t>
            </a:r>
            <a:r>
              <a:rPr lang="en-US" dirty="0" err="1"/>
              <a:t>hname</a:t>
            </a:r>
            <a:r>
              <a:rPr lang="en-US" dirty="0"/>
              <a:t>";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$_POST['C'];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$_POST['VB'];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if($_POST['C'] == 'C++')</a:t>
            </a:r>
          </a:p>
          <a:p>
            <a:r>
              <a:rPr lang="en-US" dirty="0"/>
              <a:t>	echo "You know C++";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echo "You don't know C++";	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$_POST['</a:t>
            </a:r>
            <a:r>
              <a:rPr lang="en-US" dirty="0" err="1"/>
              <a:t>nat</a:t>
            </a:r>
            <a:r>
              <a:rPr lang="en-US" dirty="0"/>
              <a:t>'];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$_POST['</a:t>
            </a:r>
            <a:r>
              <a:rPr lang="en-US" dirty="0" err="1"/>
              <a:t>dom</a:t>
            </a:r>
            <a:r>
              <a:rPr lang="en-US" dirty="0"/>
              <a:t>'];</a:t>
            </a:r>
          </a:p>
          <a:p>
            <a:r>
              <a:rPr lang="en-US" dirty="0"/>
              <a:t>?&gt;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D7272-3CD1-7C41-8C60-5DAE1190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2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430887"/>
          </a:xfrm>
        </p:spPr>
        <p:txBody>
          <a:bodyPr/>
          <a:lstStyle/>
          <a:p>
            <a:r>
              <a:rPr lang="en-US" dirty="0"/>
              <a:t> Passing variables using</a:t>
            </a:r>
            <a:br>
              <a:rPr lang="en-US" dirty="0"/>
            </a:br>
            <a:r>
              <a:rPr lang="en-US" dirty="0"/>
              <a:t>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202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A session is basically a temporary set of variables that exists only until the browser shuts down.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$_SESSION: represents data available to a PHP script that has previously been stored in a session.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Example:</a:t>
            </a:r>
          </a:p>
          <a:p>
            <a:r>
              <a:rPr lang="en-US" dirty="0"/>
              <a:t>		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04A56-90CE-CE46-A4F6-C00CEAAD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2" y="2045203"/>
            <a:ext cx="780722" cy="904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D597A-2191-4B41-97A6-B34F12E4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083" y="2056796"/>
            <a:ext cx="1337226" cy="968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2E701-47AC-4E48-9ABE-131197E67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430887"/>
          </a:xfrm>
        </p:spPr>
        <p:txBody>
          <a:bodyPr/>
          <a:lstStyle/>
          <a:p>
            <a:r>
              <a:rPr lang="en-US" dirty="0"/>
              <a:t> Passing variables using </a:t>
            </a:r>
            <a:br>
              <a:rPr lang="en-US" dirty="0"/>
            </a:br>
            <a:r>
              <a:rPr lang="en-US" dirty="0"/>
              <a:t> sessions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 err="1"/>
              <a:t>session_start</a:t>
            </a:r>
            <a:r>
              <a:rPr lang="en-US" b="1" dirty="0"/>
              <a:t>():</a:t>
            </a:r>
            <a:r>
              <a:rPr lang="en-US" dirty="0"/>
              <a:t> used to start a session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$_SESSION[‘variable-name’]:</a:t>
            </a:r>
            <a:r>
              <a:rPr lang="en-US" dirty="0"/>
              <a:t> used to store data in session variable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 err="1"/>
              <a:t>session_destroy</a:t>
            </a:r>
            <a:r>
              <a:rPr lang="en-US" b="1" dirty="0"/>
              <a:t>():</a:t>
            </a:r>
            <a:r>
              <a:rPr lang="en-US" dirty="0"/>
              <a:t> used to destroy a session (for example, when the user chooses to ‘</a:t>
            </a:r>
            <a:r>
              <a:rPr lang="en-US" dirty="0" err="1"/>
              <a:t>signout</a:t>
            </a:r>
            <a:r>
              <a:rPr lang="en-US" dirty="0"/>
              <a:t>’, all the data related to the user in that session is destroyed.)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unset($_SESSION[‘variable-name’]):</a:t>
            </a:r>
            <a:r>
              <a:rPr lang="en-US" dirty="0"/>
              <a:t> used to delete a specific variable (some session variable might be needed until a specific web page in the sequence of processing, after which they may be removed)</a:t>
            </a:r>
          </a:p>
          <a:p>
            <a:r>
              <a:rPr lang="en-US" dirty="0"/>
              <a:t>		</a:t>
            </a:r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3460B-DE6D-5C47-B732-D3234327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430887"/>
          </a:xfrm>
        </p:spPr>
        <p:txBody>
          <a:bodyPr/>
          <a:lstStyle/>
          <a:p>
            <a:r>
              <a:rPr lang="en-US" dirty="0"/>
              <a:t> Passing variables using </a:t>
            </a:r>
            <a:br>
              <a:rPr lang="en-US" dirty="0"/>
            </a:br>
            <a:r>
              <a:rPr lang="en-US" dirty="0"/>
              <a:t> sessions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744" y="663575"/>
            <a:ext cx="1911906" cy="1952110"/>
          </a:xfrm>
        </p:spPr>
        <p:txBody>
          <a:bodyPr>
            <a:noAutofit/>
          </a:bodyPr>
          <a:lstStyle/>
          <a:p>
            <a:r>
              <a:rPr lang="en-US" sz="1000" dirty="0"/>
              <a:t>&lt;html&gt;</a:t>
            </a:r>
          </a:p>
          <a:p>
            <a:r>
              <a:rPr lang="en-US" sz="1000" dirty="0"/>
              <a:t>&lt;?</a:t>
            </a:r>
            <a:r>
              <a:rPr lang="en-US" sz="1000" dirty="0" err="1"/>
              <a:t>php</a:t>
            </a:r>
            <a:endParaRPr lang="en-US" sz="1000" dirty="0"/>
          </a:p>
          <a:p>
            <a:r>
              <a:rPr lang="en-US" sz="1000" dirty="0" err="1"/>
              <a:t>session_start</a:t>
            </a:r>
            <a:r>
              <a:rPr lang="en-US" sz="1000" dirty="0"/>
              <a:t>();</a:t>
            </a:r>
          </a:p>
          <a:p>
            <a:r>
              <a:rPr lang="en-US" sz="1000" dirty="0"/>
              <a:t>?&gt;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&lt;title&gt;Using sessions&lt;/title&gt;</a:t>
            </a:r>
          </a:p>
          <a:p>
            <a:r>
              <a:rPr lang="en-US" sz="1000" dirty="0"/>
              <a:t>&lt;/head&gt;</a:t>
            </a:r>
          </a:p>
          <a:p>
            <a:r>
              <a:rPr lang="en-US" sz="1000" dirty="0"/>
              <a:t>&lt;body&gt;</a:t>
            </a:r>
          </a:p>
          <a:p>
            <a:r>
              <a:rPr lang="en-US" sz="1000" dirty="0"/>
              <a:t>&lt;?</a:t>
            </a:r>
            <a:r>
              <a:rPr lang="en-US" sz="1000" dirty="0" err="1"/>
              <a:t>php</a:t>
            </a:r>
            <a:endParaRPr lang="en-US" sz="1000" dirty="0"/>
          </a:p>
          <a:p>
            <a:r>
              <a:rPr lang="en-US" sz="1000" dirty="0"/>
              <a:t>$_SESSION['name'] = 'Alice';</a:t>
            </a:r>
          </a:p>
          <a:p>
            <a:r>
              <a:rPr lang="en-US" sz="1000" dirty="0"/>
              <a:t>?&gt;</a:t>
            </a:r>
          </a:p>
          <a:p>
            <a:r>
              <a:rPr lang="en-US" sz="1000" dirty="0"/>
              <a:t>&lt;h1&gt;Welcome to the first page&lt;/h1&gt;</a:t>
            </a:r>
          </a:p>
          <a:p>
            <a:r>
              <a:rPr lang="en-US" sz="1000" dirty="0"/>
              <a:t>&lt;a </a:t>
            </a:r>
            <a:r>
              <a:rPr lang="en-US" sz="1000" dirty="0" err="1"/>
              <a:t>href</a:t>
            </a:r>
            <a:r>
              <a:rPr lang="en-US" sz="1000" dirty="0"/>
              <a:t> = "session_2.php"&gt;Go to next page&lt;/a&gt;</a:t>
            </a:r>
          </a:p>
          <a:p>
            <a:r>
              <a:rPr lang="en-US" sz="1000" dirty="0"/>
              <a:t>&lt;/body&gt;</a:t>
            </a:r>
          </a:p>
          <a:p>
            <a:r>
              <a:rPr lang="en-US" sz="1000" dirty="0"/>
              <a:t>&lt;html&gt;</a:t>
            </a:r>
          </a:p>
          <a:p>
            <a:pPr marL="172867" lvl="1"/>
            <a:endParaRPr lang="en-US" sz="1000" b="1" dirty="0"/>
          </a:p>
          <a:p>
            <a:r>
              <a:rPr lang="en-US" sz="1000" dirty="0"/>
              <a:t>	</a:t>
            </a:r>
          </a:p>
          <a:p>
            <a:endParaRPr lang="en-US" sz="1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F043E4-069A-A04F-AFED-DB5A6CECF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540265"/>
            <a:ext cx="2104787" cy="2180710"/>
          </a:xfrm>
        </p:spPr>
        <p:txBody>
          <a:bodyPr>
            <a:noAutofit/>
          </a:bodyPr>
          <a:lstStyle/>
          <a:p>
            <a:r>
              <a:rPr lang="en-US" sz="1000" dirty="0"/>
              <a:t>&lt;html&gt;</a:t>
            </a:r>
          </a:p>
          <a:p>
            <a:r>
              <a:rPr lang="en-US" sz="1000" dirty="0"/>
              <a:t>&lt;?</a:t>
            </a:r>
            <a:r>
              <a:rPr lang="en-US" sz="1000" dirty="0" err="1"/>
              <a:t>php</a:t>
            </a:r>
            <a:endParaRPr lang="en-US" sz="1000" dirty="0"/>
          </a:p>
          <a:p>
            <a:r>
              <a:rPr lang="en-US" sz="1000" dirty="0" err="1"/>
              <a:t>session_start</a:t>
            </a:r>
            <a:r>
              <a:rPr lang="en-US" sz="1000" dirty="0"/>
              <a:t>();</a:t>
            </a:r>
          </a:p>
          <a:p>
            <a:r>
              <a:rPr lang="en-US" sz="1000" dirty="0"/>
              <a:t>?&gt;</a:t>
            </a:r>
          </a:p>
          <a:p>
            <a:r>
              <a:rPr lang="en-US" sz="1000" dirty="0"/>
              <a:t>&lt;head&gt;</a:t>
            </a:r>
          </a:p>
          <a:p>
            <a:r>
              <a:rPr lang="en-US" sz="1000" dirty="0"/>
              <a:t>&lt;title&gt;Getting sessions&lt;/title&gt;</a:t>
            </a:r>
          </a:p>
          <a:p>
            <a:r>
              <a:rPr lang="en-US" sz="1000" dirty="0"/>
              <a:t>&lt;/head&gt;</a:t>
            </a:r>
          </a:p>
          <a:p>
            <a:r>
              <a:rPr lang="en-US" sz="1000" dirty="0"/>
              <a:t>&lt;body&gt;</a:t>
            </a:r>
          </a:p>
          <a:p>
            <a:r>
              <a:rPr lang="en-US" sz="1000" dirty="0"/>
              <a:t>&lt;?</a:t>
            </a:r>
            <a:r>
              <a:rPr lang="en-US" sz="1000" dirty="0" err="1"/>
              <a:t>php</a:t>
            </a:r>
            <a:endParaRPr lang="en-US" sz="1000" dirty="0"/>
          </a:p>
          <a:p>
            <a:r>
              <a:rPr lang="en-US" sz="1000" dirty="0"/>
              <a:t>echo "The value received from session variable is: ". $_SESSION['name'];</a:t>
            </a:r>
          </a:p>
          <a:p>
            <a:r>
              <a:rPr lang="en-US" sz="1000" dirty="0"/>
              <a:t>?&gt;</a:t>
            </a:r>
          </a:p>
          <a:p>
            <a:r>
              <a:rPr lang="en-US" sz="1000" dirty="0"/>
              <a:t>&lt;h1&gt;This is the second page&lt;/h1&gt;</a:t>
            </a:r>
          </a:p>
          <a:p>
            <a:r>
              <a:rPr lang="en-US" sz="1000" dirty="0"/>
              <a:t>&lt;a </a:t>
            </a:r>
            <a:r>
              <a:rPr lang="en-US" sz="1000" dirty="0" err="1"/>
              <a:t>href</a:t>
            </a:r>
            <a:r>
              <a:rPr lang="en-US" sz="1000" dirty="0"/>
              <a:t> = "session_3.php"&gt;Go to the third page&lt;/a&gt;</a:t>
            </a:r>
          </a:p>
          <a:p>
            <a:r>
              <a:rPr lang="en-US" sz="1000" dirty="0"/>
              <a:t>&lt;/body&gt;</a:t>
            </a:r>
          </a:p>
          <a:p>
            <a:r>
              <a:rPr lang="en-US" sz="1000" dirty="0"/>
              <a:t>&lt;html&gt;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AAF8A-E3C7-4747-8A11-A5E39361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80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430887"/>
          </a:xfrm>
        </p:spPr>
        <p:txBody>
          <a:bodyPr/>
          <a:lstStyle/>
          <a:p>
            <a:r>
              <a:rPr lang="en-US" dirty="0"/>
              <a:t> Passing variables using </a:t>
            </a:r>
            <a:br>
              <a:rPr lang="en-US" dirty="0"/>
            </a:br>
            <a:r>
              <a:rPr lang="en-US" dirty="0"/>
              <a:t> sessions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757" y="739775"/>
            <a:ext cx="1959293" cy="1645350"/>
          </a:xfrm>
        </p:spPr>
        <p:txBody>
          <a:bodyPr>
            <a:no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err="1"/>
              <a:t>session_start</a:t>
            </a:r>
            <a:r>
              <a:rPr lang="en-US" dirty="0"/>
              <a:t>();</a:t>
            </a:r>
          </a:p>
          <a:p>
            <a:r>
              <a:rPr lang="en-US" dirty="0"/>
              <a:t>unset($_SESSION['name']);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&lt;title&gt;Destroying session&lt;/title&gt;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echo $_SESSION['name'];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F8DE6-C0C5-A64B-830F-28E19584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6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36" y="135100"/>
            <a:ext cx="4315714" cy="21544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36" y="648336"/>
            <a:ext cx="4319905" cy="1310639"/>
          </a:xfrm>
        </p:spPr>
        <p:txBody>
          <a:bodyPr>
            <a:norm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Super global variables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Passing form data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Passing data with sessions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68B97-32A2-CD44-9098-D0E769FE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15444"/>
          </a:xfrm>
        </p:spPr>
        <p:txBody>
          <a:bodyPr/>
          <a:lstStyle/>
          <a:p>
            <a:r>
              <a:rPr lang="en-US" dirty="0"/>
              <a:t>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Chapter 2, “Beginning , Apache, </a:t>
            </a:r>
            <a:r>
              <a:rPr lang="en-US" dirty="0" err="1"/>
              <a:t>MySql</a:t>
            </a:r>
            <a:r>
              <a:rPr lang="en-US" dirty="0"/>
              <a:t> web development”, </a:t>
            </a:r>
            <a:r>
              <a:rPr lang="en-US" dirty="0" err="1"/>
              <a:t>Wrox</a:t>
            </a:r>
            <a:r>
              <a:rPr lang="en-US" dirty="0"/>
              <a:t> publication.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Chapter 13, “Beginning PHP and MySQL”, by Gilmore.</a:t>
            </a:r>
          </a:p>
          <a:p>
            <a:endParaRPr lang="en-US" dirty="0"/>
          </a:p>
          <a:p>
            <a:endParaRPr lang="en-US" dirty="0"/>
          </a:p>
          <a:p>
            <a:pPr marL="345735" lvl="2"/>
            <a:endParaRPr lang="en-US" sz="11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A4910-E095-3A44-82B1-93381A18F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Super global variables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Passing data with forms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Using session variables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5100"/>
            <a:ext cx="4315714" cy="215444"/>
          </a:xfrm>
        </p:spPr>
        <p:txBody>
          <a:bodyPr/>
          <a:lstStyle/>
          <a:p>
            <a:r>
              <a:rPr lang="en-US" dirty="0"/>
              <a:t>Passing 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Forms provide a mean of submitting information from the client to the server.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We can create HTML forms using &lt;form&gt; tag.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Method </a:t>
            </a:r>
            <a:r>
              <a:rPr lang="en-US" dirty="0">
                <a:latin typeface="Palatino Linotype" panose="02040502050505030304" pitchFamily="18" charset="0"/>
              </a:rPr>
              <a:t>and </a:t>
            </a:r>
            <a:r>
              <a:rPr lang="en-US" b="1" dirty="0">
                <a:latin typeface="Palatino Linotype" panose="02040502050505030304" pitchFamily="18" charset="0"/>
              </a:rPr>
              <a:t>action </a:t>
            </a:r>
            <a:r>
              <a:rPr lang="en-US" dirty="0">
                <a:latin typeface="Palatino Linotype" panose="02040502050505030304" pitchFamily="18" charset="0"/>
              </a:rPr>
              <a:t>are the most common attributes of the &lt;form&gt; tag.</a:t>
            </a:r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	  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B15D9-9D41-8547-88D9-007042D0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5100"/>
            <a:ext cx="4315714" cy="215444"/>
          </a:xfrm>
        </p:spPr>
        <p:txBody>
          <a:bodyPr/>
          <a:lstStyle/>
          <a:p>
            <a:r>
              <a:rPr lang="en-US" dirty="0"/>
              <a:t>Passing form data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678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action: </a:t>
            </a:r>
            <a:r>
              <a:rPr lang="en-US" dirty="0"/>
              <a:t>gives the URL of the application that is to receive and process the form’s data.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method: </a:t>
            </a:r>
            <a:r>
              <a:rPr lang="en-US" dirty="0"/>
              <a:t>sets the HTTP method that the browser uses to send the form’s data to the server for processing.</a:t>
            </a:r>
          </a:p>
          <a:p>
            <a:r>
              <a:rPr lang="en-US" b="1" dirty="0"/>
              <a:t>	</a:t>
            </a:r>
            <a:r>
              <a:rPr lang="en-US" dirty="0"/>
              <a:t>- most common methods: </a:t>
            </a:r>
            <a:r>
              <a:rPr lang="en-US" b="1" dirty="0"/>
              <a:t>GET </a:t>
            </a:r>
            <a:r>
              <a:rPr lang="en-US" dirty="0"/>
              <a:t>and </a:t>
            </a:r>
            <a:r>
              <a:rPr lang="en-US" b="1" dirty="0"/>
              <a:t>POST</a:t>
            </a:r>
          </a:p>
          <a:p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GET: </a:t>
            </a:r>
            <a:r>
              <a:rPr lang="en-US" dirty="0"/>
              <a:t>all form data is encoded into the URL, appended the action URL as query string parameters.</a:t>
            </a:r>
            <a:r>
              <a:rPr lang="en-US" b="1" dirty="0"/>
              <a:t>	</a:t>
            </a:r>
          </a:p>
          <a:p>
            <a:endParaRPr lang="en-US" b="1" dirty="0"/>
          </a:p>
          <a:p>
            <a:r>
              <a:rPr lang="en-US" b="1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483C9-C19D-FE47-967C-BE911744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919" y="2343683"/>
            <a:ext cx="2166550" cy="935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42DBA-A1E2-7540-951C-ED079CB5A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9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4315714" cy="215444"/>
          </a:xfrm>
        </p:spPr>
        <p:txBody>
          <a:bodyPr/>
          <a:lstStyle/>
          <a:p>
            <a:r>
              <a:rPr lang="en-US" dirty="0"/>
              <a:t>Passing form data 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Post:</a:t>
            </a:r>
            <a:r>
              <a:rPr lang="en-US" dirty="0"/>
              <a:t> form data appears within the message body of the HTTP request.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data doesn’t appear on the address bar.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Provides better security because the data sent to the server is not visible on the address bar.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  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F92BB-CF74-7440-8D0A-553528C5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3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" y="130175"/>
            <a:ext cx="4315714" cy="215444"/>
          </a:xfrm>
        </p:spPr>
        <p:txBody>
          <a:bodyPr/>
          <a:lstStyle/>
          <a:p>
            <a:r>
              <a:rPr lang="en-US" dirty="0"/>
              <a:t>  Super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We have seen that variables declared in one web page are not accessible from other web pages.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Also, once the form data is submitted, it is no longer available in the web page where the form is defined.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PHP automatically makes few variables available to our program.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These are array variables and can be accessed by name.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These variables are called super-global variables because they can be accessed without regard to scope.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B71C5-1B0C-3344-B39D-B7E3DF4EC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5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215444"/>
          </a:xfrm>
        </p:spPr>
        <p:txBody>
          <a:bodyPr/>
          <a:lstStyle/>
          <a:p>
            <a:r>
              <a:rPr lang="en-US" dirty="0"/>
              <a:t>Super global variables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39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$_GET: c</a:t>
            </a:r>
            <a:r>
              <a:rPr lang="en-US" dirty="0"/>
              <a:t>ontains all the query string variables that were attached to the URL. 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$_POST: </a:t>
            </a:r>
            <a:r>
              <a:rPr lang="en-US" dirty="0"/>
              <a:t>contains all the submitted form variables and their data.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F7D79-BB46-9942-AEFF-8BB9C2CE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029686"/>
            <a:ext cx="1865117" cy="538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424F22-6A0B-DE45-9584-722CED9E5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972" y="1875155"/>
            <a:ext cx="2367478" cy="922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65E475-23C2-E043-8924-D96BA067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0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4315714" cy="215444"/>
          </a:xfrm>
        </p:spPr>
        <p:txBody>
          <a:bodyPr/>
          <a:lstStyle/>
          <a:p>
            <a:r>
              <a:rPr lang="en-US" dirty="0"/>
              <a:t>Super global variables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941516"/>
            <a:ext cx="3976211" cy="1543512"/>
          </a:xfrm>
        </p:spPr>
        <p:txBody>
          <a:bodyPr>
            <a:noAutofit/>
          </a:bodyPr>
          <a:lstStyle/>
          <a:p>
            <a:endParaRPr lang="en-US" sz="605" dirty="0"/>
          </a:p>
          <a:p>
            <a:endParaRPr lang="en-US" sz="60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49C6B-95EA-F24B-B618-D7070564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35" y="739775"/>
            <a:ext cx="3157715" cy="1741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ADC6B-FA88-994B-BEAB-58FB04843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7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" y="135100"/>
            <a:ext cx="4315714" cy="430887"/>
          </a:xfrm>
        </p:spPr>
        <p:txBody>
          <a:bodyPr/>
          <a:lstStyle/>
          <a:p>
            <a:r>
              <a:rPr lang="en-US" dirty="0"/>
              <a:t> Accessing form data on </a:t>
            </a:r>
            <a:br>
              <a:rPr lang="en-US" dirty="0"/>
            </a:br>
            <a:r>
              <a:rPr lang="en-US" dirty="0"/>
              <a:t>action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8726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 err="1"/>
              <a:t>Action.php</a:t>
            </a:r>
            <a:r>
              <a:rPr lang="en-US" b="1" dirty="0"/>
              <a:t> (GET</a:t>
            </a:r>
            <a:r>
              <a:rPr lang="en-US" dirty="0"/>
              <a:t> method</a:t>
            </a:r>
            <a:r>
              <a:rPr lang="en-US" b="1" dirty="0"/>
              <a:t>):</a:t>
            </a:r>
            <a:r>
              <a:rPr lang="en-US" dirty="0"/>
              <a:t>	</a:t>
            </a:r>
          </a:p>
          <a:p>
            <a:r>
              <a:rPr lang="en-US" dirty="0"/>
              <a:t>	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	$name = $_GET[‘name’];	</a:t>
            </a:r>
          </a:p>
          <a:p>
            <a:r>
              <a:rPr lang="en-US" dirty="0"/>
              <a:t>		 $email = $_GET[‘email’];</a:t>
            </a:r>
          </a:p>
          <a:p>
            <a:r>
              <a:rPr lang="en-US" dirty="0"/>
              <a:t>	?&gt;</a:t>
            </a:r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Once we have access to the data, we can use it for further processing (for example, validating the data or storing into the database)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423C9-DCAC-B842-90B2-82EB9077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18764</TotalTime>
  <Words>2120</Words>
  <Application>Microsoft Macintosh PowerPoint</Application>
  <PresentationFormat>Custom</PresentationFormat>
  <Paragraphs>362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Microsoft Sans Serif</vt:lpstr>
      <vt:lpstr>Palatino Linotype</vt:lpstr>
      <vt:lpstr>Trebuchet MS</vt:lpstr>
      <vt:lpstr>Office Theme</vt:lpstr>
      <vt:lpstr>PowerPoint Presentation</vt:lpstr>
      <vt:lpstr>Outline</vt:lpstr>
      <vt:lpstr>Passing form data</vt:lpstr>
      <vt:lpstr>Passing form data – cont.</vt:lpstr>
      <vt:lpstr>Passing form data  – cont.</vt:lpstr>
      <vt:lpstr>  Super global variables</vt:lpstr>
      <vt:lpstr>Super global variables – cont.</vt:lpstr>
      <vt:lpstr>Super global variables – cont.</vt:lpstr>
      <vt:lpstr> Accessing form data on  action page</vt:lpstr>
      <vt:lpstr>Accessing form data on action page</vt:lpstr>
      <vt:lpstr>Accessing data on actions page – cont..</vt:lpstr>
      <vt:lpstr> Accessing data on actions   page – cont..</vt:lpstr>
      <vt:lpstr> Accessing data on actions   page – cont..</vt:lpstr>
      <vt:lpstr>Accessing data on actions  page – cont..</vt:lpstr>
      <vt:lpstr>Accessing data on actions page – cont..</vt:lpstr>
      <vt:lpstr> Passing variables using  sessions</vt:lpstr>
      <vt:lpstr> Passing variables using   sessions – cont.</vt:lpstr>
      <vt:lpstr> Passing variables using   sessions – cont.</vt:lpstr>
      <vt:lpstr> Passing variables using   sessions – cont.</vt:lpstr>
      <vt:lpstr>  References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825</cp:revision>
  <dcterms:created xsi:type="dcterms:W3CDTF">2021-03-12T19:02:42Z</dcterms:created>
  <dcterms:modified xsi:type="dcterms:W3CDTF">2022-04-17T13:33:26Z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