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  <p:sldMasterId id="2147483806" r:id="rId10"/>
  </p:sldMasterIdLst>
  <p:notesMasterIdLst>
    <p:notesMasterId r:id="rId30"/>
  </p:notesMasterIdLst>
  <p:handoutMasterIdLst>
    <p:handoutMasterId r:id="rId31"/>
  </p:handoutMasterIdLst>
  <p:sldIdLst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295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A0192E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3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2580" y="102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Bucket-Sort and Radix-Sort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62E9807-2CE4-7F47-AB07-473A65C1200F}" type="datetime8">
              <a:rPr lang="en-US" sz="1300" smtClean="0">
                <a:solidFill>
                  <a:srgbClr val="000000"/>
                </a:solidFill>
              </a:rPr>
              <a:pPr eaLnBrk="1" hangingPunct="1"/>
              <a:t>4/28/2021 8:38 AM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FBA30E-8969-F049-8EF6-F1394D647128}" type="slidenum">
              <a:rPr lang="en-US" sz="1300">
                <a:solidFill>
                  <a:srgbClr val="000000"/>
                </a:solidFill>
              </a:rPr>
              <a:pPr eaLnBrk="1" hangingPunct="1"/>
              <a:t>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2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Selection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3690F2-D1F0-D842-B07E-DC7F3D120CE8}" type="datetime8">
              <a:rPr lang="en-US" sz="1300" smtClean="0">
                <a:solidFill>
                  <a:srgbClr val="000000"/>
                </a:solidFill>
              </a:rPr>
              <a:pPr eaLnBrk="1" hangingPunct="1"/>
              <a:t>4/28/2021 8:38 AM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B6E85A1-E4A6-424A-8FA5-6AD8F86CCEF4}" type="slidenum">
              <a:rPr lang="en-US" sz="1300">
                <a:solidFill>
                  <a:srgbClr val="000000"/>
                </a:solidFill>
              </a:rPr>
              <a:pPr eaLnBrk="1" hangingPunct="1"/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eturns-Background.jpg">
            <a:extLst>
              <a:ext uri="{FF2B5EF4-FFF2-40B4-BE49-F238E27FC236}">
                <a16:creationId xmlns:a16="http://schemas.microsoft.com/office/drawing/2014/main" id="{B70EB39C-FA50-5642-B546-07A9EC778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1" y="25197"/>
            <a:ext cx="5357813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961038" y="6400801"/>
            <a:ext cx="268470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40458C"/>
                </a:solidFill>
              </a:rPr>
              <a:t>© 2015 Goodrich and </a:t>
            </a:r>
            <a:r>
              <a:rPr lang="en-US" sz="1400" dirty="0" err="1">
                <a:solidFill>
                  <a:srgbClr val="40458C"/>
                </a:solidFill>
              </a:rPr>
              <a:t>Tamassia</a:t>
            </a:r>
            <a:endParaRPr lang="en-US" sz="1400" dirty="0">
              <a:solidFill>
                <a:srgbClr val="40458C"/>
              </a:solidFill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456" y="1752600"/>
            <a:ext cx="103605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456" y="3309938"/>
            <a:ext cx="8532178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F81CA-57BB-1A42-A439-0A02A7730C20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40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2ACAD5-84E8-F84D-8E67-97B45554449C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8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A24A65-1DF9-3F48-8613-59909E5BF2ED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73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905000"/>
            <a:ext cx="507867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133" y="1905000"/>
            <a:ext cx="507867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DDE96-507E-334A-AA28-370A5435761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362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B6128-DE27-B042-8775-4BADE3DFC67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45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8624B-6617-0B43-9B7D-3E64699C051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64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A309A7-2A6B-364F-9407-44245CC14F0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98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0213F-61EA-4B40-9E30-58B8DB8FE9C1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3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61A63F-6799-AA4D-8234-18BA7C76C7F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57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9141C-0C0F-4F40-B833-B1D44D94814B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0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1505" y="304800"/>
            <a:ext cx="2666305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8" y="304800"/>
            <a:ext cx="7795769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4564BB-4217-E74A-9133-20786E3559D3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2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0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588" y="304800"/>
            <a:ext cx="103605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309" y="1905000"/>
            <a:ext cx="1036050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4" y="6248400"/>
            <a:ext cx="25393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9D666-4CBB-FB44-8B16-45E58B7254E0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961038" y="6400801"/>
            <a:ext cx="268470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40458C"/>
                </a:solidFill>
              </a:rPr>
              <a:t>© 2015 Goodrich and </a:t>
            </a:r>
            <a:r>
              <a:rPr lang="en-US" sz="1400" dirty="0" err="1">
                <a:solidFill>
                  <a:srgbClr val="40458C"/>
                </a:solidFill>
              </a:rPr>
              <a:t>Tamassia</a:t>
            </a:r>
            <a:endParaRPr lang="en-US" sz="1400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1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Goodrich, M. T., &amp;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Tamassia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R. (2015).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 Design and Applications.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Hoboken, NJ: Wiley.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9 Fast Sorting and Selection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 590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1939D9-F276-294B-8FAF-38F185617B5D}" type="slidenum">
              <a:rPr lang="en-US" sz="1400">
                <a:solidFill>
                  <a:srgbClr val="40458C"/>
                </a:solidFill>
              </a:rPr>
              <a:pPr eaLnBrk="1" hangingPunct="1"/>
              <a:t>10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Radix-Sort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0612" y="1600200"/>
            <a:ext cx="3276600" cy="4800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Radix-sort is a specialization of lexicographic-sort that uses bucket-sort as the stable sorting algorithm in each dimension.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Radix-sort is applicable to tuples where the keys in each dimension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are integers in the range </a:t>
            </a:r>
            <a:r>
              <a:rPr lang="en-US" sz="2000" dirty="0">
                <a:latin typeface="Times New Roman" charset="0"/>
              </a:rPr>
              <a:t>[0</a:t>
            </a:r>
            <a:r>
              <a:rPr lang="en-US" sz="2000" b="1" i="1" dirty="0">
                <a:latin typeface="Times New Roman" charset="0"/>
              </a:rPr>
              <a:t>, 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Radix-sort runs in time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</a:t>
            </a:r>
            <a:r>
              <a:rPr lang="en-US" sz="2000" b="1" i="1" dirty="0">
                <a:latin typeface="Times New Roman" charset="0"/>
              </a:rPr>
              <a:t>d </a:t>
            </a:r>
            <a:r>
              <a:rPr lang="en-US" sz="2000" dirty="0">
                <a:latin typeface="Tahoma" charset="0"/>
              </a:rPr>
              <a:t>is constant and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Tahoma" charset="0"/>
              </a:rPr>
              <a:t>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, then this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).</a:t>
            </a:r>
          </a:p>
          <a:p>
            <a:pPr eaLnBrk="1" hangingPunct="1"/>
            <a:endParaRPr lang="en-US" sz="2000" dirty="0">
              <a:latin typeface="Times New Roman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8212" y="3124200"/>
            <a:ext cx="4114800" cy="281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radixSort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S, N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BE2D00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-tuples such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that (0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0) </a:t>
            </a: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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 and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 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Symbol" charset="0"/>
              </a:rPr>
              <a:t>-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N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Symbol" charset="0"/>
              </a:rPr>
              <a:t>-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1)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for each tuple 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 in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lexicographic order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1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	bucketSort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7721600" y="304801"/>
          <a:ext cx="2411412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663440" imgH="4663440" progId="MS_ClipArt_Gallery.5">
                  <p:embed/>
                </p:oleObj>
              </mc:Choice>
              <mc:Fallback>
                <p:oleObj name="Clip" r:id="rId2" imgW="4663440" imgH="466344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304801"/>
                        <a:ext cx="2411412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48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Selection</a:t>
            </a:r>
          </a:p>
        </p:txBody>
      </p:sp>
      <p:sp>
        <p:nvSpPr>
          <p:cNvPr id="102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5612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03FE6D-23F2-CD46-9546-732E69AFF9DD}" type="slidenum">
              <a:rPr lang="en-US" sz="1400">
                <a:solidFill>
                  <a:srgbClr val="40458C"/>
                </a:solidFill>
              </a:rPr>
              <a:pPr eaLnBrk="1" hangingPunct="1"/>
              <a:t>11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7812" y="1676400"/>
            <a:ext cx="7391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Selection</a:t>
            </a: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2436812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textbook,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2" y="3200401"/>
            <a:ext cx="3886200" cy="3171031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1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Finding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1600200"/>
            <a:ext cx="8077200" cy="4419600"/>
          </a:xfrm>
        </p:spPr>
        <p:txBody>
          <a:bodyPr/>
          <a:lstStyle/>
          <a:p>
            <a:r>
              <a:rPr lang="en-US" sz="2000" dirty="0"/>
              <a:t>A common data analysis tool is to compute a </a:t>
            </a:r>
            <a:r>
              <a:rPr lang="en-US" sz="2000" b="1" dirty="0">
                <a:solidFill>
                  <a:srgbClr val="FF0000"/>
                </a:solidFill>
              </a:rPr>
              <a:t>median</a:t>
            </a:r>
            <a:r>
              <a:rPr lang="en-US" sz="2000" dirty="0"/>
              <a:t>, that is, a value taken from among n values such that there are at most n/2 values larger than this one and at most n/2 elements smaller. </a:t>
            </a:r>
          </a:p>
          <a:p>
            <a:r>
              <a:rPr lang="en-US" sz="2000" dirty="0"/>
              <a:t>Of course, such a number can be found easily if we were to sort the scores, but it would be ideal if we could find medians in O(n) time without having to perform a sorting operation.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E3C-532A-4747-8B09-C12941D5A0E5}" type="slidenum">
              <a:rPr lang="en-US">
                <a:solidFill>
                  <a:srgbClr val="40458C"/>
                </a:solidFill>
              </a:rPr>
              <a:pPr/>
              <a:t>12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2212" y="4876800"/>
            <a:ext cx="304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99212" y="4038600"/>
            <a:ext cx="3048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80212" y="4038600"/>
            <a:ext cx="3048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61212" y="3886200"/>
            <a:ext cx="3048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42212" y="3810000"/>
            <a:ext cx="3048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923212" y="3733800"/>
            <a:ext cx="30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04212" y="3581400"/>
            <a:ext cx="3048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4212" y="4648200"/>
            <a:ext cx="304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75212" y="4648200"/>
            <a:ext cx="304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56212" y="4343400"/>
            <a:ext cx="3048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37212" y="4267200"/>
            <a:ext cx="3048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18212" y="4114800"/>
            <a:ext cx="304800" cy="1676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13212" y="4724400"/>
            <a:ext cx="3048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  <p:sp>
        <p:nvSpPr>
          <p:cNvPr id="20" name="Left Brace 19"/>
          <p:cNvSpPr/>
          <p:nvPr/>
        </p:nvSpPr>
        <p:spPr bwMode="auto">
          <a:xfrm rot="16200000">
            <a:off x="4684712" y="4914900"/>
            <a:ext cx="304800" cy="22098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7351712" y="4914900"/>
            <a:ext cx="304800" cy="22098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7012" y="6096000"/>
            <a:ext cx="157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solidFill>
                  <a:srgbClr val="40458C"/>
                </a:solidFill>
                <a:ea typeface="ＭＳ Ｐゴシック" charset="0"/>
              </a:rPr>
              <a:t>&lt;</a:t>
            </a:r>
            <a:r>
              <a:rPr lang="en-US" dirty="0">
                <a:solidFill>
                  <a:srgbClr val="40458C"/>
                </a:solidFill>
                <a:ea typeface="ＭＳ Ｐゴシック" charset="0"/>
              </a:rPr>
              <a:t> 50% below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4013" y="6107668"/>
            <a:ext cx="158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solidFill>
                  <a:srgbClr val="40458C"/>
                </a:solidFill>
                <a:ea typeface="ＭＳ Ｐゴシック" charset="0"/>
              </a:rPr>
              <a:t>&lt;</a:t>
            </a:r>
            <a:r>
              <a:rPr lang="en-US" dirty="0">
                <a:solidFill>
                  <a:srgbClr val="40458C"/>
                </a:solidFill>
                <a:ea typeface="ＭＳ Ｐゴシック" charset="0"/>
              </a:rPr>
              <a:t> 50% above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1812" y="3657601"/>
            <a:ext cx="115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40458C"/>
                </a:solidFill>
                <a:ea typeface="ＭＳ Ｐゴシック" charset="0"/>
              </a:rPr>
              <a:t>Median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 bwMode="auto">
          <a:xfrm>
            <a:off x="5499250" y="3888434"/>
            <a:ext cx="442762" cy="22636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5580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Selection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F4CABB-1FAD-9943-9B70-A32395FC5DFD}" type="slidenum">
              <a:rPr lang="en-US" sz="1400">
                <a:solidFill>
                  <a:srgbClr val="40458C"/>
                </a:solidFill>
              </a:rPr>
              <a:pPr eaLnBrk="1" hangingPunct="1"/>
              <a:t>13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Selection Problem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2012" y="1676400"/>
            <a:ext cx="8229600" cy="4343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Given an integer k and n elements x</a:t>
            </a:r>
            <a:r>
              <a:rPr lang="en-US" sz="2800" baseline="-25000" dirty="0">
                <a:latin typeface="Tahoma" charset="0"/>
              </a:rPr>
              <a:t>1</a:t>
            </a:r>
            <a:r>
              <a:rPr lang="en-US" sz="2800" dirty="0">
                <a:latin typeface="Tahoma" charset="0"/>
              </a:rPr>
              <a:t>, x</a:t>
            </a:r>
            <a:r>
              <a:rPr lang="en-US" sz="2800" baseline="-25000" dirty="0">
                <a:latin typeface="Tahoma" charset="0"/>
              </a:rPr>
              <a:t>2</a:t>
            </a:r>
            <a:r>
              <a:rPr lang="en-US" sz="2800" dirty="0">
                <a:latin typeface="Tahoma" charset="0"/>
              </a:rPr>
              <a:t>, …, </a:t>
            </a:r>
            <a:r>
              <a:rPr lang="en-US" sz="2800" dirty="0" err="1">
                <a:latin typeface="Tahoma" charset="0"/>
              </a:rPr>
              <a:t>x</a:t>
            </a:r>
            <a:r>
              <a:rPr lang="en-US" sz="2800" baseline="-25000" dirty="0" err="1">
                <a:latin typeface="Tahoma" charset="0"/>
              </a:rPr>
              <a:t>n</a:t>
            </a:r>
            <a:r>
              <a:rPr lang="en-US" sz="2800" dirty="0">
                <a:latin typeface="Tahoma" charset="0"/>
              </a:rPr>
              <a:t>, taken from a total order, find the k-</a:t>
            </a:r>
            <a:r>
              <a:rPr lang="en-US" sz="2800" dirty="0" err="1">
                <a:latin typeface="Tahoma" charset="0"/>
              </a:rPr>
              <a:t>th</a:t>
            </a:r>
            <a:r>
              <a:rPr lang="en-US" sz="2800" dirty="0">
                <a:latin typeface="Tahoma" charset="0"/>
              </a:rPr>
              <a:t> smallest element in this set.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Of course, we can sort the set in O(n log n) time and then index the k-</a:t>
            </a:r>
            <a:r>
              <a:rPr lang="en-US" sz="2800" dirty="0" err="1">
                <a:latin typeface="Tahoma" charset="0"/>
              </a:rPr>
              <a:t>th</a:t>
            </a:r>
            <a:r>
              <a:rPr lang="en-US" sz="2800" dirty="0">
                <a:latin typeface="Tahoma" charset="0"/>
              </a:rPr>
              <a:t> element.</a:t>
            </a: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We want to solve the selection problem faster.</a:t>
            </a:r>
          </a:p>
        </p:txBody>
      </p:sp>
      <p:sp>
        <p:nvSpPr>
          <p:cNvPr id="2055" name="AutoShape 4"/>
          <p:cNvSpPr>
            <a:spLocks noChangeArrowheads="1"/>
          </p:cNvSpPr>
          <p:nvPr/>
        </p:nvSpPr>
        <p:spPr bwMode="auto">
          <a:xfrm>
            <a:off x="4037012" y="41910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7  4  9  </a:t>
            </a:r>
            <a:r>
              <a:rPr lang="en-US" sz="2400" u="sng">
                <a:solidFill>
                  <a:srgbClr val="000000"/>
                </a:solidFill>
                <a:ea typeface="ＭＳ Ｐゴシック" charset="0"/>
              </a:rPr>
              <a:t>6</a:t>
            </a: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  2  </a:t>
            </a:r>
            <a:r>
              <a:rPr lang="en-US" sz="2400" b="1">
                <a:solidFill>
                  <a:srgbClr val="000000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  </a:t>
            </a: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2  4  </a:t>
            </a:r>
            <a:r>
              <a:rPr lang="en-US" sz="2400" u="sng">
                <a:solidFill>
                  <a:srgbClr val="000000"/>
                </a:solidFill>
                <a:ea typeface="ＭＳ Ｐゴシック" charset="0"/>
              </a:rPr>
              <a:t>6</a:t>
            </a: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  7  9</a:t>
            </a:r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3059112" y="41910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k=3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8824913" y="228600"/>
          <a:ext cx="1452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255760" imgH="2485080" progId="MS_ClipArt_Gallery.5">
                  <p:embed/>
                </p:oleObj>
              </mc:Choice>
              <mc:Fallback>
                <p:oleObj name="Clip" r:id="rId2" imgW="2255760" imgH="24850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4913" y="228600"/>
                        <a:ext cx="14525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83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Selection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E1BE10-C6B6-454E-9189-AE0B05E40F44}" type="slidenum">
              <a:rPr lang="en-US" sz="1400">
                <a:solidFill>
                  <a:srgbClr val="40458C"/>
                </a:solidFill>
              </a:rPr>
              <a:pPr eaLnBrk="1" hangingPunct="1"/>
              <a:t>14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Quick-Select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055812" y="1600200"/>
            <a:ext cx="47244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Quick-select</a:t>
            </a:r>
            <a:r>
              <a:rPr lang="en-US" sz="2400">
                <a:latin typeface="Tahoma" charset="0"/>
              </a:rPr>
              <a:t> is a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randomized</a:t>
            </a:r>
            <a:r>
              <a:rPr lang="en-US" sz="2400">
                <a:latin typeface="Tahoma" charset="0"/>
              </a:rPr>
              <a:t> selection algorithm based on the prune-and-search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Prune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Search</a:t>
            </a:r>
            <a:r>
              <a:rPr lang="en-US" sz="2000">
                <a:latin typeface="Tahoma" charset="0"/>
              </a:rPr>
              <a:t>: depending on k, either answer is in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>
                <a:latin typeface="Tahoma" charset="0"/>
              </a:rPr>
              <a:t>, or we need to recur in either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or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932612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339012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8151812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8558212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8964612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9371012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7745412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181" name="Rectangle 24"/>
          <p:cNvSpPr>
            <a:spLocks noChangeArrowheads="1"/>
          </p:cNvSpPr>
          <p:nvPr/>
        </p:nvSpPr>
        <p:spPr bwMode="auto">
          <a:xfrm>
            <a:off x="9066212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9904412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183" name="Rectangle 26"/>
          <p:cNvSpPr>
            <a:spLocks noChangeArrowheads="1"/>
          </p:cNvSpPr>
          <p:nvPr/>
        </p:nvSpPr>
        <p:spPr bwMode="auto">
          <a:xfrm>
            <a:off x="9485312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634162" y="3705225"/>
            <a:ext cx="1054100" cy="457200"/>
            <a:chOff x="3320" y="2304"/>
            <a:chExt cx="664" cy="384"/>
          </a:xfrm>
        </p:grpSpPr>
        <p:sp>
          <p:nvSpPr>
            <p:cNvPr id="7193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7194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7195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sp>
        <p:nvSpPr>
          <p:cNvPr id="7185" name="Rectangle 30"/>
          <p:cNvSpPr>
            <a:spLocks noChangeArrowheads="1"/>
          </p:cNvSpPr>
          <p:nvPr/>
        </p:nvSpPr>
        <p:spPr bwMode="auto">
          <a:xfrm>
            <a:off x="8266112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sp>
        <p:nvSpPr>
          <p:cNvPr id="7186" name="AutoShape 33"/>
          <p:cNvSpPr>
            <a:spLocks/>
          </p:cNvSpPr>
          <p:nvPr/>
        </p:nvSpPr>
        <p:spPr bwMode="auto">
          <a:xfrm rot="-5400000">
            <a:off x="7008812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L</a:t>
            </a:r>
          </a:p>
        </p:txBody>
      </p:sp>
      <p:sp>
        <p:nvSpPr>
          <p:cNvPr id="7187" name="AutoShape 35"/>
          <p:cNvSpPr>
            <a:spLocks/>
          </p:cNvSpPr>
          <p:nvPr/>
        </p:nvSpPr>
        <p:spPr bwMode="auto">
          <a:xfrm rot="-5400000">
            <a:off x="9447212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G</a:t>
            </a:r>
          </a:p>
        </p:txBody>
      </p:sp>
      <p:sp>
        <p:nvSpPr>
          <p:cNvPr id="7188" name="AutoShape 36"/>
          <p:cNvSpPr>
            <a:spLocks/>
          </p:cNvSpPr>
          <p:nvPr/>
        </p:nvSpPr>
        <p:spPr bwMode="auto">
          <a:xfrm rot="-5400000">
            <a:off x="8228012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E</a:t>
            </a:r>
          </a:p>
        </p:txBody>
      </p:sp>
      <p:sp>
        <p:nvSpPr>
          <p:cNvPr id="7189" name="Text Box 53"/>
          <p:cNvSpPr txBox="1">
            <a:spLocks noChangeArrowheads="1"/>
          </p:cNvSpPr>
          <p:nvPr/>
        </p:nvSpPr>
        <p:spPr bwMode="auto">
          <a:xfrm>
            <a:off x="6704012" y="4800600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k </a:t>
            </a:r>
            <a:r>
              <a:rPr lang="en-US" u="sng">
                <a:solidFill>
                  <a:srgbClr val="40458C"/>
                </a:solidFill>
                <a:latin typeface="Times New Roman" charset="0"/>
              </a:rPr>
              <a:t>&lt;</a:t>
            </a:r>
            <a:r>
              <a:rPr lang="en-US">
                <a:solidFill>
                  <a:srgbClr val="40458C"/>
                </a:solidFill>
                <a:latin typeface="Times New Roman" charset="0"/>
              </a:rPr>
              <a:t> |</a:t>
            </a: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L</a:t>
            </a:r>
            <a:r>
              <a:rPr lang="en-US">
                <a:solidFill>
                  <a:srgbClr val="40458C"/>
                </a:solidFill>
                <a:latin typeface="Times New Roman" charset="0"/>
              </a:rPr>
              <a:t>|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190" name="Text Box 54"/>
          <p:cNvSpPr txBox="1">
            <a:spLocks noChangeArrowheads="1"/>
          </p:cNvSpPr>
          <p:nvPr/>
        </p:nvSpPr>
        <p:spPr bwMode="auto">
          <a:xfrm>
            <a:off x="7248375" y="5650340"/>
            <a:ext cx="21323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|L| &lt; k </a:t>
            </a:r>
            <a:r>
              <a:rPr lang="en-US" u="sng">
                <a:solidFill>
                  <a:srgbClr val="40458C"/>
                </a:solidFill>
                <a:latin typeface="Times New Roman" charset="0"/>
              </a:rPr>
              <a:t>&lt;</a:t>
            </a:r>
            <a:r>
              <a:rPr lang="en-US">
                <a:solidFill>
                  <a:srgbClr val="40458C"/>
                </a:solidFill>
                <a:latin typeface="Times New Roman" charset="0"/>
              </a:rPr>
              <a:t> |</a:t>
            </a: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L</a:t>
            </a:r>
            <a:r>
              <a:rPr lang="en-US">
                <a:solidFill>
                  <a:srgbClr val="40458C"/>
                </a:solidFill>
                <a:latin typeface="Times New Roman" charset="0"/>
              </a:rPr>
              <a:t>|+|</a:t>
            </a: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E|</a:t>
            </a:r>
            <a:endParaRPr lang="en-US">
              <a:solidFill>
                <a:srgbClr val="40458C"/>
              </a:solidFill>
              <a:latin typeface="Times New Roman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</a:rPr>
              <a:t>(done)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191" name="Text Box 56"/>
          <p:cNvSpPr txBox="1">
            <a:spLocks noChangeArrowheads="1"/>
          </p:cNvSpPr>
          <p:nvPr/>
        </p:nvSpPr>
        <p:spPr bwMode="auto">
          <a:xfrm>
            <a:off x="8574638" y="4689903"/>
            <a:ext cx="21515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k </a:t>
            </a:r>
            <a:r>
              <a:rPr lang="en-US">
                <a:solidFill>
                  <a:srgbClr val="40458C"/>
                </a:solidFill>
                <a:latin typeface="Times New Roman" charset="0"/>
              </a:rPr>
              <a:t>&gt; |</a:t>
            </a: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L</a:t>
            </a:r>
            <a:r>
              <a:rPr lang="en-US">
                <a:solidFill>
                  <a:srgbClr val="40458C"/>
                </a:solidFill>
                <a:latin typeface="Times New Roman" charset="0"/>
              </a:rPr>
              <a:t>|+|</a:t>
            </a: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E|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k</a:t>
            </a:r>
            <a:r>
              <a:rPr lang="ja-JP" altLang="en-US" b="1" i="1">
                <a:solidFill>
                  <a:srgbClr val="40458C"/>
                </a:solidFill>
                <a:latin typeface="Times New Roman" charset="0"/>
              </a:rPr>
              <a:t>’</a:t>
            </a: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 = k - |L| - |E|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192" name="Line 57"/>
          <p:cNvSpPr>
            <a:spLocks noChangeShapeType="1"/>
          </p:cNvSpPr>
          <p:nvPr/>
        </p:nvSpPr>
        <p:spPr bwMode="auto">
          <a:xfrm flipV="1">
            <a:off x="8380412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1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Selection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0F82A1-D8C2-3940-98AE-C4FB201C8F4F}" type="slidenum">
              <a:rPr lang="en-US" sz="1400">
                <a:solidFill>
                  <a:srgbClr val="40458C"/>
                </a:solidFill>
              </a:rPr>
              <a:pPr eaLnBrk="1" hangingPunct="1"/>
              <a:t>15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Pseudo-code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5715000"/>
            <a:ext cx="7162800" cy="91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Note that each call to </a:t>
            </a:r>
            <a:r>
              <a:rPr lang="en-US" sz="2000" dirty="0" err="1">
                <a:latin typeface="Tahoma" charset="0"/>
              </a:rPr>
              <a:t>quickSelect</a:t>
            </a:r>
            <a:r>
              <a:rPr lang="en-US" sz="2000" dirty="0">
                <a:latin typeface="Tahoma" charset="0"/>
              </a:rPr>
              <a:t>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time, not counting the recursive calls.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59" y="1524000"/>
            <a:ext cx="6697581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8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Selection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F5274F8-490D-AD41-B452-1B21E76F0E17}" type="slidenum">
              <a:rPr lang="en-US" sz="1400">
                <a:solidFill>
                  <a:srgbClr val="40458C"/>
                </a:solidFill>
              </a:rPr>
              <a:pPr eaLnBrk="1" hangingPunct="1"/>
              <a:t>16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Quick-Select Visualization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524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execution of quick-select can be visualized by a recursion path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Each node represents a recursive call of quick-select, and stores k and the remaining sequence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3795712" y="3124200"/>
            <a:ext cx="45085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k=5, S=(7  4  9  </a:t>
            </a:r>
            <a:r>
              <a:rPr lang="en-US" sz="2400" u="sng">
                <a:solidFill>
                  <a:srgbClr val="000000"/>
                </a:solidFill>
                <a:ea typeface="ＭＳ Ｐゴシック" charset="0"/>
              </a:rPr>
              <a:t>3</a:t>
            </a: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  2  6  5  1  8)</a:t>
            </a: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5522912" y="5867400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5</a:t>
            </a: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cxnSp>
        <p:nvCxnSpPr>
          <p:cNvPr id="8200" name="AutoShape 12"/>
          <p:cNvCxnSpPr>
            <a:cxnSpLocks noChangeShapeType="1"/>
            <a:stCxn id="8204" idx="0"/>
            <a:endCxn id="8198" idx="2"/>
          </p:cNvCxnSpPr>
          <p:nvPr/>
        </p:nvCxnSpPr>
        <p:spPr bwMode="auto">
          <a:xfrm flipH="1" flipV="1">
            <a:off x="6049962" y="3514725"/>
            <a:ext cx="6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13"/>
          <p:cNvCxnSpPr>
            <a:cxnSpLocks noChangeShapeType="1"/>
            <a:stCxn id="8199" idx="0"/>
            <a:endCxn id="8206" idx="2"/>
          </p:cNvCxnSpPr>
          <p:nvPr/>
        </p:nvCxnSpPr>
        <p:spPr bwMode="auto">
          <a:xfrm flipV="1">
            <a:off x="6037262" y="5572125"/>
            <a:ext cx="190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15"/>
          <p:cNvCxnSpPr>
            <a:cxnSpLocks noChangeShapeType="1"/>
            <a:stCxn id="8204" idx="2"/>
            <a:endCxn id="8205" idx="0"/>
          </p:cNvCxnSpPr>
          <p:nvPr/>
        </p:nvCxnSpPr>
        <p:spPr bwMode="auto">
          <a:xfrm>
            <a:off x="6056312" y="4200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5" idx="2"/>
            <a:endCxn id="8206" idx="0"/>
          </p:cNvCxnSpPr>
          <p:nvPr/>
        </p:nvCxnSpPr>
        <p:spPr bwMode="auto">
          <a:xfrm>
            <a:off x="6056312" y="4886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4189412" y="3810000"/>
            <a:ext cx="3733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k=2, S=(7  4  9  6  5  </a:t>
            </a:r>
            <a:r>
              <a:rPr lang="en-US" sz="2400" u="sng">
                <a:solidFill>
                  <a:srgbClr val="000000"/>
                </a:solidFill>
                <a:ea typeface="ＭＳ Ｐゴシック" charset="0"/>
              </a:rPr>
              <a:t>8</a:t>
            </a: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)</a:t>
            </a: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4570412" y="44958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k=2, S=(7  </a:t>
            </a:r>
            <a:r>
              <a:rPr lang="en-US" sz="2400" u="sng">
                <a:solidFill>
                  <a:srgbClr val="000000"/>
                </a:solidFill>
                <a:ea typeface="ＭＳ Ｐゴシック" charset="0"/>
              </a:rPr>
              <a:t>4</a:t>
            </a: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   6  5)</a:t>
            </a: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4875212" y="5181600"/>
            <a:ext cx="2362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k=1, S=(7  6  </a:t>
            </a:r>
            <a:r>
              <a:rPr lang="en-US" sz="2400" u="sng">
                <a:solidFill>
                  <a:srgbClr val="000000"/>
                </a:solidFill>
                <a:ea typeface="ＭＳ Ｐゴシック" charset="0"/>
              </a:rPr>
              <a:t>5</a:t>
            </a: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)</a:t>
            </a: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2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Selection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A5957-CAC6-BC48-BCC7-5D056E1C7DD1}" type="slidenum">
              <a:rPr lang="en-US" sz="1400">
                <a:solidFill>
                  <a:srgbClr val="40458C"/>
                </a:solidFill>
              </a:rPr>
              <a:pPr eaLnBrk="1" hangingPunct="1"/>
              <a:t>17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55838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quick-select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>
                <a:latin typeface="Tahoma" charset="0"/>
              </a:rPr>
              <a:t>: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>
                <a:latin typeface="Tahoma" charset="0"/>
              </a:rPr>
              <a:t>: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4913312" y="3286126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0458C"/>
                </a:solidFill>
                <a:ea typeface="ＭＳ Ｐゴシック" charset="0"/>
              </a:rPr>
              <a:t>7  9  7</a:t>
            </a:r>
            <a:r>
              <a:rPr lang="en-US" sz="1200">
                <a:solidFill>
                  <a:srgbClr val="ECD882"/>
                </a:solidFill>
                <a:ea typeface="ＭＳ Ｐゴシック" charset="0"/>
              </a:rPr>
              <a:t>  1  </a:t>
            </a:r>
            <a:r>
              <a:rPr lang="en-US" sz="1200" b="1">
                <a:solidFill>
                  <a:srgbClr val="ECD882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sz="1200">
                <a:solidFill>
                  <a:srgbClr val="ECD882"/>
                </a:solidFill>
                <a:ea typeface="ＭＳ Ｐゴシック" charset="0"/>
              </a:rPr>
              <a:t>  1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3267075" y="2743201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0458C"/>
                </a:solidFill>
                <a:ea typeface="ＭＳ Ｐゴシック" charset="0"/>
              </a:rPr>
              <a:t>7  2  9  4 3  7  </a:t>
            </a:r>
            <a:r>
              <a:rPr lang="en-US" sz="1200" u="sng">
                <a:solidFill>
                  <a:srgbClr val="000000"/>
                </a:solidFill>
                <a:ea typeface="ＭＳ Ｐゴシック" charset="0"/>
              </a:rPr>
              <a:t>6</a:t>
            </a:r>
            <a:r>
              <a:rPr lang="en-US" sz="1200">
                <a:solidFill>
                  <a:srgbClr val="40458C"/>
                </a:solidFill>
                <a:ea typeface="ＭＳ Ｐゴシック" charset="0"/>
              </a:rPr>
              <a:t>  1</a:t>
            </a:r>
            <a:r>
              <a:rPr lang="en-US" sz="1200">
                <a:solidFill>
                  <a:srgbClr val="ECD882"/>
                </a:solidFill>
                <a:ea typeface="ＭＳ Ｐゴシック" charset="0"/>
              </a:rPr>
              <a:t> 9</a:t>
            </a:r>
          </a:p>
        </p:txBody>
      </p:sp>
      <p:cxnSp>
        <p:nvCxnSpPr>
          <p:cNvPr id="9224" name="AutoShape 8"/>
          <p:cNvCxnSpPr>
            <a:cxnSpLocks noChangeShapeType="1"/>
            <a:stCxn id="9226" idx="0"/>
            <a:endCxn id="9223" idx="2"/>
          </p:cNvCxnSpPr>
          <p:nvPr/>
        </p:nvCxnSpPr>
        <p:spPr bwMode="auto">
          <a:xfrm flipV="1">
            <a:off x="3375026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2" idx="0"/>
            <a:endCxn id="9223" idx="2"/>
          </p:cNvCxnSpPr>
          <p:nvPr/>
        </p:nvCxnSpPr>
        <p:spPr bwMode="auto">
          <a:xfrm flipH="1" flipV="1">
            <a:off x="4464050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2746375" y="3286126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0458C"/>
                </a:solidFill>
                <a:ea typeface="ＭＳ Ｐゴシック" charset="0"/>
              </a:rPr>
              <a:t>2  4  3  1 </a:t>
            </a:r>
            <a:endParaRPr lang="en-US" sz="1200">
              <a:solidFill>
                <a:srgbClr val="BE2D00"/>
              </a:solidFill>
              <a:ea typeface="ＭＳ Ｐゴシック" charset="0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09905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3529012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8675688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0458C"/>
                </a:solidFill>
                <a:ea typeface="ＭＳ Ｐゴシック" charset="0"/>
              </a:rPr>
              <a:t>7 2 9 4 3 7 6</a:t>
            </a:r>
          </a:p>
        </p:txBody>
      </p:sp>
      <p:sp>
        <p:nvSpPr>
          <p:cNvPr id="9230" name="AutoShape 15"/>
          <p:cNvSpPr>
            <a:spLocks noChangeArrowheads="1"/>
          </p:cNvSpPr>
          <p:nvPr/>
        </p:nvSpPr>
        <p:spPr bwMode="auto">
          <a:xfrm>
            <a:off x="6873875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0458C"/>
                </a:solidFill>
                <a:ea typeface="ＭＳ Ｐゴシック" charset="0"/>
              </a:rPr>
              <a:t>1</a:t>
            </a:r>
          </a:p>
        </p:txBody>
      </p:sp>
      <p:sp>
        <p:nvSpPr>
          <p:cNvPr id="9231" name="AutoShape 16"/>
          <p:cNvSpPr>
            <a:spLocks noChangeArrowheads="1"/>
          </p:cNvSpPr>
          <p:nvPr/>
        </p:nvSpPr>
        <p:spPr bwMode="auto">
          <a:xfrm>
            <a:off x="6965950" y="2743201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0458C"/>
                </a:solidFill>
                <a:ea typeface="ＭＳ Ｐゴシック" charset="0"/>
              </a:rPr>
              <a:t>7  </a:t>
            </a:r>
            <a:r>
              <a:rPr lang="en-US" sz="1200" u="sng">
                <a:solidFill>
                  <a:srgbClr val="000000"/>
                </a:solidFill>
                <a:ea typeface="ＭＳ Ｐゴシック" charset="0"/>
              </a:rPr>
              <a:t>2 </a:t>
            </a:r>
            <a:r>
              <a:rPr lang="en-US" sz="1200">
                <a:solidFill>
                  <a:srgbClr val="40458C"/>
                </a:solidFill>
                <a:ea typeface="ＭＳ Ｐゴシック" charset="0"/>
              </a:rPr>
              <a:t> 9  4 3  7  6  1</a:t>
            </a:r>
            <a:endParaRPr lang="en-US" sz="1200" b="1">
              <a:solidFill>
                <a:srgbClr val="ECD882"/>
              </a:solidFill>
              <a:ea typeface="ＭＳ Ｐゴシック" charset="0"/>
              <a:sym typeface="Symbol" charset="0"/>
            </a:endParaRPr>
          </a:p>
        </p:txBody>
      </p:sp>
      <p:cxnSp>
        <p:nvCxnSpPr>
          <p:cNvPr id="9232" name="AutoShape 17"/>
          <p:cNvCxnSpPr>
            <a:cxnSpLocks noChangeShapeType="1"/>
            <a:stCxn id="9230" idx="0"/>
            <a:endCxn id="9231" idx="2"/>
          </p:cNvCxnSpPr>
          <p:nvPr/>
        </p:nvCxnSpPr>
        <p:spPr bwMode="auto">
          <a:xfrm flipV="1">
            <a:off x="7054851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8"/>
          <p:cNvCxnSpPr>
            <a:cxnSpLocks noChangeShapeType="1"/>
            <a:stCxn id="9229" idx="0"/>
            <a:endCxn id="9231" idx="2"/>
          </p:cNvCxnSpPr>
          <p:nvPr/>
        </p:nvCxnSpPr>
        <p:spPr bwMode="auto">
          <a:xfrm flipH="1" flipV="1">
            <a:off x="8207376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8958262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 flipH="1">
            <a:off x="7281862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732213" y="3657601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40458C"/>
                </a:solidFill>
              </a:rPr>
              <a:t>Good call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7618413" y="3657601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40458C"/>
                </a:solidFill>
              </a:rPr>
              <a:t>Bad call</a:t>
            </a:r>
          </a:p>
        </p:txBody>
      </p:sp>
      <p:grpSp>
        <p:nvGrpSpPr>
          <p:cNvPr id="9238" name="Group 27"/>
          <p:cNvGrpSpPr>
            <a:grpSpLocks/>
          </p:cNvGrpSpPr>
          <p:nvPr/>
        </p:nvGrpSpPr>
        <p:grpSpPr bwMode="auto">
          <a:xfrm>
            <a:off x="4341812" y="4953000"/>
            <a:ext cx="4343400" cy="381000"/>
            <a:chOff x="1776" y="3264"/>
            <a:chExt cx="2736" cy="240"/>
          </a:xfrm>
        </p:grpSpPr>
        <p:sp>
          <p:nvSpPr>
            <p:cNvPr id="9312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13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14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15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1 2 3 4 5 6 7 8 9 10 11 12 13 14 15 16</a:t>
              </a:r>
              <a:endParaRPr lang="en-US">
                <a:solidFill>
                  <a:srgbClr val="ECD882"/>
                </a:solidFill>
                <a:ea typeface="ＭＳ Ｐゴシック" charset="0"/>
              </a:endParaRPr>
            </a:p>
          </p:txBody>
        </p:sp>
      </p:grp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5486401" y="5638801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40458C"/>
                </a:solidFill>
              </a:rPr>
              <a:t>Good pivots</a:t>
            </a:r>
          </a:p>
        </p:txBody>
      </p:sp>
      <p:sp>
        <p:nvSpPr>
          <p:cNvPr id="9240" name="Text Box 29"/>
          <p:cNvSpPr txBox="1">
            <a:spLocks noChangeArrowheads="1"/>
          </p:cNvSpPr>
          <p:nvPr/>
        </p:nvSpPr>
        <p:spPr bwMode="auto">
          <a:xfrm>
            <a:off x="3960813" y="5638801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40458C"/>
                </a:solidFill>
              </a:rPr>
              <a:t>Bad pivots</a:t>
            </a:r>
          </a:p>
        </p:txBody>
      </p:sp>
      <p:sp>
        <p:nvSpPr>
          <p:cNvPr id="9241" name="Text Box 30"/>
          <p:cNvSpPr txBox="1">
            <a:spLocks noChangeArrowheads="1"/>
          </p:cNvSpPr>
          <p:nvPr/>
        </p:nvSpPr>
        <p:spPr bwMode="auto">
          <a:xfrm>
            <a:off x="7297738" y="5638801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40458C"/>
                </a:solidFill>
              </a:rPr>
              <a:t>Bad pivots</a:t>
            </a:r>
          </a:p>
        </p:txBody>
      </p:sp>
      <p:sp>
        <p:nvSpPr>
          <p:cNvPr id="9242" name="AutoShape 31"/>
          <p:cNvSpPr>
            <a:spLocks/>
          </p:cNvSpPr>
          <p:nvPr/>
        </p:nvSpPr>
        <p:spPr bwMode="auto">
          <a:xfrm rot="-5400000">
            <a:off x="6132512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9243" name="AutoShape 32"/>
          <p:cNvSpPr>
            <a:spLocks/>
          </p:cNvSpPr>
          <p:nvPr/>
        </p:nvSpPr>
        <p:spPr bwMode="auto">
          <a:xfrm rot="-5400000">
            <a:off x="4646612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9244" name="AutoShape 33"/>
          <p:cNvSpPr>
            <a:spLocks/>
          </p:cNvSpPr>
          <p:nvPr/>
        </p:nvSpPr>
        <p:spPr bwMode="auto">
          <a:xfrm rot="-5400000">
            <a:off x="7923212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grpSp>
        <p:nvGrpSpPr>
          <p:cNvPr id="9245" name="Group 34"/>
          <p:cNvGrpSpPr>
            <a:grpSpLocks/>
          </p:cNvGrpSpPr>
          <p:nvPr/>
        </p:nvGrpSpPr>
        <p:grpSpPr bwMode="auto">
          <a:xfrm rot="1768510">
            <a:off x="8858251" y="658814"/>
            <a:ext cx="1208087" cy="579437"/>
            <a:chOff x="4080" y="675"/>
            <a:chExt cx="1116" cy="554"/>
          </a:xfrm>
        </p:grpSpPr>
        <p:sp>
          <p:nvSpPr>
            <p:cNvPr id="9246" name="Freeform 35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802 w 1156"/>
                <a:gd name="T1" fmla="*/ 33 h 932"/>
                <a:gd name="T2" fmla="*/ 868 w 1156"/>
                <a:gd name="T3" fmla="*/ 83 h 932"/>
                <a:gd name="T4" fmla="*/ 935 w 1156"/>
                <a:gd name="T5" fmla="*/ 135 h 932"/>
                <a:gd name="T6" fmla="*/ 1001 w 1156"/>
                <a:gd name="T7" fmla="*/ 192 h 932"/>
                <a:gd name="T8" fmla="*/ 1064 w 1156"/>
                <a:gd name="T9" fmla="*/ 248 h 932"/>
                <a:gd name="T10" fmla="*/ 1109 w 1156"/>
                <a:gd name="T11" fmla="*/ 289 h 932"/>
                <a:gd name="T12" fmla="*/ 1118 w 1156"/>
                <a:gd name="T13" fmla="*/ 299 h 932"/>
                <a:gd name="T14" fmla="*/ 1150 w 1156"/>
                <a:gd name="T15" fmla="*/ 382 h 932"/>
                <a:gd name="T16" fmla="*/ 1124 w 1156"/>
                <a:gd name="T17" fmla="*/ 476 h 932"/>
                <a:gd name="T18" fmla="*/ 1071 w 1156"/>
                <a:gd name="T19" fmla="*/ 623 h 932"/>
                <a:gd name="T20" fmla="*/ 1010 w 1156"/>
                <a:gd name="T21" fmla="*/ 765 h 932"/>
                <a:gd name="T22" fmla="*/ 985 w 1156"/>
                <a:gd name="T23" fmla="*/ 818 h 932"/>
                <a:gd name="T24" fmla="*/ 977 w 1156"/>
                <a:gd name="T25" fmla="*/ 836 h 932"/>
                <a:gd name="T26" fmla="*/ 961 w 1156"/>
                <a:gd name="T27" fmla="*/ 866 h 932"/>
                <a:gd name="T28" fmla="*/ 944 w 1156"/>
                <a:gd name="T29" fmla="*/ 896 h 932"/>
                <a:gd name="T30" fmla="*/ 927 w 1156"/>
                <a:gd name="T31" fmla="*/ 911 h 932"/>
                <a:gd name="T32" fmla="*/ 911 w 1156"/>
                <a:gd name="T33" fmla="*/ 914 h 932"/>
                <a:gd name="T34" fmla="*/ 894 w 1156"/>
                <a:gd name="T35" fmla="*/ 915 h 932"/>
                <a:gd name="T36" fmla="*/ 880 w 1156"/>
                <a:gd name="T37" fmla="*/ 917 h 932"/>
                <a:gd name="T38" fmla="*/ 866 w 1156"/>
                <a:gd name="T39" fmla="*/ 919 h 932"/>
                <a:gd name="T40" fmla="*/ 859 w 1156"/>
                <a:gd name="T41" fmla="*/ 921 h 932"/>
                <a:gd name="T42" fmla="*/ 839 w 1156"/>
                <a:gd name="T43" fmla="*/ 921 h 932"/>
                <a:gd name="T44" fmla="*/ 790 w 1156"/>
                <a:gd name="T45" fmla="*/ 924 h 932"/>
                <a:gd name="T46" fmla="*/ 729 w 1156"/>
                <a:gd name="T47" fmla="*/ 929 h 932"/>
                <a:gd name="T48" fmla="*/ 670 w 1156"/>
                <a:gd name="T49" fmla="*/ 931 h 932"/>
                <a:gd name="T50" fmla="*/ 612 w 1156"/>
                <a:gd name="T51" fmla="*/ 932 h 932"/>
                <a:gd name="T52" fmla="*/ 552 w 1156"/>
                <a:gd name="T53" fmla="*/ 932 h 932"/>
                <a:gd name="T54" fmla="*/ 490 w 1156"/>
                <a:gd name="T55" fmla="*/ 931 h 932"/>
                <a:gd name="T56" fmla="*/ 428 w 1156"/>
                <a:gd name="T57" fmla="*/ 927 h 932"/>
                <a:gd name="T58" fmla="*/ 366 w 1156"/>
                <a:gd name="T59" fmla="*/ 921 h 932"/>
                <a:gd name="T60" fmla="*/ 340 w 1156"/>
                <a:gd name="T61" fmla="*/ 920 h 932"/>
                <a:gd name="T62" fmla="*/ 309 w 1156"/>
                <a:gd name="T63" fmla="*/ 903 h 932"/>
                <a:gd name="T64" fmla="*/ 244 w 1156"/>
                <a:gd name="T65" fmla="*/ 852 h 932"/>
                <a:gd name="T66" fmla="*/ 181 w 1156"/>
                <a:gd name="T67" fmla="*/ 800 h 932"/>
                <a:gd name="T68" fmla="*/ 117 w 1156"/>
                <a:gd name="T69" fmla="*/ 747 h 932"/>
                <a:gd name="T70" fmla="*/ 58 w 1156"/>
                <a:gd name="T71" fmla="*/ 692 h 932"/>
                <a:gd name="T72" fmla="*/ 0 w 1156"/>
                <a:gd name="T73" fmla="*/ 634 h 932"/>
                <a:gd name="T74" fmla="*/ 21 w 1156"/>
                <a:gd name="T75" fmla="*/ 534 h 932"/>
                <a:gd name="T76" fmla="*/ 52 w 1156"/>
                <a:gd name="T77" fmla="*/ 440 h 932"/>
                <a:gd name="T78" fmla="*/ 88 w 1156"/>
                <a:gd name="T79" fmla="*/ 332 h 932"/>
                <a:gd name="T80" fmla="*/ 138 w 1156"/>
                <a:gd name="T81" fmla="*/ 208 h 932"/>
                <a:gd name="T82" fmla="*/ 196 w 1156"/>
                <a:gd name="T83" fmla="*/ 87 h 932"/>
                <a:gd name="T84" fmla="*/ 225 w 1156"/>
                <a:gd name="T85" fmla="*/ 41 h 932"/>
                <a:gd name="T86" fmla="*/ 238 w 1156"/>
                <a:gd name="T87" fmla="*/ 40 h 932"/>
                <a:gd name="T88" fmla="*/ 251 w 1156"/>
                <a:gd name="T89" fmla="*/ 34 h 932"/>
                <a:gd name="T90" fmla="*/ 295 w 1156"/>
                <a:gd name="T91" fmla="*/ 31 h 932"/>
                <a:gd name="T92" fmla="*/ 339 w 1156"/>
                <a:gd name="T93" fmla="*/ 27 h 932"/>
                <a:gd name="T94" fmla="*/ 382 w 1156"/>
                <a:gd name="T95" fmla="*/ 23 h 932"/>
                <a:gd name="T96" fmla="*/ 425 w 1156"/>
                <a:gd name="T97" fmla="*/ 19 h 932"/>
                <a:gd name="T98" fmla="*/ 468 w 1156"/>
                <a:gd name="T99" fmla="*/ 16 h 932"/>
                <a:gd name="T100" fmla="*/ 513 w 1156"/>
                <a:gd name="T101" fmla="*/ 12 h 932"/>
                <a:gd name="T102" fmla="*/ 556 w 1156"/>
                <a:gd name="T103" fmla="*/ 9 h 932"/>
                <a:gd name="T104" fmla="*/ 600 w 1156"/>
                <a:gd name="T105" fmla="*/ 7 h 932"/>
                <a:gd name="T106" fmla="*/ 645 w 1156"/>
                <a:gd name="T107" fmla="*/ 4 h 932"/>
                <a:gd name="T108" fmla="*/ 690 w 1156"/>
                <a:gd name="T109" fmla="*/ 2 h 932"/>
                <a:gd name="T110" fmla="*/ 757 w 1156"/>
                <a:gd name="T111" fmla="*/ 2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47" name="Freeform 36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698 w 717"/>
                <a:gd name="T1" fmla="*/ 37 h 602"/>
                <a:gd name="T2" fmla="*/ 664 w 717"/>
                <a:gd name="T3" fmla="*/ 109 h 602"/>
                <a:gd name="T4" fmla="*/ 633 w 717"/>
                <a:gd name="T5" fmla="*/ 183 h 602"/>
                <a:gd name="T6" fmla="*/ 604 w 717"/>
                <a:gd name="T7" fmla="*/ 258 h 602"/>
                <a:gd name="T8" fmla="*/ 576 w 717"/>
                <a:gd name="T9" fmla="*/ 334 h 602"/>
                <a:gd name="T10" fmla="*/ 552 w 717"/>
                <a:gd name="T11" fmla="*/ 410 h 602"/>
                <a:gd name="T12" fmla="*/ 529 w 717"/>
                <a:gd name="T13" fmla="*/ 487 h 602"/>
                <a:gd name="T14" fmla="*/ 508 w 717"/>
                <a:gd name="T15" fmla="*/ 564 h 602"/>
                <a:gd name="T16" fmla="*/ 493 w 717"/>
                <a:gd name="T17" fmla="*/ 602 h 602"/>
                <a:gd name="T18" fmla="*/ 485 w 717"/>
                <a:gd name="T19" fmla="*/ 601 h 602"/>
                <a:gd name="T20" fmla="*/ 476 w 717"/>
                <a:gd name="T21" fmla="*/ 601 h 602"/>
                <a:gd name="T22" fmla="*/ 468 w 717"/>
                <a:gd name="T23" fmla="*/ 600 h 602"/>
                <a:gd name="T24" fmla="*/ 461 w 717"/>
                <a:gd name="T25" fmla="*/ 600 h 602"/>
                <a:gd name="T26" fmla="*/ 455 w 717"/>
                <a:gd name="T27" fmla="*/ 598 h 602"/>
                <a:gd name="T28" fmla="*/ 424 w 717"/>
                <a:gd name="T29" fmla="*/ 598 h 602"/>
                <a:gd name="T30" fmla="*/ 368 w 717"/>
                <a:gd name="T31" fmla="*/ 595 h 602"/>
                <a:gd name="T32" fmla="*/ 311 w 717"/>
                <a:gd name="T33" fmla="*/ 593 h 602"/>
                <a:gd name="T34" fmla="*/ 255 w 717"/>
                <a:gd name="T35" fmla="*/ 592 h 602"/>
                <a:gd name="T36" fmla="*/ 199 w 717"/>
                <a:gd name="T37" fmla="*/ 590 h 602"/>
                <a:gd name="T38" fmla="*/ 142 w 717"/>
                <a:gd name="T39" fmla="*/ 590 h 602"/>
                <a:gd name="T40" fmla="*/ 86 w 717"/>
                <a:gd name="T41" fmla="*/ 588 h 602"/>
                <a:gd name="T42" fmla="*/ 29 w 717"/>
                <a:gd name="T43" fmla="*/ 590 h 602"/>
                <a:gd name="T44" fmla="*/ 12 w 717"/>
                <a:gd name="T45" fmla="*/ 552 h 602"/>
                <a:gd name="T46" fmla="*/ 34 w 717"/>
                <a:gd name="T47" fmla="*/ 477 h 602"/>
                <a:gd name="T48" fmla="*/ 58 w 717"/>
                <a:gd name="T49" fmla="*/ 402 h 602"/>
                <a:gd name="T50" fmla="*/ 83 w 717"/>
                <a:gd name="T51" fmla="*/ 328 h 602"/>
                <a:gd name="T52" fmla="*/ 100 w 717"/>
                <a:gd name="T53" fmla="*/ 291 h 602"/>
                <a:gd name="T54" fmla="*/ 118 w 717"/>
                <a:gd name="T55" fmla="*/ 239 h 602"/>
                <a:gd name="T56" fmla="*/ 139 w 717"/>
                <a:gd name="T57" fmla="*/ 188 h 602"/>
                <a:gd name="T58" fmla="*/ 161 w 717"/>
                <a:gd name="T59" fmla="*/ 138 h 602"/>
                <a:gd name="T60" fmla="*/ 185 w 717"/>
                <a:gd name="T61" fmla="*/ 87 h 602"/>
                <a:gd name="T62" fmla="*/ 194 w 717"/>
                <a:gd name="T63" fmla="*/ 77 h 602"/>
                <a:gd name="T64" fmla="*/ 197 w 717"/>
                <a:gd name="T65" fmla="*/ 63 h 602"/>
                <a:gd name="T66" fmla="*/ 208 w 717"/>
                <a:gd name="T67" fmla="*/ 45 h 602"/>
                <a:gd name="T68" fmla="*/ 225 w 717"/>
                <a:gd name="T69" fmla="*/ 39 h 602"/>
                <a:gd name="T70" fmla="*/ 252 w 717"/>
                <a:gd name="T71" fmla="*/ 33 h 602"/>
                <a:gd name="T72" fmla="*/ 292 w 717"/>
                <a:gd name="T73" fmla="*/ 29 h 602"/>
                <a:gd name="T74" fmla="*/ 332 w 717"/>
                <a:gd name="T75" fmla="*/ 25 h 602"/>
                <a:gd name="T76" fmla="*/ 373 w 717"/>
                <a:gd name="T77" fmla="*/ 21 h 602"/>
                <a:gd name="T78" fmla="*/ 412 w 717"/>
                <a:gd name="T79" fmla="*/ 17 h 602"/>
                <a:gd name="T80" fmla="*/ 451 w 717"/>
                <a:gd name="T81" fmla="*/ 14 h 602"/>
                <a:gd name="T82" fmla="*/ 490 w 717"/>
                <a:gd name="T83" fmla="*/ 10 h 602"/>
                <a:gd name="T84" fmla="*/ 528 w 717"/>
                <a:gd name="T85" fmla="*/ 9 h 602"/>
                <a:gd name="T86" fmla="*/ 548 w 717"/>
                <a:gd name="T87" fmla="*/ 9 h 602"/>
                <a:gd name="T88" fmla="*/ 555 w 717"/>
                <a:gd name="T89" fmla="*/ 7 h 602"/>
                <a:gd name="T90" fmla="*/ 561 w 717"/>
                <a:gd name="T91" fmla="*/ 7 h 602"/>
                <a:gd name="T92" fmla="*/ 599 w 717"/>
                <a:gd name="T93" fmla="*/ 5 h 602"/>
                <a:gd name="T94" fmla="*/ 637 w 717"/>
                <a:gd name="T95" fmla="*/ 2 h 602"/>
                <a:gd name="T96" fmla="*/ 675 w 717"/>
                <a:gd name="T97" fmla="*/ 0 h 602"/>
                <a:gd name="T98" fmla="*/ 717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48" name="Freeform 37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584 w 592"/>
                <a:gd name="T1" fmla="*/ 354 h 854"/>
                <a:gd name="T2" fmla="*/ 566 w 592"/>
                <a:gd name="T3" fmla="*/ 424 h 854"/>
                <a:gd name="T4" fmla="*/ 544 w 592"/>
                <a:gd name="T5" fmla="*/ 490 h 854"/>
                <a:gd name="T6" fmla="*/ 520 w 592"/>
                <a:gd name="T7" fmla="*/ 556 h 854"/>
                <a:gd name="T8" fmla="*/ 492 w 592"/>
                <a:gd name="T9" fmla="*/ 620 h 854"/>
                <a:gd name="T10" fmla="*/ 463 w 592"/>
                <a:gd name="T11" fmla="*/ 684 h 854"/>
                <a:gd name="T12" fmla="*/ 432 w 592"/>
                <a:gd name="T13" fmla="*/ 747 h 854"/>
                <a:gd name="T14" fmla="*/ 401 w 592"/>
                <a:gd name="T15" fmla="*/ 809 h 854"/>
                <a:gd name="T16" fmla="*/ 380 w 592"/>
                <a:gd name="T17" fmla="*/ 846 h 854"/>
                <a:gd name="T18" fmla="*/ 370 w 592"/>
                <a:gd name="T19" fmla="*/ 854 h 854"/>
                <a:gd name="T20" fmla="*/ 339 w 592"/>
                <a:gd name="T21" fmla="*/ 839 h 854"/>
                <a:gd name="T22" fmla="*/ 293 w 592"/>
                <a:gd name="T23" fmla="*/ 810 h 854"/>
                <a:gd name="T24" fmla="*/ 247 w 592"/>
                <a:gd name="T25" fmla="*/ 781 h 854"/>
                <a:gd name="T26" fmla="*/ 202 w 592"/>
                <a:gd name="T27" fmla="*/ 751 h 854"/>
                <a:gd name="T28" fmla="*/ 157 w 592"/>
                <a:gd name="T29" fmla="*/ 721 h 854"/>
                <a:gd name="T30" fmla="*/ 112 w 592"/>
                <a:gd name="T31" fmla="*/ 688 h 854"/>
                <a:gd name="T32" fmla="*/ 67 w 592"/>
                <a:gd name="T33" fmla="*/ 656 h 854"/>
                <a:gd name="T34" fmla="*/ 22 w 592"/>
                <a:gd name="T35" fmla="*/ 624 h 854"/>
                <a:gd name="T36" fmla="*/ 4 w 592"/>
                <a:gd name="T37" fmla="*/ 579 h 854"/>
                <a:gd name="T38" fmla="*/ 18 w 592"/>
                <a:gd name="T39" fmla="*/ 525 h 854"/>
                <a:gd name="T40" fmla="*/ 35 w 592"/>
                <a:gd name="T41" fmla="*/ 466 h 854"/>
                <a:gd name="T42" fmla="*/ 54 w 592"/>
                <a:gd name="T43" fmla="*/ 402 h 854"/>
                <a:gd name="T44" fmla="*/ 74 w 592"/>
                <a:gd name="T45" fmla="*/ 338 h 854"/>
                <a:gd name="T46" fmla="*/ 97 w 592"/>
                <a:gd name="T47" fmla="*/ 275 h 854"/>
                <a:gd name="T48" fmla="*/ 121 w 592"/>
                <a:gd name="T49" fmla="*/ 213 h 854"/>
                <a:gd name="T50" fmla="*/ 147 w 592"/>
                <a:gd name="T51" fmla="*/ 151 h 854"/>
                <a:gd name="T52" fmla="*/ 174 w 592"/>
                <a:gd name="T53" fmla="*/ 90 h 854"/>
                <a:gd name="T54" fmla="*/ 203 w 592"/>
                <a:gd name="T55" fmla="*/ 30 h 854"/>
                <a:gd name="T56" fmla="*/ 242 w 592"/>
                <a:gd name="T57" fmla="*/ 18 h 854"/>
                <a:gd name="T58" fmla="*/ 290 w 592"/>
                <a:gd name="T59" fmla="*/ 55 h 854"/>
                <a:gd name="T60" fmla="*/ 340 w 592"/>
                <a:gd name="T61" fmla="*/ 93 h 854"/>
                <a:gd name="T62" fmla="*/ 388 w 592"/>
                <a:gd name="T63" fmla="*/ 131 h 854"/>
                <a:gd name="T64" fmla="*/ 435 w 592"/>
                <a:gd name="T65" fmla="*/ 171 h 854"/>
                <a:gd name="T66" fmla="*/ 483 w 592"/>
                <a:gd name="T67" fmla="*/ 213 h 854"/>
                <a:gd name="T68" fmla="*/ 528 w 592"/>
                <a:gd name="T69" fmla="*/ 254 h 854"/>
                <a:gd name="T70" fmla="*/ 571 w 592"/>
                <a:gd name="T71" fmla="*/ 298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49" name="Freeform 38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140 w 146"/>
                <a:gd name="T1" fmla="*/ 24 h 134"/>
                <a:gd name="T2" fmla="*/ 146 w 146"/>
                <a:gd name="T3" fmla="*/ 43 h 134"/>
                <a:gd name="T4" fmla="*/ 144 w 146"/>
                <a:gd name="T5" fmla="*/ 63 h 134"/>
                <a:gd name="T6" fmla="*/ 135 w 146"/>
                <a:gd name="T7" fmla="*/ 83 h 134"/>
                <a:gd name="T8" fmla="*/ 123 w 146"/>
                <a:gd name="T9" fmla="*/ 100 h 134"/>
                <a:gd name="T10" fmla="*/ 115 w 146"/>
                <a:gd name="T11" fmla="*/ 107 h 134"/>
                <a:gd name="T12" fmla="*/ 106 w 146"/>
                <a:gd name="T13" fmla="*/ 114 h 134"/>
                <a:gd name="T14" fmla="*/ 97 w 146"/>
                <a:gd name="T15" fmla="*/ 119 h 134"/>
                <a:gd name="T16" fmla="*/ 86 w 146"/>
                <a:gd name="T17" fmla="*/ 125 h 134"/>
                <a:gd name="T18" fmla="*/ 76 w 146"/>
                <a:gd name="T19" fmla="*/ 129 h 134"/>
                <a:gd name="T20" fmla="*/ 66 w 146"/>
                <a:gd name="T21" fmla="*/ 132 h 134"/>
                <a:gd name="T22" fmla="*/ 55 w 146"/>
                <a:gd name="T23" fmla="*/ 133 h 134"/>
                <a:gd name="T24" fmla="*/ 44 w 146"/>
                <a:gd name="T25" fmla="*/ 134 h 134"/>
                <a:gd name="T26" fmla="*/ 39 w 146"/>
                <a:gd name="T27" fmla="*/ 133 h 134"/>
                <a:gd name="T28" fmla="*/ 33 w 146"/>
                <a:gd name="T29" fmla="*/ 132 h 134"/>
                <a:gd name="T30" fmla="*/ 29 w 146"/>
                <a:gd name="T31" fmla="*/ 131 h 134"/>
                <a:gd name="T32" fmla="*/ 23 w 146"/>
                <a:gd name="T33" fmla="*/ 129 h 134"/>
                <a:gd name="T34" fmla="*/ 18 w 146"/>
                <a:gd name="T35" fmla="*/ 125 h 134"/>
                <a:gd name="T36" fmla="*/ 14 w 146"/>
                <a:gd name="T37" fmla="*/ 122 h 134"/>
                <a:gd name="T38" fmla="*/ 9 w 146"/>
                <a:gd name="T39" fmla="*/ 117 h 134"/>
                <a:gd name="T40" fmla="*/ 6 w 146"/>
                <a:gd name="T41" fmla="*/ 113 h 134"/>
                <a:gd name="T42" fmla="*/ 0 w 146"/>
                <a:gd name="T43" fmla="*/ 99 h 134"/>
                <a:gd name="T44" fmla="*/ 0 w 146"/>
                <a:gd name="T45" fmla="*/ 83 h 134"/>
                <a:gd name="T46" fmla="*/ 3 w 146"/>
                <a:gd name="T47" fmla="*/ 68 h 134"/>
                <a:gd name="T48" fmla="*/ 9 w 146"/>
                <a:gd name="T49" fmla="*/ 54 h 134"/>
                <a:gd name="T50" fmla="*/ 16 w 146"/>
                <a:gd name="T51" fmla="*/ 43 h 134"/>
                <a:gd name="T52" fmla="*/ 24 w 146"/>
                <a:gd name="T53" fmla="*/ 34 h 134"/>
                <a:gd name="T54" fmla="*/ 32 w 146"/>
                <a:gd name="T55" fmla="*/ 25 h 134"/>
                <a:gd name="T56" fmla="*/ 43 w 146"/>
                <a:gd name="T57" fmla="*/ 18 h 134"/>
                <a:gd name="T58" fmla="*/ 52 w 146"/>
                <a:gd name="T59" fmla="*/ 11 h 134"/>
                <a:gd name="T60" fmla="*/ 63 w 146"/>
                <a:gd name="T61" fmla="*/ 7 h 134"/>
                <a:gd name="T62" fmla="*/ 75 w 146"/>
                <a:gd name="T63" fmla="*/ 2 h 134"/>
                <a:gd name="T64" fmla="*/ 86 w 146"/>
                <a:gd name="T65" fmla="*/ 0 h 134"/>
                <a:gd name="T66" fmla="*/ 94 w 146"/>
                <a:gd name="T67" fmla="*/ 0 h 134"/>
                <a:gd name="T68" fmla="*/ 102 w 146"/>
                <a:gd name="T69" fmla="*/ 1 h 134"/>
                <a:gd name="T70" fmla="*/ 109 w 146"/>
                <a:gd name="T71" fmla="*/ 2 h 134"/>
                <a:gd name="T72" fmla="*/ 117 w 146"/>
                <a:gd name="T73" fmla="*/ 4 h 134"/>
                <a:gd name="T74" fmla="*/ 123 w 146"/>
                <a:gd name="T75" fmla="*/ 7 h 134"/>
                <a:gd name="T76" fmla="*/ 130 w 146"/>
                <a:gd name="T77" fmla="*/ 11 h 134"/>
                <a:gd name="T78" fmla="*/ 136 w 146"/>
                <a:gd name="T79" fmla="*/ 17 h 134"/>
                <a:gd name="T80" fmla="*/ 140 w 146"/>
                <a:gd name="T81" fmla="*/ 24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0" name="Freeform 39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137 w 146"/>
                <a:gd name="T1" fmla="*/ 16 h 136"/>
                <a:gd name="T2" fmla="*/ 144 w 146"/>
                <a:gd name="T3" fmla="*/ 25 h 136"/>
                <a:gd name="T4" fmla="*/ 146 w 146"/>
                <a:gd name="T5" fmla="*/ 36 h 136"/>
                <a:gd name="T6" fmla="*/ 146 w 146"/>
                <a:gd name="T7" fmla="*/ 50 h 136"/>
                <a:gd name="T8" fmla="*/ 144 w 146"/>
                <a:gd name="T9" fmla="*/ 62 h 136"/>
                <a:gd name="T10" fmla="*/ 140 w 146"/>
                <a:gd name="T11" fmla="*/ 73 h 136"/>
                <a:gd name="T12" fmla="*/ 134 w 146"/>
                <a:gd name="T13" fmla="*/ 84 h 136"/>
                <a:gd name="T14" fmla="*/ 129 w 146"/>
                <a:gd name="T15" fmla="*/ 93 h 136"/>
                <a:gd name="T16" fmla="*/ 121 w 146"/>
                <a:gd name="T17" fmla="*/ 102 h 136"/>
                <a:gd name="T18" fmla="*/ 113 w 146"/>
                <a:gd name="T19" fmla="*/ 110 h 136"/>
                <a:gd name="T20" fmla="*/ 103 w 146"/>
                <a:gd name="T21" fmla="*/ 118 h 136"/>
                <a:gd name="T22" fmla="*/ 94 w 146"/>
                <a:gd name="T23" fmla="*/ 124 h 136"/>
                <a:gd name="T24" fmla="*/ 84 w 146"/>
                <a:gd name="T25" fmla="*/ 130 h 136"/>
                <a:gd name="T26" fmla="*/ 75 w 146"/>
                <a:gd name="T27" fmla="*/ 132 h 136"/>
                <a:gd name="T28" fmla="*/ 64 w 146"/>
                <a:gd name="T29" fmla="*/ 134 h 136"/>
                <a:gd name="T30" fmla="*/ 55 w 146"/>
                <a:gd name="T31" fmla="*/ 136 h 136"/>
                <a:gd name="T32" fmla="*/ 46 w 146"/>
                <a:gd name="T33" fmla="*/ 136 h 136"/>
                <a:gd name="T34" fmla="*/ 37 w 146"/>
                <a:gd name="T35" fmla="*/ 134 h 136"/>
                <a:gd name="T36" fmla="*/ 29 w 146"/>
                <a:gd name="T37" fmla="*/ 132 h 136"/>
                <a:gd name="T38" fmla="*/ 20 w 146"/>
                <a:gd name="T39" fmla="*/ 127 h 136"/>
                <a:gd name="T40" fmla="*/ 12 w 146"/>
                <a:gd name="T41" fmla="*/ 122 h 136"/>
                <a:gd name="T42" fmla="*/ 7 w 146"/>
                <a:gd name="T43" fmla="*/ 114 h 136"/>
                <a:gd name="T44" fmla="*/ 3 w 146"/>
                <a:gd name="T45" fmla="*/ 104 h 136"/>
                <a:gd name="T46" fmla="*/ 1 w 146"/>
                <a:gd name="T47" fmla="*/ 94 h 136"/>
                <a:gd name="T48" fmla="*/ 0 w 146"/>
                <a:gd name="T49" fmla="*/ 83 h 136"/>
                <a:gd name="T50" fmla="*/ 3 w 146"/>
                <a:gd name="T51" fmla="*/ 70 h 136"/>
                <a:gd name="T52" fmla="*/ 9 w 146"/>
                <a:gd name="T53" fmla="*/ 57 h 136"/>
                <a:gd name="T54" fmla="*/ 16 w 146"/>
                <a:gd name="T55" fmla="*/ 45 h 136"/>
                <a:gd name="T56" fmla="*/ 25 w 146"/>
                <a:gd name="T57" fmla="*/ 34 h 136"/>
                <a:gd name="T58" fmla="*/ 34 w 146"/>
                <a:gd name="T59" fmla="*/ 24 h 136"/>
                <a:gd name="T60" fmla="*/ 46 w 146"/>
                <a:gd name="T61" fmla="*/ 16 h 136"/>
                <a:gd name="T62" fmla="*/ 57 w 146"/>
                <a:gd name="T63" fmla="*/ 9 h 136"/>
                <a:gd name="T64" fmla="*/ 70 w 146"/>
                <a:gd name="T65" fmla="*/ 3 h 136"/>
                <a:gd name="T66" fmla="*/ 78 w 146"/>
                <a:gd name="T67" fmla="*/ 1 h 136"/>
                <a:gd name="T68" fmla="*/ 87 w 146"/>
                <a:gd name="T69" fmla="*/ 0 h 136"/>
                <a:gd name="T70" fmla="*/ 96 w 146"/>
                <a:gd name="T71" fmla="*/ 0 h 136"/>
                <a:gd name="T72" fmla="*/ 106 w 146"/>
                <a:gd name="T73" fmla="*/ 0 h 136"/>
                <a:gd name="T74" fmla="*/ 115 w 146"/>
                <a:gd name="T75" fmla="*/ 1 h 136"/>
                <a:gd name="T76" fmla="*/ 123 w 146"/>
                <a:gd name="T77" fmla="*/ 4 h 136"/>
                <a:gd name="T78" fmla="*/ 131 w 146"/>
                <a:gd name="T79" fmla="*/ 9 h 136"/>
                <a:gd name="T80" fmla="*/ 137 w 146"/>
                <a:gd name="T81" fmla="*/ 16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1" name="Freeform 40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111 w 129"/>
                <a:gd name="T1" fmla="*/ 16 h 122"/>
                <a:gd name="T2" fmla="*/ 120 w 129"/>
                <a:gd name="T3" fmla="*/ 28 h 122"/>
                <a:gd name="T4" fmla="*/ 127 w 129"/>
                <a:gd name="T5" fmla="*/ 41 h 122"/>
                <a:gd name="T6" fmla="*/ 129 w 129"/>
                <a:gd name="T7" fmla="*/ 56 h 122"/>
                <a:gd name="T8" fmla="*/ 128 w 129"/>
                <a:gd name="T9" fmla="*/ 72 h 122"/>
                <a:gd name="T10" fmla="*/ 125 w 129"/>
                <a:gd name="T11" fmla="*/ 81 h 122"/>
                <a:gd name="T12" fmla="*/ 120 w 129"/>
                <a:gd name="T13" fmla="*/ 90 h 122"/>
                <a:gd name="T14" fmla="*/ 114 w 129"/>
                <a:gd name="T15" fmla="*/ 98 h 122"/>
                <a:gd name="T16" fmla="*/ 107 w 129"/>
                <a:gd name="T17" fmla="*/ 105 h 122"/>
                <a:gd name="T18" fmla="*/ 101 w 129"/>
                <a:gd name="T19" fmla="*/ 112 h 122"/>
                <a:gd name="T20" fmla="*/ 91 w 129"/>
                <a:gd name="T21" fmla="*/ 117 h 122"/>
                <a:gd name="T22" fmla="*/ 82 w 129"/>
                <a:gd name="T23" fmla="*/ 120 h 122"/>
                <a:gd name="T24" fmla="*/ 73 w 129"/>
                <a:gd name="T25" fmla="*/ 122 h 122"/>
                <a:gd name="T26" fmla="*/ 65 w 129"/>
                <a:gd name="T27" fmla="*/ 122 h 122"/>
                <a:gd name="T28" fmla="*/ 56 w 129"/>
                <a:gd name="T29" fmla="*/ 122 h 122"/>
                <a:gd name="T30" fmla="*/ 46 w 129"/>
                <a:gd name="T31" fmla="*/ 120 h 122"/>
                <a:gd name="T32" fmla="*/ 37 w 129"/>
                <a:gd name="T33" fmla="*/ 118 h 122"/>
                <a:gd name="T34" fmla="*/ 29 w 129"/>
                <a:gd name="T35" fmla="*/ 113 h 122"/>
                <a:gd name="T36" fmla="*/ 21 w 129"/>
                <a:gd name="T37" fmla="*/ 109 h 122"/>
                <a:gd name="T38" fmla="*/ 14 w 129"/>
                <a:gd name="T39" fmla="*/ 102 h 122"/>
                <a:gd name="T40" fmla="*/ 8 w 129"/>
                <a:gd name="T41" fmla="*/ 94 h 122"/>
                <a:gd name="T42" fmla="*/ 3 w 129"/>
                <a:gd name="T43" fmla="*/ 79 h 122"/>
                <a:gd name="T44" fmla="*/ 0 w 129"/>
                <a:gd name="T45" fmla="*/ 61 h 122"/>
                <a:gd name="T46" fmla="*/ 1 w 129"/>
                <a:gd name="T47" fmla="*/ 45 h 122"/>
                <a:gd name="T48" fmla="*/ 8 w 129"/>
                <a:gd name="T49" fmla="*/ 29 h 122"/>
                <a:gd name="T50" fmla="*/ 14 w 129"/>
                <a:gd name="T51" fmla="*/ 21 h 122"/>
                <a:gd name="T52" fmla="*/ 22 w 129"/>
                <a:gd name="T53" fmla="*/ 14 h 122"/>
                <a:gd name="T54" fmla="*/ 30 w 129"/>
                <a:gd name="T55" fmla="*/ 10 h 122"/>
                <a:gd name="T56" fmla="*/ 39 w 129"/>
                <a:gd name="T57" fmla="*/ 5 h 122"/>
                <a:gd name="T58" fmla="*/ 50 w 129"/>
                <a:gd name="T59" fmla="*/ 3 h 122"/>
                <a:gd name="T60" fmla="*/ 60 w 129"/>
                <a:gd name="T61" fmla="*/ 0 h 122"/>
                <a:gd name="T62" fmla="*/ 71 w 129"/>
                <a:gd name="T63" fmla="*/ 0 h 122"/>
                <a:gd name="T64" fmla="*/ 81 w 129"/>
                <a:gd name="T65" fmla="*/ 1 h 122"/>
                <a:gd name="T66" fmla="*/ 88 w 129"/>
                <a:gd name="T67" fmla="*/ 3 h 122"/>
                <a:gd name="T68" fmla="*/ 96 w 129"/>
                <a:gd name="T69" fmla="*/ 6 h 122"/>
                <a:gd name="T70" fmla="*/ 104 w 129"/>
                <a:gd name="T71" fmla="*/ 11 h 122"/>
                <a:gd name="T72" fmla="*/ 111 w 129"/>
                <a:gd name="T73" fmla="*/ 16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2" name="Freeform 41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148 w 148"/>
                <a:gd name="T1" fmla="*/ 36 h 136"/>
                <a:gd name="T2" fmla="*/ 148 w 148"/>
                <a:gd name="T3" fmla="*/ 51 h 136"/>
                <a:gd name="T4" fmla="*/ 146 w 148"/>
                <a:gd name="T5" fmla="*/ 65 h 136"/>
                <a:gd name="T6" fmla="*/ 140 w 148"/>
                <a:gd name="T7" fmla="*/ 79 h 136"/>
                <a:gd name="T8" fmla="*/ 132 w 148"/>
                <a:gd name="T9" fmla="*/ 90 h 136"/>
                <a:gd name="T10" fmla="*/ 123 w 148"/>
                <a:gd name="T11" fmla="*/ 102 h 136"/>
                <a:gd name="T12" fmla="*/ 111 w 148"/>
                <a:gd name="T13" fmla="*/ 112 h 136"/>
                <a:gd name="T14" fmla="*/ 98 w 148"/>
                <a:gd name="T15" fmla="*/ 120 h 136"/>
                <a:gd name="T16" fmla="*/ 86 w 148"/>
                <a:gd name="T17" fmla="*/ 128 h 136"/>
                <a:gd name="T18" fmla="*/ 79 w 148"/>
                <a:gd name="T19" fmla="*/ 132 h 136"/>
                <a:gd name="T20" fmla="*/ 71 w 148"/>
                <a:gd name="T21" fmla="*/ 135 h 136"/>
                <a:gd name="T22" fmla="*/ 61 w 148"/>
                <a:gd name="T23" fmla="*/ 136 h 136"/>
                <a:gd name="T24" fmla="*/ 52 w 148"/>
                <a:gd name="T25" fmla="*/ 136 h 136"/>
                <a:gd name="T26" fmla="*/ 43 w 148"/>
                <a:gd name="T27" fmla="*/ 136 h 136"/>
                <a:gd name="T28" fmla="*/ 35 w 148"/>
                <a:gd name="T29" fmla="*/ 135 h 136"/>
                <a:gd name="T30" fmla="*/ 26 w 148"/>
                <a:gd name="T31" fmla="*/ 132 h 136"/>
                <a:gd name="T32" fmla="*/ 18 w 148"/>
                <a:gd name="T33" fmla="*/ 128 h 136"/>
                <a:gd name="T34" fmla="*/ 7 w 148"/>
                <a:gd name="T35" fmla="*/ 116 h 136"/>
                <a:gd name="T36" fmla="*/ 2 w 148"/>
                <a:gd name="T37" fmla="*/ 101 h 136"/>
                <a:gd name="T38" fmla="*/ 0 w 148"/>
                <a:gd name="T39" fmla="*/ 83 h 136"/>
                <a:gd name="T40" fmla="*/ 4 w 148"/>
                <a:gd name="T41" fmla="*/ 66 h 136"/>
                <a:gd name="T42" fmla="*/ 11 w 148"/>
                <a:gd name="T43" fmla="*/ 52 h 136"/>
                <a:gd name="T44" fmla="*/ 20 w 148"/>
                <a:gd name="T45" fmla="*/ 40 h 136"/>
                <a:gd name="T46" fmla="*/ 30 w 148"/>
                <a:gd name="T47" fmla="*/ 28 h 136"/>
                <a:gd name="T48" fmla="*/ 43 w 148"/>
                <a:gd name="T49" fmla="*/ 19 h 136"/>
                <a:gd name="T50" fmla="*/ 56 w 148"/>
                <a:gd name="T51" fmla="*/ 11 h 136"/>
                <a:gd name="T52" fmla="*/ 71 w 148"/>
                <a:gd name="T53" fmla="*/ 5 h 136"/>
                <a:gd name="T54" fmla="*/ 87 w 148"/>
                <a:gd name="T55" fmla="*/ 2 h 136"/>
                <a:gd name="T56" fmla="*/ 103 w 148"/>
                <a:gd name="T57" fmla="*/ 0 h 136"/>
                <a:gd name="T58" fmla="*/ 109 w 148"/>
                <a:gd name="T59" fmla="*/ 0 h 136"/>
                <a:gd name="T60" fmla="*/ 116 w 148"/>
                <a:gd name="T61" fmla="*/ 2 h 136"/>
                <a:gd name="T62" fmla="*/ 121 w 148"/>
                <a:gd name="T63" fmla="*/ 5 h 136"/>
                <a:gd name="T64" fmla="*/ 127 w 148"/>
                <a:gd name="T65" fmla="*/ 7 h 136"/>
                <a:gd name="T66" fmla="*/ 133 w 148"/>
                <a:gd name="T67" fmla="*/ 13 h 136"/>
                <a:gd name="T68" fmla="*/ 140 w 148"/>
                <a:gd name="T69" fmla="*/ 20 h 136"/>
                <a:gd name="T70" fmla="*/ 144 w 148"/>
                <a:gd name="T71" fmla="*/ 28 h 136"/>
                <a:gd name="T72" fmla="*/ 148 w 148"/>
                <a:gd name="T73" fmla="*/ 36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3" name="Freeform 42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115 w 131"/>
                <a:gd name="T1" fmla="*/ 17 h 123"/>
                <a:gd name="T2" fmla="*/ 122 w 131"/>
                <a:gd name="T3" fmla="*/ 30 h 123"/>
                <a:gd name="T4" fmla="*/ 127 w 131"/>
                <a:gd name="T5" fmla="*/ 42 h 123"/>
                <a:gd name="T6" fmla="*/ 131 w 131"/>
                <a:gd name="T7" fmla="*/ 55 h 123"/>
                <a:gd name="T8" fmla="*/ 130 w 131"/>
                <a:gd name="T9" fmla="*/ 68 h 123"/>
                <a:gd name="T10" fmla="*/ 129 w 131"/>
                <a:gd name="T11" fmla="*/ 76 h 123"/>
                <a:gd name="T12" fmla="*/ 125 w 131"/>
                <a:gd name="T13" fmla="*/ 83 h 123"/>
                <a:gd name="T14" fmla="*/ 122 w 131"/>
                <a:gd name="T15" fmla="*/ 90 h 123"/>
                <a:gd name="T16" fmla="*/ 118 w 131"/>
                <a:gd name="T17" fmla="*/ 97 h 123"/>
                <a:gd name="T18" fmla="*/ 112 w 131"/>
                <a:gd name="T19" fmla="*/ 102 h 123"/>
                <a:gd name="T20" fmla="*/ 107 w 131"/>
                <a:gd name="T21" fmla="*/ 107 h 123"/>
                <a:gd name="T22" fmla="*/ 101 w 131"/>
                <a:gd name="T23" fmla="*/ 112 h 123"/>
                <a:gd name="T24" fmla="*/ 95 w 131"/>
                <a:gd name="T25" fmla="*/ 115 h 123"/>
                <a:gd name="T26" fmla="*/ 89 w 131"/>
                <a:gd name="T27" fmla="*/ 118 h 123"/>
                <a:gd name="T28" fmla="*/ 81 w 131"/>
                <a:gd name="T29" fmla="*/ 121 h 123"/>
                <a:gd name="T30" fmla="*/ 74 w 131"/>
                <a:gd name="T31" fmla="*/ 122 h 123"/>
                <a:gd name="T32" fmla="*/ 68 w 131"/>
                <a:gd name="T33" fmla="*/ 123 h 123"/>
                <a:gd name="T34" fmla="*/ 63 w 131"/>
                <a:gd name="T35" fmla="*/ 123 h 123"/>
                <a:gd name="T36" fmla="*/ 57 w 131"/>
                <a:gd name="T37" fmla="*/ 123 h 123"/>
                <a:gd name="T38" fmla="*/ 53 w 131"/>
                <a:gd name="T39" fmla="*/ 123 h 123"/>
                <a:gd name="T40" fmla="*/ 47 w 131"/>
                <a:gd name="T41" fmla="*/ 122 h 123"/>
                <a:gd name="T42" fmla="*/ 42 w 131"/>
                <a:gd name="T43" fmla="*/ 120 h 123"/>
                <a:gd name="T44" fmla="*/ 36 w 131"/>
                <a:gd name="T45" fmla="*/ 118 h 123"/>
                <a:gd name="T46" fmla="*/ 32 w 131"/>
                <a:gd name="T47" fmla="*/ 117 h 123"/>
                <a:gd name="T48" fmla="*/ 27 w 131"/>
                <a:gd name="T49" fmla="*/ 115 h 123"/>
                <a:gd name="T50" fmla="*/ 16 w 131"/>
                <a:gd name="T51" fmla="*/ 105 h 123"/>
                <a:gd name="T52" fmla="*/ 6 w 131"/>
                <a:gd name="T53" fmla="*/ 90 h 123"/>
                <a:gd name="T54" fmla="*/ 2 w 131"/>
                <a:gd name="T55" fmla="*/ 74 h 123"/>
                <a:gd name="T56" fmla="*/ 0 w 131"/>
                <a:gd name="T57" fmla="*/ 56 h 123"/>
                <a:gd name="T58" fmla="*/ 2 w 131"/>
                <a:gd name="T59" fmla="*/ 47 h 123"/>
                <a:gd name="T60" fmla="*/ 4 w 131"/>
                <a:gd name="T61" fmla="*/ 39 h 123"/>
                <a:gd name="T62" fmla="*/ 9 w 131"/>
                <a:gd name="T63" fmla="*/ 31 h 123"/>
                <a:gd name="T64" fmla="*/ 15 w 131"/>
                <a:gd name="T65" fmla="*/ 23 h 123"/>
                <a:gd name="T66" fmla="*/ 20 w 131"/>
                <a:gd name="T67" fmla="*/ 17 h 123"/>
                <a:gd name="T68" fmla="*/ 27 w 131"/>
                <a:gd name="T69" fmla="*/ 11 h 123"/>
                <a:gd name="T70" fmla="*/ 35 w 131"/>
                <a:gd name="T71" fmla="*/ 7 h 123"/>
                <a:gd name="T72" fmla="*/ 43 w 131"/>
                <a:gd name="T73" fmla="*/ 3 h 123"/>
                <a:gd name="T74" fmla="*/ 54 w 131"/>
                <a:gd name="T75" fmla="*/ 1 h 123"/>
                <a:gd name="T76" fmla="*/ 63 w 131"/>
                <a:gd name="T77" fmla="*/ 0 h 123"/>
                <a:gd name="T78" fmla="*/ 72 w 131"/>
                <a:gd name="T79" fmla="*/ 0 h 123"/>
                <a:gd name="T80" fmla="*/ 81 w 131"/>
                <a:gd name="T81" fmla="*/ 1 h 123"/>
                <a:gd name="T82" fmla="*/ 89 w 131"/>
                <a:gd name="T83" fmla="*/ 4 h 123"/>
                <a:gd name="T84" fmla="*/ 97 w 131"/>
                <a:gd name="T85" fmla="*/ 8 h 123"/>
                <a:gd name="T86" fmla="*/ 107 w 131"/>
                <a:gd name="T87" fmla="*/ 13 h 123"/>
                <a:gd name="T88" fmla="*/ 115 w 131"/>
                <a:gd name="T89" fmla="*/ 17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4" name="Freeform 43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141 w 146"/>
                <a:gd name="T1" fmla="*/ 26 h 138"/>
                <a:gd name="T2" fmla="*/ 146 w 146"/>
                <a:gd name="T3" fmla="*/ 41 h 138"/>
                <a:gd name="T4" fmla="*/ 146 w 146"/>
                <a:gd name="T5" fmla="*/ 56 h 138"/>
                <a:gd name="T6" fmla="*/ 142 w 146"/>
                <a:gd name="T7" fmla="*/ 71 h 138"/>
                <a:gd name="T8" fmla="*/ 136 w 146"/>
                <a:gd name="T9" fmla="*/ 86 h 138"/>
                <a:gd name="T10" fmla="*/ 128 w 146"/>
                <a:gd name="T11" fmla="*/ 97 h 138"/>
                <a:gd name="T12" fmla="*/ 118 w 146"/>
                <a:gd name="T13" fmla="*/ 106 h 138"/>
                <a:gd name="T14" fmla="*/ 106 w 146"/>
                <a:gd name="T15" fmla="*/ 115 h 138"/>
                <a:gd name="T16" fmla="*/ 95 w 146"/>
                <a:gd name="T17" fmla="*/ 124 h 138"/>
                <a:gd name="T18" fmla="*/ 82 w 146"/>
                <a:gd name="T19" fmla="*/ 131 h 138"/>
                <a:gd name="T20" fmla="*/ 70 w 146"/>
                <a:gd name="T21" fmla="*/ 136 h 138"/>
                <a:gd name="T22" fmla="*/ 57 w 146"/>
                <a:gd name="T23" fmla="*/ 138 h 138"/>
                <a:gd name="T24" fmla="*/ 44 w 146"/>
                <a:gd name="T25" fmla="*/ 138 h 138"/>
                <a:gd name="T26" fmla="*/ 38 w 146"/>
                <a:gd name="T27" fmla="*/ 137 h 138"/>
                <a:gd name="T28" fmla="*/ 33 w 146"/>
                <a:gd name="T29" fmla="*/ 136 h 138"/>
                <a:gd name="T30" fmla="*/ 27 w 146"/>
                <a:gd name="T31" fmla="*/ 133 h 138"/>
                <a:gd name="T32" fmla="*/ 21 w 146"/>
                <a:gd name="T33" fmla="*/ 130 h 138"/>
                <a:gd name="T34" fmla="*/ 17 w 146"/>
                <a:gd name="T35" fmla="*/ 127 h 138"/>
                <a:gd name="T36" fmla="*/ 12 w 146"/>
                <a:gd name="T37" fmla="*/ 122 h 138"/>
                <a:gd name="T38" fmla="*/ 7 w 146"/>
                <a:gd name="T39" fmla="*/ 117 h 138"/>
                <a:gd name="T40" fmla="*/ 4 w 146"/>
                <a:gd name="T41" fmla="*/ 112 h 138"/>
                <a:gd name="T42" fmla="*/ 0 w 146"/>
                <a:gd name="T43" fmla="*/ 94 h 138"/>
                <a:gd name="T44" fmla="*/ 2 w 146"/>
                <a:gd name="T45" fmla="*/ 77 h 138"/>
                <a:gd name="T46" fmla="*/ 7 w 146"/>
                <a:gd name="T47" fmla="*/ 61 h 138"/>
                <a:gd name="T48" fmla="*/ 17 w 146"/>
                <a:gd name="T49" fmla="*/ 45 h 138"/>
                <a:gd name="T50" fmla="*/ 26 w 146"/>
                <a:gd name="T51" fmla="*/ 33 h 138"/>
                <a:gd name="T52" fmla="*/ 36 w 146"/>
                <a:gd name="T53" fmla="*/ 24 h 138"/>
                <a:gd name="T54" fmla="*/ 48 w 146"/>
                <a:gd name="T55" fmla="*/ 16 h 138"/>
                <a:gd name="T56" fmla="*/ 60 w 146"/>
                <a:gd name="T57" fmla="*/ 9 h 138"/>
                <a:gd name="T58" fmla="*/ 73 w 146"/>
                <a:gd name="T59" fmla="*/ 4 h 138"/>
                <a:gd name="T60" fmla="*/ 87 w 146"/>
                <a:gd name="T61" fmla="*/ 1 h 138"/>
                <a:gd name="T62" fmla="*/ 101 w 146"/>
                <a:gd name="T63" fmla="*/ 0 h 138"/>
                <a:gd name="T64" fmla="*/ 115 w 146"/>
                <a:gd name="T65" fmla="*/ 2 h 138"/>
                <a:gd name="T66" fmla="*/ 121 w 146"/>
                <a:gd name="T67" fmla="*/ 7 h 138"/>
                <a:gd name="T68" fmla="*/ 129 w 146"/>
                <a:gd name="T69" fmla="*/ 13 h 138"/>
                <a:gd name="T70" fmla="*/ 135 w 146"/>
                <a:gd name="T71" fmla="*/ 18 h 138"/>
                <a:gd name="T72" fmla="*/ 141 w 146"/>
                <a:gd name="T73" fmla="*/ 26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5" name="Freeform 44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129 w 144"/>
                <a:gd name="T1" fmla="*/ 11 h 136"/>
                <a:gd name="T2" fmla="*/ 137 w 144"/>
                <a:gd name="T3" fmla="*/ 21 h 136"/>
                <a:gd name="T4" fmla="*/ 142 w 144"/>
                <a:gd name="T5" fmla="*/ 33 h 136"/>
                <a:gd name="T6" fmla="*/ 144 w 144"/>
                <a:gd name="T7" fmla="*/ 44 h 136"/>
                <a:gd name="T8" fmla="*/ 144 w 144"/>
                <a:gd name="T9" fmla="*/ 58 h 136"/>
                <a:gd name="T10" fmla="*/ 139 w 144"/>
                <a:gd name="T11" fmla="*/ 72 h 136"/>
                <a:gd name="T12" fmla="*/ 134 w 144"/>
                <a:gd name="T13" fmla="*/ 83 h 136"/>
                <a:gd name="T14" fmla="*/ 126 w 144"/>
                <a:gd name="T15" fmla="*/ 95 h 136"/>
                <a:gd name="T16" fmla="*/ 117 w 144"/>
                <a:gd name="T17" fmla="*/ 104 h 136"/>
                <a:gd name="T18" fmla="*/ 107 w 144"/>
                <a:gd name="T19" fmla="*/ 113 h 136"/>
                <a:gd name="T20" fmla="*/ 97 w 144"/>
                <a:gd name="T21" fmla="*/ 121 h 136"/>
                <a:gd name="T22" fmla="*/ 84 w 144"/>
                <a:gd name="T23" fmla="*/ 127 h 136"/>
                <a:gd name="T24" fmla="*/ 71 w 144"/>
                <a:gd name="T25" fmla="*/ 133 h 136"/>
                <a:gd name="T26" fmla="*/ 62 w 144"/>
                <a:gd name="T27" fmla="*/ 135 h 136"/>
                <a:gd name="T28" fmla="*/ 53 w 144"/>
                <a:gd name="T29" fmla="*/ 136 h 136"/>
                <a:gd name="T30" fmla="*/ 44 w 144"/>
                <a:gd name="T31" fmla="*/ 136 h 136"/>
                <a:gd name="T32" fmla="*/ 36 w 144"/>
                <a:gd name="T33" fmla="*/ 135 h 136"/>
                <a:gd name="T34" fmla="*/ 28 w 144"/>
                <a:gd name="T35" fmla="*/ 133 h 136"/>
                <a:gd name="T36" fmla="*/ 20 w 144"/>
                <a:gd name="T37" fmla="*/ 128 h 136"/>
                <a:gd name="T38" fmla="*/ 13 w 144"/>
                <a:gd name="T39" fmla="*/ 122 h 136"/>
                <a:gd name="T40" fmla="*/ 7 w 144"/>
                <a:gd name="T41" fmla="*/ 115 h 136"/>
                <a:gd name="T42" fmla="*/ 1 w 144"/>
                <a:gd name="T43" fmla="*/ 99 h 136"/>
                <a:gd name="T44" fmla="*/ 0 w 144"/>
                <a:gd name="T45" fmla="*/ 82 h 136"/>
                <a:gd name="T46" fmla="*/ 3 w 144"/>
                <a:gd name="T47" fmla="*/ 66 h 136"/>
                <a:gd name="T48" fmla="*/ 10 w 144"/>
                <a:gd name="T49" fmla="*/ 50 h 136"/>
                <a:gd name="T50" fmla="*/ 21 w 144"/>
                <a:gd name="T51" fmla="*/ 36 h 136"/>
                <a:gd name="T52" fmla="*/ 33 w 144"/>
                <a:gd name="T53" fmla="*/ 23 h 136"/>
                <a:gd name="T54" fmla="*/ 47 w 144"/>
                <a:gd name="T55" fmla="*/ 13 h 136"/>
                <a:gd name="T56" fmla="*/ 63 w 144"/>
                <a:gd name="T57" fmla="*/ 6 h 136"/>
                <a:gd name="T58" fmla="*/ 79 w 144"/>
                <a:gd name="T59" fmla="*/ 1 h 136"/>
                <a:gd name="T60" fmla="*/ 97 w 144"/>
                <a:gd name="T61" fmla="*/ 0 h 136"/>
                <a:gd name="T62" fmla="*/ 113 w 144"/>
                <a:gd name="T63" fmla="*/ 3 h 136"/>
                <a:gd name="T64" fmla="*/ 129 w 144"/>
                <a:gd name="T65" fmla="*/ 11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6" name="Freeform 45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81 w 122"/>
                <a:gd name="T1" fmla="*/ 0 h 115"/>
                <a:gd name="T2" fmla="*/ 67 w 122"/>
                <a:gd name="T3" fmla="*/ 2 h 115"/>
                <a:gd name="T4" fmla="*/ 54 w 122"/>
                <a:gd name="T5" fmla="*/ 7 h 115"/>
                <a:gd name="T6" fmla="*/ 43 w 122"/>
                <a:gd name="T7" fmla="*/ 14 h 115"/>
                <a:gd name="T8" fmla="*/ 31 w 122"/>
                <a:gd name="T9" fmla="*/ 22 h 115"/>
                <a:gd name="T10" fmla="*/ 21 w 122"/>
                <a:gd name="T11" fmla="*/ 31 h 115"/>
                <a:gd name="T12" fmla="*/ 13 w 122"/>
                <a:gd name="T13" fmla="*/ 41 h 115"/>
                <a:gd name="T14" fmla="*/ 6 w 122"/>
                <a:gd name="T15" fmla="*/ 53 h 115"/>
                <a:gd name="T16" fmla="*/ 1 w 122"/>
                <a:gd name="T17" fmla="*/ 64 h 115"/>
                <a:gd name="T18" fmla="*/ 0 w 122"/>
                <a:gd name="T19" fmla="*/ 75 h 115"/>
                <a:gd name="T20" fmla="*/ 1 w 122"/>
                <a:gd name="T21" fmla="*/ 85 h 115"/>
                <a:gd name="T22" fmla="*/ 5 w 122"/>
                <a:gd name="T23" fmla="*/ 95 h 115"/>
                <a:gd name="T24" fmla="*/ 11 w 122"/>
                <a:gd name="T25" fmla="*/ 104 h 115"/>
                <a:gd name="T26" fmla="*/ 15 w 122"/>
                <a:gd name="T27" fmla="*/ 108 h 115"/>
                <a:gd name="T28" fmla="*/ 21 w 122"/>
                <a:gd name="T29" fmla="*/ 110 h 115"/>
                <a:gd name="T30" fmla="*/ 28 w 122"/>
                <a:gd name="T31" fmla="*/ 113 h 115"/>
                <a:gd name="T32" fmla="*/ 35 w 122"/>
                <a:gd name="T33" fmla="*/ 115 h 115"/>
                <a:gd name="T34" fmla="*/ 34 w 122"/>
                <a:gd name="T35" fmla="*/ 108 h 115"/>
                <a:gd name="T36" fmla="*/ 34 w 122"/>
                <a:gd name="T37" fmla="*/ 100 h 115"/>
                <a:gd name="T38" fmla="*/ 35 w 122"/>
                <a:gd name="T39" fmla="*/ 92 h 115"/>
                <a:gd name="T40" fmla="*/ 38 w 122"/>
                <a:gd name="T41" fmla="*/ 83 h 115"/>
                <a:gd name="T42" fmla="*/ 44 w 122"/>
                <a:gd name="T43" fmla="*/ 75 h 115"/>
                <a:gd name="T44" fmla="*/ 50 w 122"/>
                <a:gd name="T45" fmla="*/ 65 h 115"/>
                <a:gd name="T46" fmla="*/ 58 w 122"/>
                <a:gd name="T47" fmla="*/ 56 h 115"/>
                <a:gd name="T48" fmla="*/ 66 w 122"/>
                <a:gd name="T49" fmla="*/ 47 h 115"/>
                <a:gd name="T50" fmla="*/ 74 w 122"/>
                <a:gd name="T51" fmla="*/ 41 h 115"/>
                <a:gd name="T52" fmla="*/ 81 w 122"/>
                <a:gd name="T53" fmla="*/ 37 h 115"/>
                <a:gd name="T54" fmla="*/ 88 w 122"/>
                <a:gd name="T55" fmla="*/ 33 h 115"/>
                <a:gd name="T56" fmla="*/ 96 w 122"/>
                <a:gd name="T57" fmla="*/ 30 h 115"/>
                <a:gd name="T58" fmla="*/ 103 w 122"/>
                <a:gd name="T59" fmla="*/ 27 h 115"/>
                <a:gd name="T60" fmla="*/ 110 w 122"/>
                <a:gd name="T61" fmla="*/ 25 h 115"/>
                <a:gd name="T62" fmla="*/ 115 w 122"/>
                <a:gd name="T63" fmla="*/ 24 h 115"/>
                <a:gd name="T64" fmla="*/ 122 w 122"/>
                <a:gd name="T65" fmla="*/ 24 h 115"/>
                <a:gd name="T66" fmla="*/ 120 w 122"/>
                <a:gd name="T67" fmla="*/ 21 h 115"/>
                <a:gd name="T68" fmla="*/ 118 w 122"/>
                <a:gd name="T69" fmla="*/ 17 h 115"/>
                <a:gd name="T70" fmla="*/ 115 w 122"/>
                <a:gd name="T71" fmla="*/ 14 h 115"/>
                <a:gd name="T72" fmla="*/ 113 w 122"/>
                <a:gd name="T73" fmla="*/ 11 h 115"/>
                <a:gd name="T74" fmla="*/ 106 w 122"/>
                <a:gd name="T75" fmla="*/ 6 h 115"/>
                <a:gd name="T76" fmla="*/ 97 w 122"/>
                <a:gd name="T77" fmla="*/ 2 h 115"/>
                <a:gd name="T78" fmla="*/ 89 w 122"/>
                <a:gd name="T79" fmla="*/ 1 h 115"/>
                <a:gd name="T80" fmla="*/ 8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7" name="Freeform 46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105 w 125"/>
                <a:gd name="T1" fmla="*/ 5 h 114"/>
                <a:gd name="T2" fmla="*/ 98 w 125"/>
                <a:gd name="T3" fmla="*/ 3 h 114"/>
                <a:gd name="T4" fmla="*/ 90 w 125"/>
                <a:gd name="T5" fmla="*/ 0 h 114"/>
                <a:gd name="T6" fmla="*/ 81 w 125"/>
                <a:gd name="T7" fmla="*/ 0 h 114"/>
                <a:gd name="T8" fmla="*/ 73 w 125"/>
                <a:gd name="T9" fmla="*/ 2 h 114"/>
                <a:gd name="T10" fmla="*/ 65 w 125"/>
                <a:gd name="T11" fmla="*/ 3 h 114"/>
                <a:gd name="T12" fmla="*/ 57 w 125"/>
                <a:gd name="T13" fmla="*/ 6 h 114"/>
                <a:gd name="T14" fmla="*/ 50 w 125"/>
                <a:gd name="T15" fmla="*/ 8 h 114"/>
                <a:gd name="T16" fmla="*/ 43 w 125"/>
                <a:gd name="T17" fmla="*/ 12 h 114"/>
                <a:gd name="T18" fmla="*/ 35 w 125"/>
                <a:gd name="T19" fmla="*/ 18 h 114"/>
                <a:gd name="T20" fmla="*/ 27 w 125"/>
                <a:gd name="T21" fmla="*/ 25 h 114"/>
                <a:gd name="T22" fmla="*/ 20 w 125"/>
                <a:gd name="T23" fmla="*/ 31 h 114"/>
                <a:gd name="T24" fmla="*/ 15 w 125"/>
                <a:gd name="T25" fmla="*/ 40 h 114"/>
                <a:gd name="T26" fmla="*/ 9 w 125"/>
                <a:gd name="T27" fmla="*/ 48 h 114"/>
                <a:gd name="T28" fmla="*/ 4 w 125"/>
                <a:gd name="T29" fmla="*/ 57 h 114"/>
                <a:gd name="T30" fmla="*/ 2 w 125"/>
                <a:gd name="T31" fmla="*/ 66 h 114"/>
                <a:gd name="T32" fmla="*/ 0 w 125"/>
                <a:gd name="T33" fmla="*/ 75 h 114"/>
                <a:gd name="T34" fmla="*/ 1 w 125"/>
                <a:gd name="T35" fmla="*/ 84 h 114"/>
                <a:gd name="T36" fmla="*/ 3 w 125"/>
                <a:gd name="T37" fmla="*/ 94 h 114"/>
                <a:gd name="T38" fmla="*/ 9 w 125"/>
                <a:gd name="T39" fmla="*/ 103 h 114"/>
                <a:gd name="T40" fmla="*/ 17 w 125"/>
                <a:gd name="T41" fmla="*/ 110 h 114"/>
                <a:gd name="T42" fmla="*/ 20 w 125"/>
                <a:gd name="T43" fmla="*/ 111 h 114"/>
                <a:gd name="T44" fmla="*/ 25 w 125"/>
                <a:gd name="T45" fmla="*/ 113 h 114"/>
                <a:gd name="T46" fmla="*/ 30 w 125"/>
                <a:gd name="T47" fmla="*/ 114 h 114"/>
                <a:gd name="T48" fmla="*/ 34 w 125"/>
                <a:gd name="T49" fmla="*/ 114 h 114"/>
                <a:gd name="T50" fmla="*/ 33 w 125"/>
                <a:gd name="T51" fmla="*/ 107 h 114"/>
                <a:gd name="T52" fmla="*/ 34 w 125"/>
                <a:gd name="T53" fmla="*/ 99 h 114"/>
                <a:gd name="T54" fmla="*/ 35 w 125"/>
                <a:gd name="T55" fmla="*/ 91 h 114"/>
                <a:gd name="T56" fmla="*/ 39 w 125"/>
                <a:gd name="T57" fmla="*/ 83 h 114"/>
                <a:gd name="T58" fmla="*/ 43 w 125"/>
                <a:gd name="T59" fmla="*/ 75 h 114"/>
                <a:gd name="T60" fmla="*/ 49 w 125"/>
                <a:gd name="T61" fmla="*/ 67 h 114"/>
                <a:gd name="T62" fmla="*/ 57 w 125"/>
                <a:gd name="T63" fmla="*/ 59 h 114"/>
                <a:gd name="T64" fmla="*/ 65 w 125"/>
                <a:gd name="T65" fmla="*/ 51 h 114"/>
                <a:gd name="T66" fmla="*/ 73 w 125"/>
                <a:gd name="T67" fmla="*/ 45 h 114"/>
                <a:gd name="T68" fmla="*/ 81 w 125"/>
                <a:gd name="T69" fmla="*/ 40 h 114"/>
                <a:gd name="T70" fmla="*/ 88 w 125"/>
                <a:gd name="T71" fmla="*/ 36 h 114"/>
                <a:gd name="T72" fmla="*/ 96 w 125"/>
                <a:gd name="T73" fmla="*/ 33 h 114"/>
                <a:gd name="T74" fmla="*/ 105 w 125"/>
                <a:gd name="T75" fmla="*/ 29 h 114"/>
                <a:gd name="T76" fmla="*/ 111 w 125"/>
                <a:gd name="T77" fmla="*/ 28 h 114"/>
                <a:gd name="T78" fmla="*/ 118 w 125"/>
                <a:gd name="T79" fmla="*/ 28 h 114"/>
                <a:gd name="T80" fmla="*/ 125 w 125"/>
                <a:gd name="T81" fmla="*/ 28 h 114"/>
                <a:gd name="T82" fmla="*/ 122 w 125"/>
                <a:gd name="T83" fmla="*/ 20 h 114"/>
                <a:gd name="T84" fmla="*/ 117 w 125"/>
                <a:gd name="T85" fmla="*/ 13 h 114"/>
                <a:gd name="T86" fmla="*/ 111 w 125"/>
                <a:gd name="T87" fmla="*/ 8 h 114"/>
                <a:gd name="T88" fmla="*/ 105 w 125"/>
                <a:gd name="T89" fmla="*/ 5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8" name="Freeform 47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71 w 125"/>
                <a:gd name="T1" fmla="*/ 2 h 114"/>
                <a:gd name="T2" fmla="*/ 58 w 125"/>
                <a:gd name="T3" fmla="*/ 5 h 114"/>
                <a:gd name="T4" fmla="*/ 46 w 125"/>
                <a:gd name="T5" fmla="*/ 11 h 114"/>
                <a:gd name="T6" fmla="*/ 36 w 125"/>
                <a:gd name="T7" fmla="*/ 18 h 114"/>
                <a:gd name="T8" fmla="*/ 26 w 125"/>
                <a:gd name="T9" fmla="*/ 26 h 114"/>
                <a:gd name="T10" fmla="*/ 18 w 125"/>
                <a:gd name="T11" fmla="*/ 35 h 114"/>
                <a:gd name="T12" fmla="*/ 10 w 125"/>
                <a:gd name="T13" fmla="*/ 47 h 114"/>
                <a:gd name="T14" fmla="*/ 5 w 125"/>
                <a:gd name="T15" fmla="*/ 58 h 114"/>
                <a:gd name="T16" fmla="*/ 1 w 125"/>
                <a:gd name="T17" fmla="*/ 71 h 114"/>
                <a:gd name="T18" fmla="*/ 0 w 125"/>
                <a:gd name="T19" fmla="*/ 81 h 114"/>
                <a:gd name="T20" fmla="*/ 1 w 125"/>
                <a:gd name="T21" fmla="*/ 92 h 114"/>
                <a:gd name="T22" fmla="*/ 6 w 125"/>
                <a:gd name="T23" fmla="*/ 100 h 114"/>
                <a:gd name="T24" fmla="*/ 12 w 125"/>
                <a:gd name="T25" fmla="*/ 108 h 114"/>
                <a:gd name="T26" fmla="*/ 16 w 125"/>
                <a:gd name="T27" fmla="*/ 110 h 114"/>
                <a:gd name="T28" fmla="*/ 20 w 125"/>
                <a:gd name="T29" fmla="*/ 111 h 114"/>
                <a:gd name="T30" fmla="*/ 25 w 125"/>
                <a:gd name="T31" fmla="*/ 113 h 114"/>
                <a:gd name="T32" fmla="*/ 29 w 125"/>
                <a:gd name="T33" fmla="*/ 114 h 114"/>
                <a:gd name="T34" fmla="*/ 28 w 125"/>
                <a:gd name="T35" fmla="*/ 107 h 114"/>
                <a:gd name="T36" fmla="*/ 28 w 125"/>
                <a:gd name="T37" fmla="*/ 100 h 114"/>
                <a:gd name="T38" fmla="*/ 30 w 125"/>
                <a:gd name="T39" fmla="*/ 92 h 114"/>
                <a:gd name="T40" fmla="*/ 34 w 125"/>
                <a:gd name="T41" fmla="*/ 84 h 114"/>
                <a:gd name="T42" fmla="*/ 38 w 125"/>
                <a:gd name="T43" fmla="*/ 76 h 114"/>
                <a:gd name="T44" fmla="*/ 45 w 125"/>
                <a:gd name="T45" fmla="*/ 66 h 114"/>
                <a:gd name="T46" fmla="*/ 52 w 125"/>
                <a:gd name="T47" fmla="*/ 58 h 114"/>
                <a:gd name="T48" fmla="*/ 61 w 125"/>
                <a:gd name="T49" fmla="*/ 50 h 114"/>
                <a:gd name="T50" fmla="*/ 69 w 125"/>
                <a:gd name="T51" fmla="*/ 43 h 114"/>
                <a:gd name="T52" fmla="*/ 78 w 125"/>
                <a:gd name="T53" fmla="*/ 39 h 114"/>
                <a:gd name="T54" fmla="*/ 86 w 125"/>
                <a:gd name="T55" fmla="*/ 34 h 114"/>
                <a:gd name="T56" fmla="*/ 95 w 125"/>
                <a:gd name="T57" fmla="*/ 31 h 114"/>
                <a:gd name="T58" fmla="*/ 103 w 125"/>
                <a:gd name="T59" fmla="*/ 28 h 114"/>
                <a:gd name="T60" fmla="*/ 111 w 125"/>
                <a:gd name="T61" fmla="*/ 27 h 114"/>
                <a:gd name="T62" fmla="*/ 118 w 125"/>
                <a:gd name="T63" fmla="*/ 27 h 114"/>
                <a:gd name="T64" fmla="*/ 125 w 125"/>
                <a:gd name="T65" fmla="*/ 28 h 114"/>
                <a:gd name="T66" fmla="*/ 124 w 125"/>
                <a:gd name="T67" fmla="*/ 25 h 114"/>
                <a:gd name="T68" fmla="*/ 122 w 125"/>
                <a:gd name="T69" fmla="*/ 22 h 114"/>
                <a:gd name="T70" fmla="*/ 120 w 125"/>
                <a:gd name="T71" fmla="*/ 18 h 114"/>
                <a:gd name="T72" fmla="*/ 117 w 125"/>
                <a:gd name="T73" fmla="*/ 15 h 114"/>
                <a:gd name="T74" fmla="*/ 112 w 125"/>
                <a:gd name="T75" fmla="*/ 10 h 114"/>
                <a:gd name="T76" fmla="*/ 107 w 125"/>
                <a:gd name="T77" fmla="*/ 7 h 114"/>
                <a:gd name="T78" fmla="*/ 102 w 125"/>
                <a:gd name="T79" fmla="*/ 4 h 114"/>
                <a:gd name="T80" fmla="*/ 96 w 125"/>
                <a:gd name="T81" fmla="*/ 2 h 114"/>
                <a:gd name="T82" fmla="*/ 89 w 125"/>
                <a:gd name="T83" fmla="*/ 1 h 114"/>
                <a:gd name="T84" fmla="*/ 82 w 125"/>
                <a:gd name="T85" fmla="*/ 0 h 114"/>
                <a:gd name="T86" fmla="*/ 76 w 125"/>
                <a:gd name="T87" fmla="*/ 1 h 114"/>
                <a:gd name="T88" fmla="*/ 71 w 125"/>
                <a:gd name="T89" fmla="*/ 2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59" name="Freeform 48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51 w 124"/>
                <a:gd name="T1" fmla="*/ 8 h 111"/>
                <a:gd name="T2" fmla="*/ 40 w 124"/>
                <a:gd name="T3" fmla="*/ 14 h 111"/>
                <a:gd name="T4" fmla="*/ 30 w 124"/>
                <a:gd name="T5" fmla="*/ 22 h 111"/>
                <a:gd name="T6" fmla="*/ 22 w 124"/>
                <a:gd name="T7" fmla="*/ 30 h 111"/>
                <a:gd name="T8" fmla="*/ 14 w 124"/>
                <a:gd name="T9" fmla="*/ 38 h 111"/>
                <a:gd name="T10" fmla="*/ 7 w 124"/>
                <a:gd name="T11" fmla="*/ 48 h 111"/>
                <a:gd name="T12" fmla="*/ 3 w 124"/>
                <a:gd name="T13" fmla="*/ 58 h 111"/>
                <a:gd name="T14" fmla="*/ 0 w 124"/>
                <a:gd name="T15" fmla="*/ 70 h 111"/>
                <a:gd name="T16" fmla="*/ 0 w 124"/>
                <a:gd name="T17" fmla="*/ 83 h 111"/>
                <a:gd name="T18" fmla="*/ 1 w 124"/>
                <a:gd name="T19" fmla="*/ 88 h 111"/>
                <a:gd name="T20" fmla="*/ 3 w 124"/>
                <a:gd name="T21" fmla="*/ 92 h 111"/>
                <a:gd name="T22" fmla="*/ 6 w 124"/>
                <a:gd name="T23" fmla="*/ 96 h 111"/>
                <a:gd name="T24" fmla="*/ 8 w 124"/>
                <a:gd name="T25" fmla="*/ 101 h 111"/>
                <a:gd name="T26" fmla="*/ 11 w 124"/>
                <a:gd name="T27" fmla="*/ 105 h 111"/>
                <a:gd name="T28" fmla="*/ 16 w 124"/>
                <a:gd name="T29" fmla="*/ 108 h 111"/>
                <a:gd name="T30" fmla="*/ 22 w 124"/>
                <a:gd name="T31" fmla="*/ 110 h 111"/>
                <a:gd name="T32" fmla="*/ 26 w 124"/>
                <a:gd name="T33" fmla="*/ 111 h 111"/>
                <a:gd name="T34" fmla="*/ 26 w 124"/>
                <a:gd name="T35" fmla="*/ 105 h 111"/>
                <a:gd name="T36" fmla="*/ 28 w 124"/>
                <a:gd name="T37" fmla="*/ 98 h 111"/>
                <a:gd name="T38" fmla="*/ 30 w 124"/>
                <a:gd name="T39" fmla="*/ 90 h 111"/>
                <a:gd name="T40" fmla="*/ 33 w 124"/>
                <a:gd name="T41" fmla="*/ 81 h 111"/>
                <a:gd name="T42" fmla="*/ 38 w 124"/>
                <a:gd name="T43" fmla="*/ 75 h 111"/>
                <a:gd name="T44" fmla="*/ 44 w 124"/>
                <a:gd name="T45" fmla="*/ 67 h 111"/>
                <a:gd name="T46" fmla="*/ 51 w 124"/>
                <a:gd name="T47" fmla="*/ 60 h 111"/>
                <a:gd name="T48" fmla="*/ 59 w 124"/>
                <a:gd name="T49" fmla="*/ 53 h 111"/>
                <a:gd name="T50" fmla="*/ 68 w 124"/>
                <a:gd name="T51" fmla="*/ 46 h 111"/>
                <a:gd name="T52" fmla="*/ 77 w 124"/>
                <a:gd name="T53" fmla="*/ 40 h 111"/>
                <a:gd name="T54" fmla="*/ 86 w 124"/>
                <a:gd name="T55" fmla="*/ 35 h 111"/>
                <a:gd name="T56" fmla="*/ 94 w 124"/>
                <a:gd name="T57" fmla="*/ 32 h 111"/>
                <a:gd name="T58" fmla="*/ 102 w 124"/>
                <a:gd name="T59" fmla="*/ 30 h 111"/>
                <a:gd name="T60" fmla="*/ 111 w 124"/>
                <a:gd name="T61" fmla="*/ 29 h 111"/>
                <a:gd name="T62" fmla="*/ 117 w 124"/>
                <a:gd name="T63" fmla="*/ 29 h 111"/>
                <a:gd name="T64" fmla="*/ 124 w 124"/>
                <a:gd name="T65" fmla="*/ 30 h 111"/>
                <a:gd name="T66" fmla="*/ 123 w 124"/>
                <a:gd name="T67" fmla="*/ 25 h 111"/>
                <a:gd name="T68" fmla="*/ 121 w 124"/>
                <a:gd name="T69" fmla="*/ 19 h 111"/>
                <a:gd name="T70" fmla="*/ 119 w 124"/>
                <a:gd name="T71" fmla="*/ 15 h 111"/>
                <a:gd name="T72" fmla="*/ 114 w 124"/>
                <a:gd name="T73" fmla="*/ 11 h 111"/>
                <a:gd name="T74" fmla="*/ 107 w 124"/>
                <a:gd name="T75" fmla="*/ 5 h 111"/>
                <a:gd name="T76" fmla="*/ 99 w 124"/>
                <a:gd name="T77" fmla="*/ 2 h 111"/>
                <a:gd name="T78" fmla="*/ 91 w 124"/>
                <a:gd name="T79" fmla="*/ 0 h 111"/>
                <a:gd name="T80" fmla="*/ 83 w 124"/>
                <a:gd name="T81" fmla="*/ 0 h 111"/>
                <a:gd name="T82" fmla="*/ 74 w 124"/>
                <a:gd name="T83" fmla="*/ 1 h 111"/>
                <a:gd name="T84" fmla="*/ 66 w 124"/>
                <a:gd name="T85" fmla="*/ 2 h 111"/>
                <a:gd name="T86" fmla="*/ 58 w 124"/>
                <a:gd name="T87" fmla="*/ 4 h 111"/>
                <a:gd name="T88" fmla="*/ 51 w 124"/>
                <a:gd name="T89" fmla="*/ 8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0" name="Freeform 49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80 w 125"/>
                <a:gd name="T1" fmla="*/ 1 h 117"/>
                <a:gd name="T2" fmla="*/ 66 w 125"/>
                <a:gd name="T3" fmla="*/ 4 h 117"/>
                <a:gd name="T4" fmla="*/ 53 w 125"/>
                <a:gd name="T5" fmla="*/ 8 h 117"/>
                <a:gd name="T6" fmla="*/ 42 w 125"/>
                <a:gd name="T7" fmla="*/ 15 h 117"/>
                <a:gd name="T8" fmla="*/ 30 w 125"/>
                <a:gd name="T9" fmla="*/ 23 h 117"/>
                <a:gd name="T10" fmla="*/ 21 w 125"/>
                <a:gd name="T11" fmla="*/ 34 h 117"/>
                <a:gd name="T12" fmla="*/ 13 w 125"/>
                <a:gd name="T13" fmla="*/ 44 h 117"/>
                <a:gd name="T14" fmla="*/ 6 w 125"/>
                <a:gd name="T15" fmla="*/ 56 h 117"/>
                <a:gd name="T16" fmla="*/ 1 w 125"/>
                <a:gd name="T17" fmla="*/ 68 h 117"/>
                <a:gd name="T18" fmla="*/ 0 w 125"/>
                <a:gd name="T19" fmla="*/ 77 h 117"/>
                <a:gd name="T20" fmla="*/ 1 w 125"/>
                <a:gd name="T21" fmla="*/ 88 h 117"/>
                <a:gd name="T22" fmla="*/ 5 w 125"/>
                <a:gd name="T23" fmla="*/ 97 h 117"/>
                <a:gd name="T24" fmla="*/ 12 w 125"/>
                <a:gd name="T25" fmla="*/ 106 h 117"/>
                <a:gd name="T26" fmla="*/ 15 w 125"/>
                <a:gd name="T27" fmla="*/ 111 h 117"/>
                <a:gd name="T28" fmla="*/ 20 w 125"/>
                <a:gd name="T29" fmla="*/ 113 h 117"/>
                <a:gd name="T30" fmla="*/ 26 w 125"/>
                <a:gd name="T31" fmla="*/ 115 h 117"/>
                <a:gd name="T32" fmla="*/ 31 w 125"/>
                <a:gd name="T33" fmla="*/ 117 h 117"/>
                <a:gd name="T34" fmla="*/ 30 w 125"/>
                <a:gd name="T35" fmla="*/ 109 h 117"/>
                <a:gd name="T36" fmla="*/ 31 w 125"/>
                <a:gd name="T37" fmla="*/ 102 h 117"/>
                <a:gd name="T38" fmla="*/ 34 w 125"/>
                <a:gd name="T39" fmla="*/ 94 h 117"/>
                <a:gd name="T40" fmla="*/ 37 w 125"/>
                <a:gd name="T41" fmla="*/ 84 h 117"/>
                <a:gd name="T42" fmla="*/ 42 w 125"/>
                <a:gd name="T43" fmla="*/ 76 h 117"/>
                <a:gd name="T44" fmla="*/ 47 w 125"/>
                <a:gd name="T45" fmla="*/ 68 h 117"/>
                <a:gd name="T46" fmla="*/ 55 w 125"/>
                <a:gd name="T47" fmla="*/ 61 h 117"/>
                <a:gd name="T48" fmla="*/ 64 w 125"/>
                <a:gd name="T49" fmla="*/ 53 h 117"/>
                <a:gd name="T50" fmla="*/ 72 w 125"/>
                <a:gd name="T51" fmla="*/ 46 h 117"/>
                <a:gd name="T52" fmla="*/ 79 w 125"/>
                <a:gd name="T53" fmla="*/ 42 h 117"/>
                <a:gd name="T54" fmla="*/ 88 w 125"/>
                <a:gd name="T55" fmla="*/ 37 h 117"/>
                <a:gd name="T56" fmla="*/ 96 w 125"/>
                <a:gd name="T57" fmla="*/ 34 h 117"/>
                <a:gd name="T58" fmla="*/ 104 w 125"/>
                <a:gd name="T59" fmla="*/ 31 h 117"/>
                <a:gd name="T60" fmla="*/ 111 w 125"/>
                <a:gd name="T61" fmla="*/ 30 h 117"/>
                <a:gd name="T62" fmla="*/ 118 w 125"/>
                <a:gd name="T63" fmla="*/ 30 h 117"/>
                <a:gd name="T64" fmla="*/ 125 w 125"/>
                <a:gd name="T65" fmla="*/ 30 h 117"/>
                <a:gd name="T66" fmla="*/ 123 w 125"/>
                <a:gd name="T67" fmla="*/ 28 h 117"/>
                <a:gd name="T68" fmla="*/ 122 w 125"/>
                <a:gd name="T69" fmla="*/ 26 h 117"/>
                <a:gd name="T70" fmla="*/ 121 w 125"/>
                <a:gd name="T71" fmla="*/ 23 h 117"/>
                <a:gd name="T72" fmla="*/ 120 w 125"/>
                <a:gd name="T73" fmla="*/ 21 h 117"/>
                <a:gd name="T74" fmla="*/ 117 w 125"/>
                <a:gd name="T75" fmla="*/ 16 h 117"/>
                <a:gd name="T76" fmla="*/ 113 w 125"/>
                <a:gd name="T77" fmla="*/ 12 h 117"/>
                <a:gd name="T78" fmla="*/ 107 w 125"/>
                <a:gd name="T79" fmla="*/ 8 h 117"/>
                <a:gd name="T80" fmla="*/ 103 w 125"/>
                <a:gd name="T81" fmla="*/ 5 h 117"/>
                <a:gd name="T82" fmla="*/ 97 w 125"/>
                <a:gd name="T83" fmla="*/ 3 h 117"/>
                <a:gd name="T84" fmla="*/ 91 w 125"/>
                <a:gd name="T85" fmla="*/ 1 h 117"/>
                <a:gd name="T86" fmla="*/ 85 w 125"/>
                <a:gd name="T87" fmla="*/ 0 h 117"/>
                <a:gd name="T88" fmla="*/ 80 w 125"/>
                <a:gd name="T89" fmla="*/ 1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1" name="Freeform 50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33 w 98"/>
                <a:gd name="T1" fmla="*/ 23 h 88"/>
                <a:gd name="T2" fmla="*/ 24 w 98"/>
                <a:gd name="T3" fmla="*/ 31 h 88"/>
                <a:gd name="T4" fmla="*/ 17 w 98"/>
                <a:gd name="T5" fmla="*/ 39 h 88"/>
                <a:gd name="T6" fmla="*/ 10 w 98"/>
                <a:gd name="T7" fmla="*/ 49 h 88"/>
                <a:gd name="T8" fmla="*/ 6 w 98"/>
                <a:gd name="T9" fmla="*/ 57 h 88"/>
                <a:gd name="T10" fmla="*/ 2 w 98"/>
                <a:gd name="T11" fmla="*/ 65 h 88"/>
                <a:gd name="T12" fmla="*/ 0 w 98"/>
                <a:gd name="T13" fmla="*/ 73 h 88"/>
                <a:gd name="T14" fmla="*/ 0 w 98"/>
                <a:gd name="T15" fmla="*/ 80 h 88"/>
                <a:gd name="T16" fmla="*/ 1 w 98"/>
                <a:gd name="T17" fmla="*/ 87 h 88"/>
                <a:gd name="T18" fmla="*/ 8 w 98"/>
                <a:gd name="T19" fmla="*/ 88 h 88"/>
                <a:gd name="T20" fmla="*/ 14 w 98"/>
                <a:gd name="T21" fmla="*/ 88 h 88"/>
                <a:gd name="T22" fmla="*/ 21 w 98"/>
                <a:gd name="T23" fmla="*/ 88 h 88"/>
                <a:gd name="T24" fmla="*/ 26 w 98"/>
                <a:gd name="T25" fmla="*/ 86 h 88"/>
                <a:gd name="T26" fmla="*/ 37 w 98"/>
                <a:gd name="T27" fmla="*/ 83 h 88"/>
                <a:gd name="T28" fmla="*/ 47 w 98"/>
                <a:gd name="T29" fmla="*/ 80 h 88"/>
                <a:gd name="T30" fmla="*/ 58 w 98"/>
                <a:gd name="T31" fmla="*/ 74 h 88"/>
                <a:gd name="T32" fmla="*/ 67 w 98"/>
                <a:gd name="T33" fmla="*/ 67 h 88"/>
                <a:gd name="T34" fmla="*/ 76 w 98"/>
                <a:gd name="T35" fmla="*/ 59 h 88"/>
                <a:gd name="T36" fmla="*/ 83 w 98"/>
                <a:gd name="T37" fmla="*/ 51 h 88"/>
                <a:gd name="T38" fmla="*/ 90 w 98"/>
                <a:gd name="T39" fmla="*/ 41 h 88"/>
                <a:gd name="T40" fmla="*/ 94 w 98"/>
                <a:gd name="T41" fmla="*/ 30 h 88"/>
                <a:gd name="T42" fmla="*/ 96 w 98"/>
                <a:gd name="T43" fmla="*/ 23 h 88"/>
                <a:gd name="T44" fmla="*/ 98 w 98"/>
                <a:gd name="T45" fmla="*/ 15 h 88"/>
                <a:gd name="T46" fmla="*/ 98 w 98"/>
                <a:gd name="T47" fmla="*/ 8 h 88"/>
                <a:gd name="T48" fmla="*/ 97 w 98"/>
                <a:gd name="T49" fmla="*/ 1 h 88"/>
                <a:gd name="T50" fmla="*/ 90 w 98"/>
                <a:gd name="T51" fmla="*/ 0 h 88"/>
                <a:gd name="T52" fmla="*/ 83 w 98"/>
                <a:gd name="T53" fmla="*/ 0 h 88"/>
                <a:gd name="T54" fmla="*/ 75 w 98"/>
                <a:gd name="T55" fmla="*/ 1 h 88"/>
                <a:gd name="T56" fmla="*/ 67 w 98"/>
                <a:gd name="T57" fmla="*/ 4 h 88"/>
                <a:gd name="T58" fmla="*/ 58 w 98"/>
                <a:gd name="T59" fmla="*/ 7 h 88"/>
                <a:gd name="T60" fmla="*/ 50 w 98"/>
                <a:gd name="T61" fmla="*/ 12 h 88"/>
                <a:gd name="T62" fmla="*/ 41 w 98"/>
                <a:gd name="T63" fmla="*/ 16 h 88"/>
                <a:gd name="T64" fmla="*/ 33 w 98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2" name="Freeform 51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32 w 91"/>
                <a:gd name="T1" fmla="*/ 23 h 91"/>
                <a:gd name="T2" fmla="*/ 24 w 91"/>
                <a:gd name="T3" fmla="*/ 32 h 91"/>
                <a:gd name="T4" fmla="*/ 16 w 91"/>
                <a:gd name="T5" fmla="*/ 41 h 91"/>
                <a:gd name="T6" fmla="*/ 10 w 91"/>
                <a:gd name="T7" fmla="*/ 51 h 91"/>
                <a:gd name="T8" fmla="*/ 4 w 91"/>
                <a:gd name="T9" fmla="*/ 59 h 91"/>
                <a:gd name="T10" fmla="*/ 1 w 91"/>
                <a:gd name="T11" fmla="*/ 68 h 91"/>
                <a:gd name="T12" fmla="*/ 0 w 91"/>
                <a:gd name="T13" fmla="*/ 76 h 91"/>
                <a:gd name="T14" fmla="*/ 0 w 91"/>
                <a:gd name="T15" fmla="*/ 84 h 91"/>
                <a:gd name="T16" fmla="*/ 1 w 91"/>
                <a:gd name="T17" fmla="*/ 91 h 91"/>
                <a:gd name="T18" fmla="*/ 4 w 91"/>
                <a:gd name="T19" fmla="*/ 91 h 91"/>
                <a:gd name="T20" fmla="*/ 8 w 91"/>
                <a:gd name="T21" fmla="*/ 91 h 91"/>
                <a:gd name="T22" fmla="*/ 10 w 91"/>
                <a:gd name="T23" fmla="*/ 91 h 91"/>
                <a:gd name="T24" fmla="*/ 12 w 91"/>
                <a:gd name="T25" fmla="*/ 91 h 91"/>
                <a:gd name="T26" fmla="*/ 25 w 91"/>
                <a:gd name="T27" fmla="*/ 89 h 91"/>
                <a:gd name="T28" fmla="*/ 38 w 91"/>
                <a:gd name="T29" fmla="*/ 84 h 91"/>
                <a:gd name="T30" fmla="*/ 49 w 91"/>
                <a:gd name="T31" fmla="*/ 78 h 91"/>
                <a:gd name="T32" fmla="*/ 61 w 91"/>
                <a:gd name="T33" fmla="*/ 70 h 91"/>
                <a:gd name="T34" fmla="*/ 70 w 91"/>
                <a:gd name="T35" fmla="*/ 61 h 91"/>
                <a:gd name="T36" fmla="*/ 78 w 91"/>
                <a:gd name="T37" fmla="*/ 52 h 91"/>
                <a:gd name="T38" fmla="*/ 84 w 91"/>
                <a:gd name="T39" fmla="*/ 40 h 91"/>
                <a:gd name="T40" fmla="*/ 88 w 91"/>
                <a:gd name="T41" fmla="*/ 29 h 91"/>
                <a:gd name="T42" fmla="*/ 91 w 91"/>
                <a:gd name="T43" fmla="*/ 22 h 91"/>
                <a:gd name="T44" fmla="*/ 91 w 91"/>
                <a:gd name="T45" fmla="*/ 14 h 91"/>
                <a:gd name="T46" fmla="*/ 91 w 91"/>
                <a:gd name="T47" fmla="*/ 7 h 91"/>
                <a:gd name="T48" fmla="*/ 88 w 91"/>
                <a:gd name="T49" fmla="*/ 0 h 91"/>
                <a:gd name="T50" fmla="*/ 81 w 91"/>
                <a:gd name="T51" fmla="*/ 0 h 91"/>
                <a:gd name="T52" fmla="*/ 76 w 91"/>
                <a:gd name="T53" fmla="*/ 1 h 91"/>
                <a:gd name="T54" fmla="*/ 69 w 91"/>
                <a:gd name="T55" fmla="*/ 3 h 91"/>
                <a:gd name="T56" fmla="*/ 62 w 91"/>
                <a:gd name="T57" fmla="*/ 6 h 91"/>
                <a:gd name="T58" fmla="*/ 54 w 91"/>
                <a:gd name="T59" fmla="*/ 9 h 91"/>
                <a:gd name="T60" fmla="*/ 47 w 91"/>
                <a:gd name="T61" fmla="*/ 13 h 91"/>
                <a:gd name="T62" fmla="*/ 40 w 91"/>
                <a:gd name="T63" fmla="*/ 17 h 91"/>
                <a:gd name="T64" fmla="*/ 32 w 91"/>
                <a:gd name="T65" fmla="*/ 23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3" name="Freeform 52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33 w 98"/>
                <a:gd name="T1" fmla="*/ 24 h 84"/>
                <a:gd name="T2" fmla="*/ 25 w 98"/>
                <a:gd name="T3" fmla="*/ 31 h 84"/>
                <a:gd name="T4" fmla="*/ 18 w 98"/>
                <a:gd name="T5" fmla="*/ 38 h 84"/>
                <a:gd name="T6" fmla="*/ 12 w 98"/>
                <a:gd name="T7" fmla="*/ 46 h 84"/>
                <a:gd name="T8" fmla="*/ 7 w 98"/>
                <a:gd name="T9" fmla="*/ 52 h 84"/>
                <a:gd name="T10" fmla="*/ 4 w 98"/>
                <a:gd name="T11" fmla="*/ 61 h 84"/>
                <a:gd name="T12" fmla="*/ 2 w 98"/>
                <a:gd name="T13" fmla="*/ 69 h 84"/>
                <a:gd name="T14" fmla="*/ 0 w 98"/>
                <a:gd name="T15" fmla="*/ 76 h 84"/>
                <a:gd name="T16" fmla="*/ 0 w 98"/>
                <a:gd name="T17" fmla="*/ 82 h 84"/>
                <a:gd name="T18" fmla="*/ 7 w 98"/>
                <a:gd name="T19" fmla="*/ 84 h 84"/>
                <a:gd name="T20" fmla="*/ 15 w 98"/>
                <a:gd name="T21" fmla="*/ 84 h 84"/>
                <a:gd name="T22" fmla="*/ 23 w 98"/>
                <a:gd name="T23" fmla="*/ 84 h 84"/>
                <a:gd name="T24" fmla="*/ 30 w 98"/>
                <a:gd name="T25" fmla="*/ 82 h 84"/>
                <a:gd name="T26" fmla="*/ 43 w 98"/>
                <a:gd name="T27" fmla="*/ 79 h 84"/>
                <a:gd name="T28" fmla="*/ 55 w 98"/>
                <a:gd name="T29" fmla="*/ 73 h 84"/>
                <a:gd name="T30" fmla="*/ 66 w 98"/>
                <a:gd name="T31" fmla="*/ 65 h 84"/>
                <a:gd name="T32" fmla="*/ 75 w 98"/>
                <a:gd name="T33" fmla="*/ 57 h 84"/>
                <a:gd name="T34" fmla="*/ 83 w 98"/>
                <a:gd name="T35" fmla="*/ 47 h 84"/>
                <a:gd name="T36" fmla="*/ 90 w 98"/>
                <a:gd name="T37" fmla="*/ 35 h 84"/>
                <a:gd name="T38" fmla="*/ 96 w 98"/>
                <a:gd name="T39" fmla="*/ 24 h 84"/>
                <a:gd name="T40" fmla="*/ 98 w 98"/>
                <a:gd name="T41" fmla="*/ 11 h 84"/>
                <a:gd name="T42" fmla="*/ 98 w 98"/>
                <a:gd name="T43" fmla="*/ 9 h 84"/>
                <a:gd name="T44" fmla="*/ 98 w 98"/>
                <a:gd name="T45" fmla="*/ 5 h 84"/>
                <a:gd name="T46" fmla="*/ 98 w 98"/>
                <a:gd name="T47" fmla="*/ 3 h 84"/>
                <a:gd name="T48" fmla="*/ 98 w 98"/>
                <a:gd name="T49" fmla="*/ 1 h 84"/>
                <a:gd name="T50" fmla="*/ 91 w 98"/>
                <a:gd name="T51" fmla="*/ 0 h 84"/>
                <a:gd name="T52" fmla="*/ 85 w 98"/>
                <a:gd name="T53" fmla="*/ 0 h 84"/>
                <a:gd name="T54" fmla="*/ 76 w 98"/>
                <a:gd name="T55" fmla="*/ 1 h 84"/>
                <a:gd name="T56" fmla="*/ 68 w 98"/>
                <a:gd name="T57" fmla="*/ 3 h 84"/>
                <a:gd name="T58" fmla="*/ 60 w 98"/>
                <a:gd name="T59" fmla="*/ 6 h 84"/>
                <a:gd name="T60" fmla="*/ 51 w 98"/>
                <a:gd name="T61" fmla="*/ 11 h 84"/>
                <a:gd name="T62" fmla="*/ 42 w 98"/>
                <a:gd name="T63" fmla="*/ 17 h 84"/>
                <a:gd name="T64" fmla="*/ 33 w 98"/>
                <a:gd name="T65" fmla="*/ 24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4" name="Freeform 53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34 w 95"/>
                <a:gd name="T1" fmla="*/ 23 h 87"/>
                <a:gd name="T2" fmla="*/ 25 w 95"/>
                <a:gd name="T3" fmla="*/ 31 h 87"/>
                <a:gd name="T4" fmla="*/ 17 w 95"/>
                <a:gd name="T5" fmla="*/ 38 h 87"/>
                <a:gd name="T6" fmla="*/ 12 w 95"/>
                <a:gd name="T7" fmla="*/ 46 h 87"/>
                <a:gd name="T8" fmla="*/ 7 w 95"/>
                <a:gd name="T9" fmla="*/ 54 h 87"/>
                <a:gd name="T10" fmla="*/ 4 w 95"/>
                <a:gd name="T11" fmla="*/ 64 h 87"/>
                <a:gd name="T12" fmla="*/ 1 w 95"/>
                <a:gd name="T13" fmla="*/ 72 h 87"/>
                <a:gd name="T14" fmla="*/ 0 w 95"/>
                <a:gd name="T15" fmla="*/ 79 h 87"/>
                <a:gd name="T16" fmla="*/ 1 w 95"/>
                <a:gd name="T17" fmla="*/ 87 h 87"/>
                <a:gd name="T18" fmla="*/ 5 w 95"/>
                <a:gd name="T19" fmla="*/ 87 h 87"/>
                <a:gd name="T20" fmla="*/ 8 w 95"/>
                <a:gd name="T21" fmla="*/ 87 h 87"/>
                <a:gd name="T22" fmla="*/ 12 w 95"/>
                <a:gd name="T23" fmla="*/ 87 h 87"/>
                <a:gd name="T24" fmla="*/ 16 w 95"/>
                <a:gd name="T25" fmla="*/ 87 h 87"/>
                <a:gd name="T26" fmla="*/ 27 w 95"/>
                <a:gd name="T27" fmla="*/ 84 h 87"/>
                <a:gd name="T28" fmla="*/ 37 w 95"/>
                <a:gd name="T29" fmla="*/ 81 h 87"/>
                <a:gd name="T30" fmla="*/ 47 w 95"/>
                <a:gd name="T31" fmla="*/ 77 h 87"/>
                <a:gd name="T32" fmla="*/ 57 w 95"/>
                <a:gd name="T33" fmla="*/ 72 h 87"/>
                <a:gd name="T34" fmla="*/ 65 w 95"/>
                <a:gd name="T35" fmla="*/ 65 h 87"/>
                <a:gd name="T36" fmla="*/ 73 w 95"/>
                <a:gd name="T37" fmla="*/ 58 h 87"/>
                <a:gd name="T38" fmla="*/ 80 w 95"/>
                <a:gd name="T39" fmla="*/ 50 h 87"/>
                <a:gd name="T40" fmla="*/ 87 w 95"/>
                <a:gd name="T41" fmla="*/ 41 h 87"/>
                <a:gd name="T42" fmla="*/ 90 w 95"/>
                <a:gd name="T43" fmla="*/ 31 h 87"/>
                <a:gd name="T44" fmla="*/ 93 w 95"/>
                <a:gd name="T45" fmla="*/ 21 h 87"/>
                <a:gd name="T46" fmla="*/ 95 w 95"/>
                <a:gd name="T47" fmla="*/ 11 h 87"/>
                <a:gd name="T48" fmla="*/ 95 w 95"/>
                <a:gd name="T49" fmla="*/ 0 h 87"/>
                <a:gd name="T50" fmla="*/ 88 w 95"/>
                <a:gd name="T51" fmla="*/ 0 h 87"/>
                <a:gd name="T52" fmla="*/ 81 w 95"/>
                <a:gd name="T53" fmla="*/ 0 h 87"/>
                <a:gd name="T54" fmla="*/ 74 w 95"/>
                <a:gd name="T55" fmla="*/ 1 h 87"/>
                <a:gd name="T56" fmla="*/ 66 w 95"/>
                <a:gd name="T57" fmla="*/ 4 h 87"/>
                <a:gd name="T58" fmla="*/ 58 w 95"/>
                <a:gd name="T59" fmla="*/ 7 h 87"/>
                <a:gd name="T60" fmla="*/ 49 w 95"/>
                <a:gd name="T61" fmla="*/ 12 h 87"/>
                <a:gd name="T62" fmla="*/ 42 w 95"/>
                <a:gd name="T63" fmla="*/ 16 h 87"/>
                <a:gd name="T64" fmla="*/ 34 w 95"/>
                <a:gd name="T65" fmla="*/ 23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5" name="Freeform 54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32 w 93"/>
                <a:gd name="T1" fmla="*/ 23 h 88"/>
                <a:gd name="T2" fmla="*/ 24 w 93"/>
                <a:gd name="T3" fmla="*/ 31 h 88"/>
                <a:gd name="T4" fmla="*/ 16 w 93"/>
                <a:gd name="T5" fmla="*/ 39 h 88"/>
                <a:gd name="T6" fmla="*/ 10 w 93"/>
                <a:gd name="T7" fmla="*/ 47 h 88"/>
                <a:gd name="T8" fmla="*/ 6 w 93"/>
                <a:gd name="T9" fmla="*/ 55 h 88"/>
                <a:gd name="T10" fmla="*/ 2 w 93"/>
                <a:gd name="T11" fmla="*/ 63 h 88"/>
                <a:gd name="T12" fmla="*/ 1 w 93"/>
                <a:gd name="T13" fmla="*/ 71 h 88"/>
                <a:gd name="T14" fmla="*/ 0 w 93"/>
                <a:gd name="T15" fmla="*/ 79 h 88"/>
                <a:gd name="T16" fmla="*/ 1 w 93"/>
                <a:gd name="T17" fmla="*/ 86 h 88"/>
                <a:gd name="T18" fmla="*/ 10 w 93"/>
                <a:gd name="T19" fmla="*/ 88 h 88"/>
                <a:gd name="T20" fmla="*/ 20 w 93"/>
                <a:gd name="T21" fmla="*/ 86 h 88"/>
                <a:gd name="T22" fmla="*/ 29 w 93"/>
                <a:gd name="T23" fmla="*/ 84 h 88"/>
                <a:gd name="T24" fmla="*/ 38 w 93"/>
                <a:gd name="T25" fmla="*/ 81 h 88"/>
                <a:gd name="T26" fmla="*/ 46 w 93"/>
                <a:gd name="T27" fmla="*/ 77 h 88"/>
                <a:gd name="T28" fmla="*/ 54 w 93"/>
                <a:gd name="T29" fmla="*/ 71 h 88"/>
                <a:gd name="T30" fmla="*/ 62 w 93"/>
                <a:gd name="T31" fmla="*/ 66 h 88"/>
                <a:gd name="T32" fmla="*/ 69 w 93"/>
                <a:gd name="T33" fmla="*/ 59 h 88"/>
                <a:gd name="T34" fmla="*/ 80 w 93"/>
                <a:gd name="T35" fmla="*/ 46 h 88"/>
                <a:gd name="T36" fmla="*/ 86 w 93"/>
                <a:gd name="T37" fmla="*/ 32 h 88"/>
                <a:gd name="T38" fmla="*/ 91 w 93"/>
                <a:gd name="T39" fmla="*/ 18 h 88"/>
                <a:gd name="T40" fmla="*/ 93 w 93"/>
                <a:gd name="T41" fmla="*/ 2 h 88"/>
                <a:gd name="T42" fmla="*/ 92 w 93"/>
                <a:gd name="T43" fmla="*/ 1 h 88"/>
                <a:gd name="T44" fmla="*/ 92 w 93"/>
                <a:gd name="T45" fmla="*/ 1 h 88"/>
                <a:gd name="T46" fmla="*/ 92 w 93"/>
                <a:gd name="T47" fmla="*/ 1 h 88"/>
                <a:gd name="T48" fmla="*/ 92 w 93"/>
                <a:gd name="T49" fmla="*/ 0 h 88"/>
                <a:gd name="T50" fmla="*/ 85 w 93"/>
                <a:gd name="T51" fmla="*/ 0 h 88"/>
                <a:gd name="T52" fmla="*/ 78 w 93"/>
                <a:gd name="T53" fmla="*/ 0 h 88"/>
                <a:gd name="T54" fmla="*/ 72 w 93"/>
                <a:gd name="T55" fmla="*/ 1 h 88"/>
                <a:gd name="T56" fmla="*/ 63 w 93"/>
                <a:gd name="T57" fmla="*/ 5 h 88"/>
                <a:gd name="T58" fmla="*/ 55 w 93"/>
                <a:gd name="T59" fmla="*/ 8 h 88"/>
                <a:gd name="T60" fmla="*/ 48 w 93"/>
                <a:gd name="T61" fmla="*/ 12 h 88"/>
                <a:gd name="T62" fmla="*/ 40 w 93"/>
                <a:gd name="T63" fmla="*/ 17 h 88"/>
                <a:gd name="T64" fmla="*/ 32 w 93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6" name="Freeform 55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309 w 845"/>
                <a:gd name="T1" fmla="*/ 4 h 282"/>
                <a:gd name="T2" fmla="*/ 333 w 845"/>
                <a:gd name="T3" fmla="*/ 6 h 282"/>
                <a:gd name="T4" fmla="*/ 357 w 845"/>
                <a:gd name="T5" fmla="*/ 7 h 282"/>
                <a:gd name="T6" fmla="*/ 381 w 845"/>
                <a:gd name="T7" fmla="*/ 9 h 282"/>
                <a:gd name="T8" fmla="*/ 404 w 845"/>
                <a:gd name="T9" fmla="*/ 10 h 282"/>
                <a:gd name="T10" fmla="*/ 427 w 845"/>
                <a:gd name="T11" fmla="*/ 11 h 282"/>
                <a:gd name="T12" fmla="*/ 449 w 845"/>
                <a:gd name="T13" fmla="*/ 14 h 282"/>
                <a:gd name="T14" fmla="*/ 471 w 845"/>
                <a:gd name="T15" fmla="*/ 16 h 282"/>
                <a:gd name="T16" fmla="*/ 504 w 845"/>
                <a:gd name="T17" fmla="*/ 33 h 282"/>
                <a:gd name="T18" fmla="*/ 549 w 845"/>
                <a:gd name="T19" fmla="*/ 65 h 282"/>
                <a:gd name="T20" fmla="*/ 594 w 845"/>
                <a:gd name="T21" fmla="*/ 98 h 282"/>
                <a:gd name="T22" fmla="*/ 640 w 845"/>
                <a:gd name="T23" fmla="*/ 130 h 282"/>
                <a:gd name="T24" fmla="*/ 685 w 845"/>
                <a:gd name="T25" fmla="*/ 161 h 282"/>
                <a:gd name="T26" fmla="*/ 731 w 845"/>
                <a:gd name="T27" fmla="*/ 192 h 282"/>
                <a:gd name="T28" fmla="*/ 776 w 845"/>
                <a:gd name="T29" fmla="*/ 222 h 282"/>
                <a:gd name="T30" fmla="*/ 822 w 845"/>
                <a:gd name="T31" fmla="*/ 251 h 282"/>
                <a:gd name="T32" fmla="*/ 828 w 845"/>
                <a:gd name="T33" fmla="*/ 268 h 282"/>
                <a:gd name="T34" fmla="*/ 791 w 845"/>
                <a:gd name="T35" fmla="*/ 274 h 282"/>
                <a:gd name="T36" fmla="*/ 753 w 845"/>
                <a:gd name="T37" fmla="*/ 277 h 282"/>
                <a:gd name="T38" fmla="*/ 715 w 845"/>
                <a:gd name="T39" fmla="*/ 280 h 282"/>
                <a:gd name="T40" fmla="*/ 677 w 845"/>
                <a:gd name="T41" fmla="*/ 281 h 282"/>
                <a:gd name="T42" fmla="*/ 639 w 845"/>
                <a:gd name="T43" fmla="*/ 282 h 282"/>
                <a:gd name="T44" fmla="*/ 602 w 845"/>
                <a:gd name="T45" fmla="*/ 282 h 282"/>
                <a:gd name="T46" fmla="*/ 565 w 845"/>
                <a:gd name="T47" fmla="*/ 282 h 282"/>
                <a:gd name="T48" fmla="*/ 546 w 845"/>
                <a:gd name="T49" fmla="*/ 281 h 282"/>
                <a:gd name="T50" fmla="*/ 517 w 845"/>
                <a:gd name="T51" fmla="*/ 281 h 282"/>
                <a:gd name="T52" fmla="*/ 487 w 845"/>
                <a:gd name="T53" fmla="*/ 281 h 282"/>
                <a:gd name="T54" fmla="*/ 457 w 845"/>
                <a:gd name="T55" fmla="*/ 280 h 282"/>
                <a:gd name="T56" fmla="*/ 427 w 845"/>
                <a:gd name="T57" fmla="*/ 277 h 282"/>
                <a:gd name="T58" fmla="*/ 397 w 845"/>
                <a:gd name="T59" fmla="*/ 276 h 282"/>
                <a:gd name="T60" fmla="*/ 367 w 845"/>
                <a:gd name="T61" fmla="*/ 274 h 282"/>
                <a:gd name="T62" fmla="*/ 337 w 845"/>
                <a:gd name="T63" fmla="*/ 273 h 282"/>
                <a:gd name="T64" fmla="*/ 309 w 845"/>
                <a:gd name="T65" fmla="*/ 270 h 282"/>
                <a:gd name="T66" fmla="*/ 268 w 845"/>
                <a:gd name="T67" fmla="*/ 241 h 282"/>
                <a:gd name="T68" fmla="*/ 228 w 845"/>
                <a:gd name="T69" fmla="*/ 211 h 282"/>
                <a:gd name="T70" fmla="*/ 188 w 845"/>
                <a:gd name="T71" fmla="*/ 178 h 282"/>
                <a:gd name="T72" fmla="*/ 147 w 845"/>
                <a:gd name="T73" fmla="*/ 146 h 282"/>
                <a:gd name="T74" fmla="*/ 109 w 845"/>
                <a:gd name="T75" fmla="*/ 112 h 282"/>
                <a:gd name="T76" fmla="*/ 71 w 845"/>
                <a:gd name="T77" fmla="*/ 77 h 282"/>
                <a:gd name="T78" fmla="*/ 34 w 845"/>
                <a:gd name="T79" fmla="*/ 40 h 282"/>
                <a:gd name="T80" fmla="*/ 0 w 845"/>
                <a:gd name="T81" fmla="*/ 3 h 282"/>
                <a:gd name="T82" fmla="*/ 76 w 845"/>
                <a:gd name="T83" fmla="*/ 2 h 282"/>
                <a:gd name="T84" fmla="*/ 108 w 845"/>
                <a:gd name="T85" fmla="*/ 0 h 282"/>
                <a:gd name="T86" fmla="*/ 131 w 845"/>
                <a:gd name="T87" fmla="*/ 1 h 282"/>
                <a:gd name="T88" fmla="*/ 153 w 845"/>
                <a:gd name="T89" fmla="*/ 1 h 282"/>
                <a:gd name="T90" fmla="*/ 176 w 845"/>
                <a:gd name="T91" fmla="*/ 1 h 282"/>
                <a:gd name="T92" fmla="*/ 199 w 845"/>
                <a:gd name="T93" fmla="*/ 1 h 282"/>
                <a:gd name="T94" fmla="*/ 223 w 845"/>
                <a:gd name="T95" fmla="*/ 2 h 282"/>
                <a:gd name="T96" fmla="*/ 246 w 845"/>
                <a:gd name="T97" fmla="*/ 2 h 282"/>
                <a:gd name="T98" fmla="*/ 271 w 845"/>
                <a:gd name="T99" fmla="*/ 2 h 282"/>
                <a:gd name="T100" fmla="*/ 296 w 845"/>
                <a:gd name="T101" fmla="*/ 3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7" name="Freeform 56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127 w 132"/>
                <a:gd name="T1" fmla="*/ 32 h 123"/>
                <a:gd name="T2" fmla="*/ 132 w 132"/>
                <a:gd name="T3" fmla="*/ 50 h 123"/>
                <a:gd name="T4" fmla="*/ 131 w 132"/>
                <a:gd name="T5" fmla="*/ 68 h 123"/>
                <a:gd name="T6" fmla="*/ 127 w 132"/>
                <a:gd name="T7" fmla="*/ 85 h 123"/>
                <a:gd name="T8" fmla="*/ 119 w 132"/>
                <a:gd name="T9" fmla="*/ 101 h 123"/>
                <a:gd name="T10" fmla="*/ 114 w 132"/>
                <a:gd name="T11" fmla="*/ 104 h 123"/>
                <a:gd name="T12" fmla="*/ 109 w 132"/>
                <a:gd name="T13" fmla="*/ 108 h 123"/>
                <a:gd name="T14" fmla="*/ 105 w 132"/>
                <a:gd name="T15" fmla="*/ 111 h 123"/>
                <a:gd name="T16" fmla="*/ 100 w 132"/>
                <a:gd name="T17" fmla="*/ 114 h 123"/>
                <a:gd name="T18" fmla="*/ 95 w 132"/>
                <a:gd name="T19" fmla="*/ 116 h 123"/>
                <a:gd name="T20" fmla="*/ 91 w 132"/>
                <a:gd name="T21" fmla="*/ 117 h 123"/>
                <a:gd name="T22" fmla="*/ 85 w 132"/>
                <a:gd name="T23" fmla="*/ 119 h 123"/>
                <a:gd name="T24" fmla="*/ 79 w 132"/>
                <a:gd name="T25" fmla="*/ 121 h 123"/>
                <a:gd name="T26" fmla="*/ 75 w 132"/>
                <a:gd name="T27" fmla="*/ 122 h 123"/>
                <a:gd name="T28" fmla="*/ 69 w 132"/>
                <a:gd name="T29" fmla="*/ 123 h 123"/>
                <a:gd name="T30" fmla="*/ 64 w 132"/>
                <a:gd name="T31" fmla="*/ 123 h 123"/>
                <a:gd name="T32" fmla="*/ 59 w 132"/>
                <a:gd name="T33" fmla="*/ 123 h 123"/>
                <a:gd name="T34" fmla="*/ 54 w 132"/>
                <a:gd name="T35" fmla="*/ 123 h 123"/>
                <a:gd name="T36" fmla="*/ 48 w 132"/>
                <a:gd name="T37" fmla="*/ 122 h 123"/>
                <a:gd name="T38" fmla="*/ 44 w 132"/>
                <a:gd name="T39" fmla="*/ 121 h 123"/>
                <a:gd name="T40" fmla="*/ 39 w 132"/>
                <a:gd name="T41" fmla="*/ 119 h 123"/>
                <a:gd name="T42" fmla="*/ 31 w 132"/>
                <a:gd name="T43" fmla="*/ 115 h 123"/>
                <a:gd name="T44" fmla="*/ 24 w 132"/>
                <a:gd name="T45" fmla="*/ 110 h 123"/>
                <a:gd name="T46" fmla="*/ 18 w 132"/>
                <a:gd name="T47" fmla="*/ 103 h 123"/>
                <a:gd name="T48" fmla="*/ 13 w 132"/>
                <a:gd name="T49" fmla="*/ 96 h 123"/>
                <a:gd name="T50" fmla="*/ 7 w 132"/>
                <a:gd name="T51" fmla="*/ 88 h 123"/>
                <a:gd name="T52" fmla="*/ 3 w 132"/>
                <a:gd name="T53" fmla="*/ 80 h 123"/>
                <a:gd name="T54" fmla="*/ 1 w 132"/>
                <a:gd name="T55" fmla="*/ 72 h 123"/>
                <a:gd name="T56" fmla="*/ 0 w 132"/>
                <a:gd name="T57" fmla="*/ 63 h 123"/>
                <a:gd name="T58" fmla="*/ 2 w 132"/>
                <a:gd name="T59" fmla="*/ 47 h 123"/>
                <a:gd name="T60" fmla="*/ 9 w 132"/>
                <a:gd name="T61" fmla="*/ 33 h 123"/>
                <a:gd name="T62" fmla="*/ 18 w 132"/>
                <a:gd name="T63" fmla="*/ 20 h 123"/>
                <a:gd name="T64" fmla="*/ 31 w 132"/>
                <a:gd name="T65" fmla="*/ 10 h 123"/>
                <a:gd name="T66" fmla="*/ 43 w 132"/>
                <a:gd name="T67" fmla="*/ 4 h 123"/>
                <a:gd name="T68" fmla="*/ 55 w 132"/>
                <a:gd name="T69" fmla="*/ 1 h 123"/>
                <a:gd name="T70" fmla="*/ 69 w 132"/>
                <a:gd name="T71" fmla="*/ 0 h 123"/>
                <a:gd name="T72" fmla="*/ 83 w 132"/>
                <a:gd name="T73" fmla="*/ 2 h 123"/>
                <a:gd name="T74" fmla="*/ 95 w 132"/>
                <a:gd name="T75" fmla="*/ 5 h 123"/>
                <a:gd name="T76" fmla="*/ 107 w 132"/>
                <a:gd name="T77" fmla="*/ 12 h 123"/>
                <a:gd name="T78" fmla="*/ 117 w 132"/>
                <a:gd name="T79" fmla="*/ 20 h 123"/>
                <a:gd name="T80" fmla="*/ 127 w 132"/>
                <a:gd name="T81" fmla="*/ 32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8" name="Freeform 57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89 w 109"/>
                <a:gd name="T1" fmla="*/ 10 h 101"/>
                <a:gd name="T2" fmla="*/ 97 w 109"/>
                <a:gd name="T3" fmla="*/ 19 h 101"/>
                <a:gd name="T4" fmla="*/ 103 w 109"/>
                <a:gd name="T5" fmla="*/ 29 h 101"/>
                <a:gd name="T6" fmla="*/ 107 w 109"/>
                <a:gd name="T7" fmla="*/ 40 h 101"/>
                <a:gd name="T8" fmla="*/ 109 w 109"/>
                <a:gd name="T9" fmla="*/ 51 h 101"/>
                <a:gd name="T10" fmla="*/ 107 w 109"/>
                <a:gd name="T11" fmla="*/ 65 h 101"/>
                <a:gd name="T12" fmla="*/ 100 w 109"/>
                <a:gd name="T13" fmla="*/ 78 h 101"/>
                <a:gd name="T14" fmla="*/ 91 w 109"/>
                <a:gd name="T15" fmla="*/ 88 h 101"/>
                <a:gd name="T16" fmla="*/ 79 w 109"/>
                <a:gd name="T17" fmla="*/ 96 h 101"/>
                <a:gd name="T18" fmla="*/ 72 w 109"/>
                <a:gd name="T19" fmla="*/ 99 h 101"/>
                <a:gd name="T20" fmla="*/ 64 w 109"/>
                <a:gd name="T21" fmla="*/ 100 h 101"/>
                <a:gd name="T22" fmla="*/ 56 w 109"/>
                <a:gd name="T23" fmla="*/ 101 h 101"/>
                <a:gd name="T24" fmla="*/ 48 w 109"/>
                <a:gd name="T25" fmla="*/ 101 h 101"/>
                <a:gd name="T26" fmla="*/ 40 w 109"/>
                <a:gd name="T27" fmla="*/ 100 h 101"/>
                <a:gd name="T28" fmla="*/ 33 w 109"/>
                <a:gd name="T29" fmla="*/ 97 h 101"/>
                <a:gd name="T30" fmla="*/ 26 w 109"/>
                <a:gd name="T31" fmla="*/ 94 h 101"/>
                <a:gd name="T32" fmla="*/ 19 w 109"/>
                <a:gd name="T33" fmla="*/ 89 h 101"/>
                <a:gd name="T34" fmla="*/ 10 w 109"/>
                <a:gd name="T35" fmla="*/ 81 h 101"/>
                <a:gd name="T36" fmla="*/ 11 w 109"/>
                <a:gd name="T37" fmla="*/ 79 h 101"/>
                <a:gd name="T38" fmla="*/ 5 w 109"/>
                <a:gd name="T39" fmla="*/ 73 h 101"/>
                <a:gd name="T40" fmla="*/ 2 w 109"/>
                <a:gd name="T41" fmla="*/ 65 h 101"/>
                <a:gd name="T42" fmla="*/ 1 w 109"/>
                <a:gd name="T43" fmla="*/ 58 h 101"/>
                <a:gd name="T44" fmla="*/ 0 w 109"/>
                <a:gd name="T45" fmla="*/ 49 h 101"/>
                <a:gd name="T46" fmla="*/ 1 w 109"/>
                <a:gd name="T47" fmla="*/ 42 h 101"/>
                <a:gd name="T48" fmla="*/ 3 w 109"/>
                <a:gd name="T49" fmla="*/ 34 h 101"/>
                <a:gd name="T50" fmla="*/ 6 w 109"/>
                <a:gd name="T51" fmla="*/ 27 h 101"/>
                <a:gd name="T52" fmla="*/ 10 w 109"/>
                <a:gd name="T53" fmla="*/ 20 h 101"/>
                <a:gd name="T54" fmla="*/ 16 w 109"/>
                <a:gd name="T55" fmla="*/ 15 h 101"/>
                <a:gd name="T56" fmla="*/ 21 w 109"/>
                <a:gd name="T57" fmla="*/ 10 h 101"/>
                <a:gd name="T58" fmla="*/ 28 w 109"/>
                <a:gd name="T59" fmla="*/ 5 h 101"/>
                <a:gd name="T60" fmla="*/ 35 w 109"/>
                <a:gd name="T61" fmla="*/ 3 h 101"/>
                <a:gd name="T62" fmla="*/ 42 w 109"/>
                <a:gd name="T63" fmla="*/ 1 h 101"/>
                <a:gd name="T64" fmla="*/ 49 w 109"/>
                <a:gd name="T65" fmla="*/ 0 h 101"/>
                <a:gd name="T66" fmla="*/ 56 w 109"/>
                <a:gd name="T67" fmla="*/ 0 h 101"/>
                <a:gd name="T68" fmla="*/ 63 w 109"/>
                <a:gd name="T69" fmla="*/ 0 h 101"/>
                <a:gd name="T70" fmla="*/ 70 w 109"/>
                <a:gd name="T71" fmla="*/ 2 h 101"/>
                <a:gd name="T72" fmla="*/ 77 w 109"/>
                <a:gd name="T73" fmla="*/ 3 h 101"/>
                <a:gd name="T74" fmla="*/ 84 w 109"/>
                <a:gd name="T75" fmla="*/ 6 h 101"/>
                <a:gd name="T76" fmla="*/ 89 w 109"/>
                <a:gd name="T77" fmla="*/ 10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69" name="Freeform 58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50 w 108"/>
                <a:gd name="T1" fmla="*/ 0 h 101"/>
                <a:gd name="T2" fmla="*/ 43 w 108"/>
                <a:gd name="T3" fmla="*/ 1 h 101"/>
                <a:gd name="T4" fmla="*/ 37 w 108"/>
                <a:gd name="T5" fmla="*/ 2 h 101"/>
                <a:gd name="T6" fmla="*/ 31 w 108"/>
                <a:gd name="T7" fmla="*/ 5 h 101"/>
                <a:gd name="T8" fmla="*/ 25 w 108"/>
                <a:gd name="T9" fmla="*/ 8 h 101"/>
                <a:gd name="T10" fmla="*/ 20 w 108"/>
                <a:gd name="T11" fmla="*/ 12 h 101"/>
                <a:gd name="T12" fmla="*/ 15 w 108"/>
                <a:gd name="T13" fmla="*/ 15 h 101"/>
                <a:gd name="T14" fmla="*/ 10 w 108"/>
                <a:gd name="T15" fmla="*/ 20 h 101"/>
                <a:gd name="T16" fmla="*/ 7 w 108"/>
                <a:gd name="T17" fmla="*/ 25 h 101"/>
                <a:gd name="T18" fmla="*/ 2 w 108"/>
                <a:gd name="T19" fmla="*/ 36 h 101"/>
                <a:gd name="T20" fmla="*/ 0 w 108"/>
                <a:gd name="T21" fmla="*/ 47 h 101"/>
                <a:gd name="T22" fmla="*/ 1 w 108"/>
                <a:gd name="T23" fmla="*/ 60 h 101"/>
                <a:gd name="T24" fmla="*/ 4 w 108"/>
                <a:gd name="T25" fmla="*/ 71 h 101"/>
                <a:gd name="T26" fmla="*/ 7 w 108"/>
                <a:gd name="T27" fmla="*/ 78 h 101"/>
                <a:gd name="T28" fmla="*/ 13 w 108"/>
                <a:gd name="T29" fmla="*/ 84 h 101"/>
                <a:gd name="T30" fmla="*/ 19 w 108"/>
                <a:gd name="T31" fmla="*/ 89 h 101"/>
                <a:gd name="T32" fmla="*/ 24 w 108"/>
                <a:gd name="T33" fmla="*/ 94 h 101"/>
                <a:gd name="T34" fmla="*/ 29 w 108"/>
                <a:gd name="T35" fmla="*/ 97 h 101"/>
                <a:gd name="T36" fmla="*/ 32 w 108"/>
                <a:gd name="T37" fmla="*/ 98 h 101"/>
                <a:gd name="T38" fmla="*/ 36 w 108"/>
                <a:gd name="T39" fmla="*/ 100 h 101"/>
                <a:gd name="T40" fmla="*/ 40 w 108"/>
                <a:gd name="T41" fmla="*/ 100 h 101"/>
                <a:gd name="T42" fmla="*/ 44 w 108"/>
                <a:gd name="T43" fmla="*/ 101 h 101"/>
                <a:gd name="T44" fmla="*/ 48 w 108"/>
                <a:gd name="T45" fmla="*/ 101 h 101"/>
                <a:gd name="T46" fmla="*/ 53 w 108"/>
                <a:gd name="T47" fmla="*/ 101 h 101"/>
                <a:gd name="T48" fmla="*/ 59 w 108"/>
                <a:gd name="T49" fmla="*/ 101 h 101"/>
                <a:gd name="T50" fmla="*/ 60 w 108"/>
                <a:gd name="T51" fmla="*/ 101 h 101"/>
                <a:gd name="T52" fmla="*/ 61 w 108"/>
                <a:gd name="T53" fmla="*/ 100 h 101"/>
                <a:gd name="T54" fmla="*/ 62 w 108"/>
                <a:gd name="T55" fmla="*/ 100 h 101"/>
                <a:gd name="T56" fmla="*/ 63 w 108"/>
                <a:gd name="T57" fmla="*/ 101 h 101"/>
                <a:gd name="T58" fmla="*/ 70 w 108"/>
                <a:gd name="T59" fmla="*/ 99 h 101"/>
                <a:gd name="T60" fmla="*/ 77 w 108"/>
                <a:gd name="T61" fmla="*/ 97 h 101"/>
                <a:gd name="T62" fmla="*/ 84 w 108"/>
                <a:gd name="T63" fmla="*/ 92 h 101"/>
                <a:gd name="T64" fmla="*/ 91 w 108"/>
                <a:gd name="T65" fmla="*/ 86 h 101"/>
                <a:gd name="T66" fmla="*/ 97 w 108"/>
                <a:gd name="T67" fmla="*/ 81 h 101"/>
                <a:gd name="T68" fmla="*/ 103 w 108"/>
                <a:gd name="T69" fmla="*/ 74 h 101"/>
                <a:gd name="T70" fmla="*/ 106 w 108"/>
                <a:gd name="T71" fmla="*/ 67 h 101"/>
                <a:gd name="T72" fmla="*/ 108 w 108"/>
                <a:gd name="T73" fmla="*/ 59 h 101"/>
                <a:gd name="T74" fmla="*/ 108 w 108"/>
                <a:gd name="T75" fmla="*/ 47 h 101"/>
                <a:gd name="T76" fmla="*/ 106 w 108"/>
                <a:gd name="T77" fmla="*/ 35 h 101"/>
                <a:gd name="T78" fmla="*/ 100 w 108"/>
                <a:gd name="T79" fmla="*/ 23 h 101"/>
                <a:gd name="T80" fmla="*/ 92 w 108"/>
                <a:gd name="T81" fmla="*/ 14 h 101"/>
                <a:gd name="T82" fmla="*/ 88 w 108"/>
                <a:gd name="T83" fmla="*/ 10 h 101"/>
                <a:gd name="T84" fmla="*/ 83 w 108"/>
                <a:gd name="T85" fmla="*/ 7 h 101"/>
                <a:gd name="T86" fmla="*/ 78 w 108"/>
                <a:gd name="T87" fmla="*/ 6 h 101"/>
                <a:gd name="T88" fmla="*/ 73 w 108"/>
                <a:gd name="T89" fmla="*/ 4 h 101"/>
                <a:gd name="T90" fmla="*/ 67 w 108"/>
                <a:gd name="T91" fmla="*/ 2 h 101"/>
                <a:gd name="T92" fmla="*/ 61 w 108"/>
                <a:gd name="T93" fmla="*/ 1 h 101"/>
                <a:gd name="T94" fmla="*/ 55 w 108"/>
                <a:gd name="T95" fmla="*/ 0 h 101"/>
                <a:gd name="T96" fmla="*/ 50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0" name="Freeform 59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53 w 110"/>
                <a:gd name="T1" fmla="*/ 0 h 102"/>
                <a:gd name="T2" fmla="*/ 47 w 110"/>
                <a:gd name="T3" fmla="*/ 1 h 102"/>
                <a:gd name="T4" fmla="*/ 42 w 110"/>
                <a:gd name="T5" fmla="*/ 2 h 102"/>
                <a:gd name="T6" fmla="*/ 36 w 110"/>
                <a:gd name="T7" fmla="*/ 3 h 102"/>
                <a:gd name="T8" fmla="*/ 30 w 110"/>
                <a:gd name="T9" fmla="*/ 7 h 102"/>
                <a:gd name="T10" fmla="*/ 24 w 110"/>
                <a:gd name="T11" fmla="*/ 9 h 102"/>
                <a:gd name="T12" fmla="*/ 20 w 110"/>
                <a:gd name="T13" fmla="*/ 13 h 102"/>
                <a:gd name="T14" fmla="*/ 16 w 110"/>
                <a:gd name="T15" fmla="*/ 16 h 102"/>
                <a:gd name="T16" fmla="*/ 13 w 110"/>
                <a:gd name="T17" fmla="*/ 21 h 102"/>
                <a:gd name="T18" fmla="*/ 7 w 110"/>
                <a:gd name="T19" fmla="*/ 31 h 102"/>
                <a:gd name="T20" fmla="*/ 3 w 110"/>
                <a:gd name="T21" fmla="*/ 43 h 102"/>
                <a:gd name="T22" fmla="*/ 0 w 110"/>
                <a:gd name="T23" fmla="*/ 54 h 102"/>
                <a:gd name="T24" fmla="*/ 3 w 110"/>
                <a:gd name="T25" fmla="*/ 66 h 102"/>
                <a:gd name="T26" fmla="*/ 6 w 110"/>
                <a:gd name="T27" fmla="*/ 71 h 102"/>
                <a:gd name="T28" fmla="*/ 9 w 110"/>
                <a:gd name="T29" fmla="*/ 77 h 102"/>
                <a:gd name="T30" fmla="*/ 15 w 110"/>
                <a:gd name="T31" fmla="*/ 83 h 102"/>
                <a:gd name="T32" fmla="*/ 20 w 110"/>
                <a:gd name="T33" fmla="*/ 87 h 102"/>
                <a:gd name="T34" fmla="*/ 26 w 110"/>
                <a:gd name="T35" fmla="*/ 92 h 102"/>
                <a:gd name="T36" fmla="*/ 31 w 110"/>
                <a:gd name="T37" fmla="*/ 96 h 102"/>
                <a:gd name="T38" fmla="*/ 38 w 110"/>
                <a:gd name="T39" fmla="*/ 99 h 102"/>
                <a:gd name="T40" fmla="*/ 45 w 110"/>
                <a:gd name="T41" fmla="*/ 101 h 102"/>
                <a:gd name="T42" fmla="*/ 53 w 110"/>
                <a:gd name="T43" fmla="*/ 102 h 102"/>
                <a:gd name="T44" fmla="*/ 62 w 110"/>
                <a:gd name="T45" fmla="*/ 102 h 102"/>
                <a:gd name="T46" fmla="*/ 71 w 110"/>
                <a:gd name="T47" fmla="*/ 101 h 102"/>
                <a:gd name="T48" fmla="*/ 79 w 110"/>
                <a:gd name="T49" fmla="*/ 99 h 102"/>
                <a:gd name="T50" fmla="*/ 85 w 110"/>
                <a:gd name="T51" fmla="*/ 94 h 102"/>
                <a:gd name="T52" fmla="*/ 92 w 110"/>
                <a:gd name="T53" fmla="*/ 90 h 102"/>
                <a:gd name="T54" fmla="*/ 99 w 110"/>
                <a:gd name="T55" fmla="*/ 84 h 102"/>
                <a:gd name="T56" fmla="*/ 104 w 110"/>
                <a:gd name="T57" fmla="*/ 77 h 102"/>
                <a:gd name="T58" fmla="*/ 109 w 110"/>
                <a:gd name="T59" fmla="*/ 67 h 102"/>
                <a:gd name="T60" fmla="*/ 110 w 110"/>
                <a:gd name="T61" fmla="*/ 55 h 102"/>
                <a:gd name="T62" fmla="*/ 110 w 110"/>
                <a:gd name="T63" fmla="*/ 44 h 102"/>
                <a:gd name="T64" fmla="*/ 109 w 110"/>
                <a:gd name="T65" fmla="*/ 33 h 102"/>
                <a:gd name="T66" fmla="*/ 104 w 110"/>
                <a:gd name="T67" fmla="*/ 25 h 102"/>
                <a:gd name="T68" fmla="*/ 99 w 110"/>
                <a:gd name="T69" fmla="*/ 18 h 102"/>
                <a:gd name="T70" fmla="*/ 92 w 110"/>
                <a:gd name="T71" fmla="*/ 13 h 102"/>
                <a:gd name="T72" fmla="*/ 85 w 110"/>
                <a:gd name="T73" fmla="*/ 8 h 102"/>
                <a:gd name="T74" fmla="*/ 79 w 110"/>
                <a:gd name="T75" fmla="*/ 3 h 102"/>
                <a:gd name="T76" fmla="*/ 71 w 110"/>
                <a:gd name="T77" fmla="*/ 1 h 102"/>
                <a:gd name="T78" fmla="*/ 61 w 110"/>
                <a:gd name="T79" fmla="*/ 0 h 102"/>
                <a:gd name="T80" fmla="*/ 53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1" name="Freeform 60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155 w 157"/>
                <a:gd name="T1" fmla="*/ 62 h 105"/>
                <a:gd name="T2" fmla="*/ 157 w 157"/>
                <a:gd name="T3" fmla="*/ 69 h 105"/>
                <a:gd name="T4" fmla="*/ 155 w 157"/>
                <a:gd name="T5" fmla="*/ 76 h 105"/>
                <a:gd name="T6" fmla="*/ 153 w 157"/>
                <a:gd name="T7" fmla="*/ 82 h 105"/>
                <a:gd name="T8" fmla="*/ 150 w 157"/>
                <a:gd name="T9" fmla="*/ 87 h 105"/>
                <a:gd name="T10" fmla="*/ 144 w 157"/>
                <a:gd name="T11" fmla="*/ 94 h 105"/>
                <a:gd name="T12" fmla="*/ 136 w 157"/>
                <a:gd name="T13" fmla="*/ 99 h 105"/>
                <a:gd name="T14" fmla="*/ 128 w 157"/>
                <a:gd name="T15" fmla="*/ 102 h 105"/>
                <a:gd name="T16" fmla="*/ 120 w 157"/>
                <a:gd name="T17" fmla="*/ 104 h 105"/>
                <a:gd name="T18" fmla="*/ 110 w 157"/>
                <a:gd name="T19" fmla="*/ 105 h 105"/>
                <a:gd name="T20" fmla="*/ 101 w 157"/>
                <a:gd name="T21" fmla="*/ 105 h 105"/>
                <a:gd name="T22" fmla="*/ 91 w 157"/>
                <a:gd name="T23" fmla="*/ 104 h 105"/>
                <a:gd name="T24" fmla="*/ 82 w 157"/>
                <a:gd name="T25" fmla="*/ 102 h 105"/>
                <a:gd name="T26" fmla="*/ 69 w 157"/>
                <a:gd name="T27" fmla="*/ 99 h 105"/>
                <a:gd name="T28" fmla="*/ 57 w 157"/>
                <a:gd name="T29" fmla="*/ 94 h 105"/>
                <a:gd name="T30" fmla="*/ 45 w 157"/>
                <a:gd name="T31" fmla="*/ 90 h 105"/>
                <a:gd name="T32" fmla="*/ 34 w 157"/>
                <a:gd name="T33" fmla="*/ 84 h 105"/>
                <a:gd name="T34" fmla="*/ 24 w 157"/>
                <a:gd name="T35" fmla="*/ 77 h 105"/>
                <a:gd name="T36" fmla="*/ 15 w 157"/>
                <a:gd name="T37" fmla="*/ 69 h 105"/>
                <a:gd name="T38" fmla="*/ 7 w 157"/>
                <a:gd name="T39" fmla="*/ 59 h 105"/>
                <a:gd name="T40" fmla="*/ 1 w 157"/>
                <a:gd name="T41" fmla="*/ 46 h 105"/>
                <a:gd name="T42" fmla="*/ 0 w 157"/>
                <a:gd name="T43" fmla="*/ 39 h 105"/>
                <a:gd name="T44" fmla="*/ 0 w 157"/>
                <a:gd name="T45" fmla="*/ 31 h 105"/>
                <a:gd name="T46" fmla="*/ 2 w 157"/>
                <a:gd name="T47" fmla="*/ 24 h 105"/>
                <a:gd name="T48" fmla="*/ 6 w 157"/>
                <a:gd name="T49" fmla="*/ 17 h 105"/>
                <a:gd name="T50" fmla="*/ 18 w 157"/>
                <a:gd name="T51" fmla="*/ 9 h 105"/>
                <a:gd name="T52" fmla="*/ 31 w 157"/>
                <a:gd name="T53" fmla="*/ 3 h 105"/>
                <a:gd name="T54" fmla="*/ 44 w 157"/>
                <a:gd name="T55" fmla="*/ 1 h 105"/>
                <a:gd name="T56" fmla="*/ 56 w 157"/>
                <a:gd name="T57" fmla="*/ 0 h 105"/>
                <a:gd name="T58" fmla="*/ 69 w 157"/>
                <a:gd name="T59" fmla="*/ 1 h 105"/>
                <a:gd name="T60" fmla="*/ 82 w 157"/>
                <a:gd name="T61" fmla="*/ 3 h 105"/>
                <a:gd name="T62" fmla="*/ 94 w 157"/>
                <a:gd name="T63" fmla="*/ 8 h 105"/>
                <a:gd name="T64" fmla="*/ 107 w 157"/>
                <a:gd name="T65" fmla="*/ 13 h 105"/>
                <a:gd name="T66" fmla="*/ 114 w 157"/>
                <a:gd name="T67" fmla="*/ 17 h 105"/>
                <a:gd name="T68" fmla="*/ 122 w 157"/>
                <a:gd name="T69" fmla="*/ 22 h 105"/>
                <a:gd name="T70" fmla="*/ 129 w 157"/>
                <a:gd name="T71" fmla="*/ 26 h 105"/>
                <a:gd name="T72" fmla="*/ 136 w 157"/>
                <a:gd name="T73" fmla="*/ 32 h 105"/>
                <a:gd name="T74" fmla="*/ 143 w 157"/>
                <a:gd name="T75" fmla="*/ 39 h 105"/>
                <a:gd name="T76" fmla="*/ 148 w 157"/>
                <a:gd name="T77" fmla="*/ 46 h 105"/>
                <a:gd name="T78" fmla="*/ 152 w 157"/>
                <a:gd name="T79" fmla="*/ 54 h 105"/>
                <a:gd name="T80" fmla="*/ 155 w 157"/>
                <a:gd name="T81" fmla="*/ 62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2" name="Freeform 61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27 h 80"/>
                <a:gd name="T2" fmla="*/ 4 w 135"/>
                <a:gd name="T3" fmla="*/ 35 h 80"/>
                <a:gd name="T4" fmla="*/ 9 w 135"/>
                <a:gd name="T5" fmla="*/ 43 h 80"/>
                <a:gd name="T6" fmla="*/ 14 w 135"/>
                <a:gd name="T7" fmla="*/ 48 h 80"/>
                <a:gd name="T8" fmla="*/ 21 w 135"/>
                <a:gd name="T9" fmla="*/ 54 h 80"/>
                <a:gd name="T10" fmla="*/ 28 w 135"/>
                <a:gd name="T11" fmla="*/ 60 h 80"/>
                <a:gd name="T12" fmla="*/ 35 w 135"/>
                <a:gd name="T13" fmla="*/ 65 h 80"/>
                <a:gd name="T14" fmla="*/ 43 w 135"/>
                <a:gd name="T15" fmla="*/ 68 h 80"/>
                <a:gd name="T16" fmla="*/ 51 w 135"/>
                <a:gd name="T17" fmla="*/ 71 h 80"/>
                <a:gd name="T18" fmla="*/ 60 w 135"/>
                <a:gd name="T19" fmla="*/ 75 h 80"/>
                <a:gd name="T20" fmla="*/ 70 w 135"/>
                <a:gd name="T21" fmla="*/ 77 h 80"/>
                <a:gd name="T22" fmla="*/ 81 w 135"/>
                <a:gd name="T23" fmla="*/ 78 h 80"/>
                <a:gd name="T24" fmla="*/ 92 w 135"/>
                <a:gd name="T25" fmla="*/ 80 h 80"/>
                <a:gd name="T26" fmla="*/ 103 w 135"/>
                <a:gd name="T27" fmla="*/ 78 h 80"/>
                <a:gd name="T28" fmla="*/ 114 w 135"/>
                <a:gd name="T29" fmla="*/ 76 h 80"/>
                <a:gd name="T30" fmla="*/ 123 w 135"/>
                <a:gd name="T31" fmla="*/ 71 h 80"/>
                <a:gd name="T32" fmla="*/ 133 w 135"/>
                <a:gd name="T33" fmla="*/ 66 h 80"/>
                <a:gd name="T34" fmla="*/ 134 w 135"/>
                <a:gd name="T35" fmla="*/ 60 h 80"/>
                <a:gd name="T36" fmla="*/ 135 w 135"/>
                <a:gd name="T37" fmla="*/ 54 h 80"/>
                <a:gd name="T38" fmla="*/ 135 w 135"/>
                <a:gd name="T39" fmla="*/ 50 h 80"/>
                <a:gd name="T40" fmla="*/ 134 w 135"/>
                <a:gd name="T41" fmla="*/ 44 h 80"/>
                <a:gd name="T42" fmla="*/ 128 w 135"/>
                <a:gd name="T43" fmla="*/ 47 h 80"/>
                <a:gd name="T44" fmla="*/ 121 w 135"/>
                <a:gd name="T45" fmla="*/ 50 h 80"/>
                <a:gd name="T46" fmla="*/ 113 w 135"/>
                <a:gd name="T47" fmla="*/ 51 h 80"/>
                <a:gd name="T48" fmla="*/ 105 w 135"/>
                <a:gd name="T49" fmla="*/ 51 h 80"/>
                <a:gd name="T50" fmla="*/ 96 w 135"/>
                <a:gd name="T51" fmla="*/ 51 h 80"/>
                <a:gd name="T52" fmla="*/ 87 w 135"/>
                <a:gd name="T53" fmla="*/ 50 h 80"/>
                <a:gd name="T54" fmla="*/ 77 w 135"/>
                <a:gd name="T55" fmla="*/ 47 h 80"/>
                <a:gd name="T56" fmla="*/ 68 w 135"/>
                <a:gd name="T57" fmla="*/ 44 h 80"/>
                <a:gd name="T58" fmla="*/ 59 w 135"/>
                <a:gd name="T59" fmla="*/ 40 h 80"/>
                <a:gd name="T60" fmla="*/ 50 w 135"/>
                <a:gd name="T61" fmla="*/ 36 h 80"/>
                <a:gd name="T62" fmla="*/ 42 w 135"/>
                <a:gd name="T63" fmla="*/ 30 h 80"/>
                <a:gd name="T64" fmla="*/ 35 w 135"/>
                <a:gd name="T65" fmla="*/ 24 h 80"/>
                <a:gd name="T66" fmla="*/ 29 w 135"/>
                <a:gd name="T67" fmla="*/ 19 h 80"/>
                <a:gd name="T68" fmla="*/ 24 w 135"/>
                <a:gd name="T69" fmla="*/ 13 h 80"/>
                <a:gd name="T70" fmla="*/ 20 w 135"/>
                <a:gd name="T71" fmla="*/ 6 h 80"/>
                <a:gd name="T72" fmla="*/ 17 w 135"/>
                <a:gd name="T73" fmla="*/ 0 h 80"/>
                <a:gd name="T74" fmla="*/ 16 w 135"/>
                <a:gd name="T75" fmla="*/ 1 h 80"/>
                <a:gd name="T76" fmla="*/ 15 w 135"/>
                <a:gd name="T77" fmla="*/ 1 h 80"/>
                <a:gd name="T78" fmla="*/ 15 w 135"/>
                <a:gd name="T79" fmla="*/ 1 h 80"/>
                <a:gd name="T80" fmla="*/ 14 w 135"/>
                <a:gd name="T81" fmla="*/ 1 h 80"/>
                <a:gd name="T82" fmla="*/ 7 w 135"/>
                <a:gd name="T83" fmla="*/ 5 h 80"/>
                <a:gd name="T84" fmla="*/ 4 w 135"/>
                <a:gd name="T85" fmla="*/ 10 h 80"/>
                <a:gd name="T86" fmla="*/ 1 w 135"/>
                <a:gd name="T87" fmla="*/ 19 h 80"/>
                <a:gd name="T88" fmla="*/ 0 w 135"/>
                <a:gd name="T89" fmla="*/ 2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3" name="Freeform 62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51 w 117"/>
                <a:gd name="T1" fmla="*/ 49 h 56"/>
                <a:gd name="T2" fmla="*/ 60 w 117"/>
                <a:gd name="T3" fmla="*/ 52 h 56"/>
                <a:gd name="T4" fmla="*/ 70 w 117"/>
                <a:gd name="T5" fmla="*/ 55 h 56"/>
                <a:gd name="T6" fmla="*/ 79 w 117"/>
                <a:gd name="T7" fmla="*/ 56 h 56"/>
                <a:gd name="T8" fmla="*/ 88 w 117"/>
                <a:gd name="T9" fmla="*/ 56 h 56"/>
                <a:gd name="T10" fmla="*/ 96 w 117"/>
                <a:gd name="T11" fmla="*/ 56 h 56"/>
                <a:gd name="T12" fmla="*/ 104 w 117"/>
                <a:gd name="T13" fmla="*/ 55 h 56"/>
                <a:gd name="T14" fmla="*/ 111 w 117"/>
                <a:gd name="T15" fmla="*/ 52 h 56"/>
                <a:gd name="T16" fmla="*/ 117 w 117"/>
                <a:gd name="T17" fmla="*/ 49 h 56"/>
                <a:gd name="T18" fmla="*/ 117 w 117"/>
                <a:gd name="T19" fmla="*/ 48 h 56"/>
                <a:gd name="T20" fmla="*/ 117 w 117"/>
                <a:gd name="T21" fmla="*/ 47 h 56"/>
                <a:gd name="T22" fmla="*/ 116 w 117"/>
                <a:gd name="T23" fmla="*/ 45 h 56"/>
                <a:gd name="T24" fmla="*/ 116 w 117"/>
                <a:gd name="T25" fmla="*/ 44 h 56"/>
                <a:gd name="T26" fmla="*/ 104 w 117"/>
                <a:gd name="T27" fmla="*/ 32 h 56"/>
                <a:gd name="T28" fmla="*/ 91 w 117"/>
                <a:gd name="T29" fmla="*/ 21 h 56"/>
                <a:gd name="T30" fmla="*/ 79 w 117"/>
                <a:gd name="T31" fmla="*/ 13 h 56"/>
                <a:gd name="T32" fmla="*/ 64 w 117"/>
                <a:gd name="T33" fmla="*/ 7 h 56"/>
                <a:gd name="T34" fmla="*/ 49 w 117"/>
                <a:gd name="T35" fmla="*/ 3 h 56"/>
                <a:gd name="T36" fmla="*/ 33 w 117"/>
                <a:gd name="T37" fmla="*/ 0 h 56"/>
                <a:gd name="T38" fmla="*/ 17 w 117"/>
                <a:gd name="T39" fmla="*/ 2 h 56"/>
                <a:gd name="T40" fmla="*/ 0 w 117"/>
                <a:gd name="T41" fmla="*/ 5 h 56"/>
                <a:gd name="T42" fmla="*/ 3 w 117"/>
                <a:gd name="T43" fmla="*/ 11 h 56"/>
                <a:gd name="T44" fmla="*/ 7 w 117"/>
                <a:gd name="T45" fmla="*/ 18 h 56"/>
                <a:gd name="T46" fmla="*/ 12 w 117"/>
                <a:gd name="T47" fmla="*/ 24 h 56"/>
                <a:gd name="T48" fmla="*/ 18 w 117"/>
                <a:gd name="T49" fmla="*/ 29 h 56"/>
                <a:gd name="T50" fmla="*/ 25 w 117"/>
                <a:gd name="T51" fmla="*/ 35 h 56"/>
                <a:gd name="T52" fmla="*/ 33 w 117"/>
                <a:gd name="T53" fmla="*/ 41 h 56"/>
                <a:gd name="T54" fmla="*/ 42 w 117"/>
                <a:gd name="T55" fmla="*/ 45 h 56"/>
                <a:gd name="T56" fmla="*/ 51 w 117"/>
                <a:gd name="T57" fmla="*/ 49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4" name="Freeform 63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460 w 881"/>
                <a:gd name="T1" fmla="*/ 28 h 1107"/>
                <a:gd name="T2" fmla="*/ 523 w 881"/>
                <a:gd name="T3" fmla="*/ 66 h 1107"/>
                <a:gd name="T4" fmla="*/ 586 w 881"/>
                <a:gd name="T5" fmla="*/ 104 h 1107"/>
                <a:gd name="T6" fmla="*/ 647 w 881"/>
                <a:gd name="T7" fmla="*/ 144 h 1107"/>
                <a:gd name="T8" fmla="*/ 707 w 881"/>
                <a:gd name="T9" fmla="*/ 185 h 1107"/>
                <a:gd name="T10" fmla="*/ 758 w 881"/>
                <a:gd name="T11" fmla="*/ 223 h 1107"/>
                <a:gd name="T12" fmla="*/ 791 w 881"/>
                <a:gd name="T13" fmla="*/ 250 h 1107"/>
                <a:gd name="T14" fmla="*/ 825 w 881"/>
                <a:gd name="T15" fmla="*/ 276 h 1107"/>
                <a:gd name="T16" fmla="*/ 844 w 881"/>
                <a:gd name="T17" fmla="*/ 292 h 1107"/>
                <a:gd name="T18" fmla="*/ 858 w 881"/>
                <a:gd name="T19" fmla="*/ 304 h 1107"/>
                <a:gd name="T20" fmla="*/ 871 w 881"/>
                <a:gd name="T21" fmla="*/ 317 h 1107"/>
                <a:gd name="T22" fmla="*/ 880 w 881"/>
                <a:gd name="T23" fmla="*/ 342 h 1107"/>
                <a:gd name="T24" fmla="*/ 870 w 881"/>
                <a:gd name="T25" fmla="*/ 539 h 1107"/>
                <a:gd name="T26" fmla="*/ 832 w 881"/>
                <a:gd name="T27" fmla="*/ 750 h 1107"/>
                <a:gd name="T28" fmla="*/ 779 w 881"/>
                <a:gd name="T29" fmla="*/ 813 h 1107"/>
                <a:gd name="T30" fmla="*/ 726 w 881"/>
                <a:gd name="T31" fmla="*/ 875 h 1107"/>
                <a:gd name="T32" fmla="*/ 673 w 881"/>
                <a:gd name="T33" fmla="*/ 937 h 1107"/>
                <a:gd name="T34" fmla="*/ 618 w 881"/>
                <a:gd name="T35" fmla="*/ 998 h 1107"/>
                <a:gd name="T36" fmla="*/ 564 w 881"/>
                <a:gd name="T37" fmla="*/ 1059 h 1107"/>
                <a:gd name="T38" fmla="*/ 547 w 881"/>
                <a:gd name="T39" fmla="*/ 1076 h 1107"/>
                <a:gd name="T40" fmla="*/ 530 w 881"/>
                <a:gd name="T41" fmla="*/ 1092 h 1107"/>
                <a:gd name="T42" fmla="*/ 518 w 881"/>
                <a:gd name="T43" fmla="*/ 1101 h 1107"/>
                <a:gd name="T44" fmla="*/ 507 w 881"/>
                <a:gd name="T45" fmla="*/ 1107 h 1107"/>
                <a:gd name="T46" fmla="*/ 499 w 881"/>
                <a:gd name="T47" fmla="*/ 1104 h 1107"/>
                <a:gd name="T48" fmla="*/ 451 w 881"/>
                <a:gd name="T49" fmla="*/ 1078 h 1107"/>
                <a:gd name="T50" fmla="*/ 403 w 881"/>
                <a:gd name="T51" fmla="*/ 1051 h 1107"/>
                <a:gd name="T52" fmla="*/ 354 w 881"/>
                <a:gd name="T53" fmla="*/ 1024 h 1107"/>
                <a:gd name="T54" fmla="*/ 305 w 881"/>
                <a:gd name="T55" fmla="*/ 995 h 1107"/>
                <a:gd name="T56" fmla="*/ 256 w 881"/>
                <a:gd name="T57" fmla="*/ 965 h 1107"/>
                <a:gd name="T58" fmla="*/ 196 w 881"/>
                <a:gd name="T59" fmla="*/ 929 h 1107"/>
                <a:gd name="T60" fmla="*/ 134 w 881"/>
                <a:gd name="T61" fmla="*/ 889 h 1107"/>
                <a:gd name="T62" fmla="*/ 70 w 881"/>
                <a:gd name="T63" fmla="*/ 843 h 1107"/>
                <a:gd name="T64" fmla="*/ 48 w 881"/>
                <a:gd name="T65" fmla="*/ 669 h 1107"/>
                <a:gd name="T66" fmla="*/ 21 w 881"/>
                <a:gd name="T67" fmla="*/ 494 h 1107"/>
                <a:gd name="T68" fmla="*/ 11 w 881"/>
                <a:gd name="T69" fmla="*/ 363 h 1107"/>
                <a:gd name="T70" fmla="*/ 49 w 881"/>
                <a:gd name="T71" fmla="*/ 320 h 1107"/>
                <a:gd name="T72" fmla="*/ 91 w 881"/>
                <a:gd name="T73" fmla="*/ 281 h 1107"/>
                <a:gd name="T74" fmla="*/ 140 w 881"/>
                <a:gd name="T75" fmla="*/ 234 h 1107"/>
                <a:gd name="T76" fmla="*/ 192 w 881"/>
                <a:gd name="T77" fmla="*/ 185 h 1107"/>
                <a:gd name="T78" fmla="*/ 245 w 881"/>
                <a:gd name="T79" fmla="*/ 138 h 1107"/>
                <a:gd name="T80" fmla="*/ 298 w 881"/>
                <a:gd name="T81" fmla="*/ 91 h 1107"/>
                <a:gd name="T82" fmla="*/ 352 w 881"/>
                <a:gd name="T83" fmla="*/ 45 h 1107"/>
                <a:gd name="T84" fmla="*/ 388 w 881"/>
                <a:gd name="T85" fmla="*/ 14 h 1107"/>
                <a:gd name="T86" fmla="*/ 389 w 881"/>
                <a:gd name="T87" fmla="*/ 9 h 1107"/>
                <a:gd name="T88" fmla="*/ 404 w 881"/>
                <a:gd name="T89" fmla="*/ 2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5" name="Freeform 64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801 w 821"/>
                <a:gd name="T1" fmla="*/ 324 h 663"/>
                <a:gd name="T2" fmla="*/ 762 w 821"/>
                <a:gd name="T3" fmla="*/ 371 h 663"/>
                <a:gd name="T4" fmla="*/ 723 w 821"/>
                <a:gd name="T5" fmla="*/ 417 h 663"/>
                <a:gd name="T6" fmla="*/ 683 w 821"/>
                <a:gd name="T7" fmla="*/ 463 h 663"/>
                <a:gd name="T8" fmla="*/ 642 w 821"/>
                <a:gd name="T9" fmla="*/ 509 h 663"/>
                <a:gd name="T10" fmla="*/ 601 w 821"/>
                <a:gd name="T11" fmla="*/ 553 h 663"/>
                <a:gd name="T12" fmla="*/ 559 w 821"/>
                <a:gd name="T13" fmla="*/ 598 h 663"/>
                <a:gd name="T14" fmla="*/ 518 w 821"/>
                <a:gd name="T15" fmla="*/ 641 h 663"/>
                <a:gd name="T16" fmla="*/ 466 w 821"/>
                <a:gd name="T17" fmla="*/ 643 h 663"/>
                <a:gd name="T18" fmla="*/ 404 w 821"/>
                <a:gd name="T19" fmla="*/ 603 h 663"/>
                <a:gd name="T20" fmla="*/ 343 w 821"/>
                <a:gd name="T21" fmla="*/ 562 h 663"/>
                <a:gd name="T22" fmla="*/ 282 w 821"/>
                <a:gd name="T23" fmla="*/ 523 h 663"/>
                <a:gd name="T24" fmla="*/ 220 w 821"/>
                <a:gd name="T25" fmla="*/ 484 h 663"/>
                <a:gd name="T26" fmla="*/ 157 w 821"/>
                <a:gd name="T27" fmla="*/ 445 h 663"/>
                <a:gd name="T28" fmla="*/ 95 w 821"/>
                <a:gd name="T29" fmla="*/ 408 h 663"/>
                <a:gd name="T30" fmla="*/ 32 w 821"/>
                <a:gd name="T31" fmla="*/ 371 h 663"/>
                <a:gd name="T32" fmla="*/ 21 w 821"/>
                <a:gd name="T33" fmla="*/ 331 h 663"/>
                <a:gd name="T34" fmla="*/ 66 w 821"/>
                <a:gd name="T35" fmla="*/ 284 h 663"/>
                <a:gd name="T36" fmla="*/ 112 w 821"/>
                <a:gd name="T37" fmla="*/ 238 h 663"/>
                <a:gd name="T38" fmla="*/ 161 w 821"/>
                <a:gd name="T39" fmla="*/ 193 h 663"/>
                <a:gd name="T40" fmla="*/ 209 w 821"/>
                <a:gd name="T41" fmla="*/ 148 h 663"/>
                <a:gd name="T42" fmla="*/ 259 w 821"/>
                <a:gd name="T43" fmla="*/ 104 h 663"/>
                <a:gd name="T44" fmla="*/ 308 w 821"/>
                <a:gd name="T45" fmla="*/ 61 h 663"/>
                <a:gd name="T46" fmla="*/ 357 w 821"/>
                <a:gd name="T47" fmla="*/ 20 h 663"/>
                <a:gd name="T48" fmla="*/ 411 w 821"/>
                <a:gd name="T49" fmla="*/ 15 h 663"/>
                <a:gd name="T50" fmla="*/ 468 w 821"/>
                <a:gd name="T51" fmla="*/ 46 h 663"/>
                <a:gd name="T52" fmla="*/ 526 w 821"/>
                <a:gd name="T53" fmla="*/ 81 h 663"/>
                <a:gd name="T54" fmla="*/ 581 w 821"/>
                <a:gd name="T55" fmla="*/ 117 h 663"/>
                <a:gd name="T56" fmla="*/ 637 w 821"/>
                <a:gd name="T57" fmla="*/ 155 h 663"/>
                <a:gd name="T58" fmla="*/ 691 w 821"/>
                <a:gd name="T59" fmla="*/ 195 h 663"/>
                <a:gd name="T60" fmla="*/ 744 w 821"/>
                <a:gd name="T61" fmla="*/ 236 h 663"/>
                <a:gd name="T62" fmla="*/ 795 w 821"/>
                <a:gd name="T63" fmla="*/ 278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6" name="Freeform 65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119 w 123"/>
                <a:gd name="T1" fmla="*/ 50 h 107"/>
                <a:gd name="T2" fmla="*/ 123 w 123"/>
                <a:gd name="T3" fmla="*/ 60 h 107"/>
                <a:gd name="T4" fmla="*/ 123 w 123"/>
                <a:gd name="T5" fmla="*/ 71 h 107"/>
                <a:gd name="T6" fmla="*/ 121 w 123"/>
                <a:gd name="T7" fmla="*/ 82 h 107"/>
                <a:gd name="T8" fmla="*/ 117 w 123"/>
                <a:gd name="T9" fmla="*/ 91 h 107"/>
                <a:gd name="T10" fmla="*/ 111 w 123"/>
                <a:gd name="T11" fmla="*/ 97 h 107"/>
                <a:gd name="T12" fmla="*/ 106 w 123"/>
                <a:gd name="T13" fmla="*/ 102 h 107"/>
                <a:gd name="T14" fmla="*/ 99 w 123"/>
                <a:gd name="T15" fmla="*/ 104 h 107"/>
                <a:gd name="T16" fmla="*/ 94 w 123"/>
                <a:gd name="T17" fmla="*/ 106 h 107"/>
                <a:gd name="T18" fmla="*/ 88 w 123"/>
                <a:gd name="T19" fmla="*/ 107 h 107"/>
                <a:gd name="T20" fmla="*/ 82 w 123"/>
                <a:gd name="T21" fmla="*/ 107 h 107"/>
                <a:gd name="T22" fmla="*/ 75 w 123"/>
                <a:gd name="T23" fmla="*/ 107 h 107"/>
                <a:gd name="T24" fmla="*/ 70 w 123"/>
                <a:gd name="T25" fmla="*/ 107 h 107"/>
                <a:gd name="T26" fmla="*/ 66 w 123"/>
                <a:gd name="T27" fmla="*/ 106 h 107"/>
                <a:gd name="T28" fmla="*/ 61 w 123"/>
                <a:gd name="T29" fmla="*/ 105 h 107"/>
                <a:gd name="T30" fmla="*/ 57 w 123"/>
                <a:gd name="T31" fmla="*/ 104 h 107"/>
                <a:gd name="T32" fmla="*/ 53 w 123"/>
                <a:gd name="T33" fmla="*/ 102 h 107"/>
                <a:gd name="T34" fmla="*/ 49 w 123"/>
                <a:gd name="T35" fmla="*/ 100 h 107"/>
                <a:gd name="T36" fmla="*/ 44 w 123"/>
                <a:gd name="T37" fmla="*/ 99 h 107"/>
                <a:gd name="T38" fmla="*/ 40 w 123"/>
                <a:gd name="T39" fmla="*/ 98 h 107"/>
                <a:gd name="T40" fmla="*/ 35 w 123"/>
                <a:gd name="T41" fmla="*/ 97 h 107"/>
                <a:gd name="T42" fmla="*/ 32 w 123"/>
                <a:gd name="T43" fmla="*/ 91 h 107"/>
                <a:gd name="T44" fmla="*/ 27 w 123"/>
                <a:gd name="T45" fmla="*/ 88 h 107"/>
                <a:gd name="T46" fmla="*/ 22 w 123"/>
                <a:gd name="T47" fmla="*/ 84 h 107"/>
                <a:gd name="T48" fmla="*/ 19 w 123"/>
                <a:gd name="T49" fmla="*/ 77 h 107"/>
                <a:gd name="T50" fmla="*/ 14 w 123"/>
                <a:gd name="T51" fmla="*/ 73 h 107"/>
                <a:gd name="T52" fmla="*/ 11 w 123"/>
                <a:gd name="T53" fmla="*/ 67 h 107"/>
                <a:gd name="T54" fmla="*/ 8 w 123"/>
                <a:gd name="T55" fmla="*/ 61 h 107"/>
                <a:gd name="T56" fmla="*/ 4 w 123"/>
                <a:gd name="T57" fmla="*/ 57 h 107"/>
                <a:gd name="T58" fmla="*/ 2 w 123"/>
                <a:gd name="T59" fmla="*/ 47 h 107"/>
                <a:gd name="T60" fmla="*/ 0 w 123"/>
                <a:gd name="T61" fmla="*/ 38 h 107"/>
                <a:gd name="T62" fmla="*/ 2 w 123"/>
                <a:gd name="T63" fmla="*/ 29 h 107"/>
                <a:gd name="T64" fmla="*/ 4 w 123"/>
                <a:gd name="T65" fmla="*/ 20 h 107"/>
                <a:gd name="T66" fmla="*/ 5 w 123"/>
                <a:gd name="T67" fmla="*/ 20 h 107"/>
                <a:gd name="T68" fmla="*/ 5 w 123"/>
                <a:gd name="T69" fmla="*/ 20 h 107"/>
                <a:gd name="T70" fmla="*/ 6 w 123"/>
                <a:gd name="T71" fmla="*/ 20 h 107"/>
                <a:gd name="T72" fmla="*/ 6 w 123"/>
                <a:gd name="T73" fmla="*/ 19 h 107"/>
                <a:gd name="T74" fmla="*/ 6 w 123"/>
                <a:gd name="T75" fmla="*/ 15 h 107"/>
                <a:gd name="T76" fmla="*/ 5 w 123"/>
                <a:gd name="T77" fmla="*/ 14 h 107"/>
                <a:gd name="T78" fmla="*/ 6 w 123"/>
                <a:gd name="T79" fmla="*/ 13 h 107"/>
                <a:gd name="T80" fmla="*/ 7 w 123"/>
                <a:gd name="T81" fmla="*/ 11 h 107"/>
                <a:gd name="T82" fmla="*/ 11 w 123"/>
                <a:gd name="T83" fmla="*/ 14 h 107"/>
                <a:gd name="T84" fmla="*/ 17 w 123"/>
                <a:gd name="T85" fmla="*/ 8 h 107"/>
                <a:gd name="T86" fmla="*/ 22 w 123"/>
                <a:gd name="T87" fmla="*/ 5 h 107"/>
                <a:gd name="T88" fmla="*/ 30 w 123"/>
                <a:gd name="T89" fmla="*/ 1 h 107"/>
                <a:gd name="T90" fmla="*/ 38 w 123"/>
                <a:gd name="T91" fmla="*/ 0 h 107"/>
                <a:gd name="T92" fmla="*/ 46 w 123"/>
                <a:gd name="T93" fmla="*/ 0 h 107"/>
                <a:gd name="T94" fmla="*/ 55 w 123"/>
                <a:gd name="T95" fmla="*/ 0 h 107"/>
                <a:gd name="T96" fmla="*/ 63 w 123"/>
                <a:gd name="T97" fmla="*/ 3 h 107"/>
                <a:gd name="T98" fmla="*/ 71 w 123"/>
                <a:gd name="T99" fmla="*/ 6 h 107"/>
                <a:gd name="T100" fmla="*/ 79 w 123"/>
                <a:gd name="T101" fmla="*/ 8 h 107"/>
                <a:gd name="T102" fmla="*/ 87 w 123"/>
                <a:gd name="T103" fmla="*/ 13 h 107"/>
                <a:gd name="T104" fmla="*/ 94 w 123"/>
                <a:gd name="T105" fmla="*/ 18 h 107"/>
                <a:gd name="T106" fmla="*/ 99 w 123"/>
                <a:gd name="T107" fmla="*/ 23 h 107"/>
                <a:gd name="T108" fmla="*/ 105 w 123"/>
                <a:gd name="T109" fmla="*/ 30 h 107"/>
                <a:gd name="T110" fmla="*/ 110 w 123"/>
                <a:gd name="T111" fmla="*/ 37 h 107"/>
                <a:gd name="T112" fmla="*/ 114 w 123"/>
                <a:gd name="T113" fmla="*/ 44 h 107"/>
                <a:gd name="T114" fmla="*/ 119 w 123"/>
                <a:gd name="T115" fmla="*/ 50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7" name="Freeform 66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44 w 122"/>
                <a:gd name="T1" fmla="*/ 1 h 114"/>
                <a:gd name="T2" fmla="*/ 47 w 122"/>
                <a:gd name="T3" fmla="*/ 0 h 114"/>
                <a:gd name="T4" fmla="*/ 47 w 122"/>
                <a:gd name="T5" fmla="*/ 2 h 114"/>
                <a:gd name="T6" fmla="*/ 54 w 122"/>
                <a:gd name="T7" fmla="*/ 3 h 114"/>
                <a:gd name="T8" fmla="*/ 62 w 122"/>
                <a:gd name="T9" fmla="*/ 4 h 114"/>
                <a:gd name="T10" fmla="*/ 69 w 122"/>
                <a:gd name="T11" fmla="*/ 7 h 114"/>
                <a:gd name="T12" fmla="*/ 76 w 122"/>
                <a:gd name="T13" fmla="*/ 9 h 114"/>
                <a:gd name="T14" fmla="*/ 83 w 122"/>
                <a:gd name="T15" fmla="*/ 12 h 114"/>
                <a:gd name="T16" fmla="*/ 90 w 122"/>
                <a:gd name="T17" fmla="*/ 17 h 114"/>
                <a:gd name="T18" fmla="*/ 96 w 122"/>
                <a:gd name="T19" fmla="*/ 22 h 114"/>
                <a:gd name="T20" fmla="*/ 101 w 122"/>
                <a:gd name="T21" fmla="*/ 27 h 114"/>
                <a:gd name="T22" fmla="*/ 111 w 122"/>
                <a:gd name="T23" fmla="*/ 39 h 114"/>
                <a:gd name="T24" fmla="*/ 119 w 122"/>
                <a:gd name="T25" fmla="*/ 53 h 114"/>
                <a:gd name="T26" fmla="*/ 122 w 122"/>
                <a:gd name="T27" fmla="*/ 68 h 114"/>
                <a:gd name="T28" fmla="*/ 122 w 122"/>
                <a:gd name="T29" fmla="*/ 84 h 114"/>
                <a:gd name="T30" fmla="*/ 118 w 122"/>
                <a:gd name="T31" fmla="*/ 90 h 114"/>
                <a:gd name="T32" fmla="*/ 114 w 122"/>
                <a:gd name="T33" fmla="*/ 95 h 114"/>
                <a:gd name="T34" fmla="*/ 108 w 122"/>
                <a:gd name="T35" fmla="*/ 100 h 114"/>
                <a:gd name="T36" fmla="*/ 104 w 122"/>
                <a:gd name="T37" fmla="*/ 105 h 114"/>
                <a:gd name="T38" fmla="*/ 98 w 122"/>
                <a:gd name="T39" fmla="*/ 108 h 114"/>
                <a:gd name="T40" fmla="*/ 92 w 122"/>
                <a:gd name="T41" fmla="*/ 110 h 114"/>
                <a:gd name="T42" fmla="*/ 87 w 122"/>
                <a:gd name="T43" fmla="*/ 113 h 114"/>
                <a:gd name="T44" fmla="*/ 80 w 122"/>
                <a:gd name="T45" fmla="*/ 114 h 114"/>
                <a:gd name="T46" fmla="*/ 76 w 122"/>
                <a:gd name="T47" fmla="*/ 111 h 114"/>
                <a:gd name="T48" fmla="*/ 73 w 122"/>
                <a:gd name="T49" fmla="*/ 110 h 114"/>
                <a:gd name="T50" fmla="*/ 68 w 122"/>
                <a:gd name="T51" fmla="*/ 110 h 114"/>
                <a:gd name="T52" fmla="*/ 65 w 122"/>
                <a:gd name="T53" fmla="*/ 110 h 114"/>
                <a:gd name="T54" fmla="*/ 63 w 122"/>
                <a:gd name="T55" fmla="*/ 108 h 114"/>
                <a:gd name="T56" fmla="*/ 61 w 122"/>
                <a:gd name="T57" fmla="*/ 107 h 114"/>
                <a:gd name="T58" fmla="*/ 59 w 122"/>
                <a:gd name="T59" fmla="*/ 106 h 114"/>
                <a:gd name="T60" fmla="*/ 57 w 122"/>
                <a:gd name="T61" fmla="*/ 105 h 114"/>
                <a:gd name="T62" fmla="*/ 54 w 122"/>
                <a:gd name="T63" fmla="*/ 106 h 114"/>
                <a:gd name="T64" fmla="*/ 51 w 122"/>
                <a:gd name="T65" fmla="*/ 105 h 114"/>
                <a:gd name="T66" fmla="*/ 46 w 122"/>
                <a:gd name="T67" fmla="*/ 103 h 114"/>
                <a:gd name="T68" fmla="*/ 42 w 122"/>
                <a:gd name="T69" fmla="*/ 103 h 114"/>
                <a:gd name="T70" fmla="*/ 42 w 122"/>
                <a:gd name="T71" fmla="*/ 100 h 114"/>
                <a:gd name="T72" fmla="*/ 40 w 122"/>
                <a:gd name="T73" fmla="*/ 99 h 114"/>
                <a:gd name="T74" fmla="*/ 37 w 122"/>
                <a:gd name="T75" fmla="*/ 99 h 114"/>
                <a:gd name="T76" fmla="*/ 35 w 122"/>
                <a:gd name="T77" fmla="*/ 97 h 114"/>
                <a:gd name="T78" fmla="*/ 25 w 122"/>
                <a:gd name="T79" fmla="*/ 88 h 114"/>
                <a:gd name="T80" fmla="*/ 17 w 122"/>
                <a:gd name="T81" fmla="*/ 80 h 114"/>
                <a:gd name="T82" fmla="*/ 9 w 122"/>
                <a:gd name="T83" fmla="*/ 71 h 114"/>
                <a:gd name="T84" fmla="*/ 5 w 122"/>
                <a:gd name="T85" fmla="*/ 58 h 114"/>
                <a:gd name="T86" fmla="*/ 1 w 122"/>
                <a:gd name="T87" fmla="*/ 53 h 114"/>
                <a:gd name="T88" fmla="*/ 0 w 122"/>
                <a:gd name="T89" fmla="*/ 46 h 114"/>
                <a:gd name="T90" fmla="*/ 0 w 122"/>
                <a:gd name="T91" fmla="*/ 40 h 114"/>
                <a:gd name="T92" fmla="*/ 0 w 122"/>
                <a:gd name="T93" fmla="*/ 33 h 114"/>
                <a:gd name="T94" fmla="*/ 4 w 122"/>
                <a:gd name="T95" fmla="*/ 24 h 114"/>
                <a:gd name="T96" fmla="*/ 9 w 122"/>
                <a:gd name="T97" fmla="*/ 15 h 114"/>
                <a:gd name="T98" fmla="*/ 17 w 122"/>
                <a:gd name="T99" fmla="*/ 9 h 114"/>
                <a:gd name="T100" fmla="*/ 25 w 122"/>
                <a:gd name="T101" fmla="*/ 4 h 114"/>
                <a:gd name="T102" fmla="*/ 29 w 122"/>
                <a:gd name="T103" fmla="*/ 0 h 114"/>
                <a:gd name="T104" fmla="*/ 31 w 122"/>
                <a:gd name="T105" fmla="*/ 2 h 114"/>
                <a:gd name="T106" fmla="*/ 35 w 122"/>
                <a:gd name="T107" fmla="*/ 2 h 114"/>
                <a:gd name="T108" fmla="*/ 39 w 122"/>
                <a:gd name="T109" fmla="*/ 2 h 114"/>
                <a:gd name="T110" fmla="*/ 44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8" name="Freeform 67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116 w 119"/>
                <a:gd name="T1" fmla="*/ 53 h 108"/>
                <a:gd name="T2" fmla="*/ 118 w 119"/>
                <a:gd name="T3" fmla="*/ 61 h 108"/>
                <a:gd name="T4" fmla="*/ 119 w 119"/>
                <a:gd name="T5" fmla="*/ 69 h 108"/>
                <a:gd name="T6" fmla="*/ 118 w 119"/>
                <a:gd name="T7" fmla="*/ 78 h 108"/>
                <a:gd name="T8" fmla="*/ 116 w 119"/>
                <a:gd name="T9" fmla="*/ 86 h 108"/>
                <a:gd name="T10" fmla="*/ 112 w 119"/>
                <a:gd name="T11" fmla="*/ 92 h 108"/>
                <a:gd name="T12" fmla="*/ 106 w 119"/>
                <a:gd name="T13" fmla="*/ 98 h 108"/>
                <a:gd name="T14" fmla="*/ 99 w 119"/>
                <a:gd name="T15" fmla="*/ 101 h 108"/>
                <a:gd name="T16" fmla="*/ 91 w 119"/>
                <a:gd name="T17" fmla="*/ 106 h 108"/>
                <a:gd name="T18" fmla="*/ 86 w 119"/>
                <a:gd name="T19" fmla="*/ 107 h 108"/>
                <a:gd name="T20" fmla="*/ 80 w 119"/>
                <a:gd name="T21" fmla="*/ 108 h 108"/>
                <a:gd name="T22" fmla="*/ 74 w 119"/>
                <a:gd name="T23" fmla="*/ 108 h 108"/>
                <a:gd name="T24" fmla="*/ 68 w 119"/>
                <a:gd name="T25" fmla="*/ 108 h 108"/>
                <a:gd name="T26" fmla="*/ 63 w 119"/>
                <a:gd name="T27" fmla="*/ 107 h 108"/>
                <a:gd name="T28" fmla="*/ 58 w 119"/>
                <a:gd name="T29" fmla="*/ 105 h 108"/>
                <a:gd name="T30" fmla="*/ 52 w 119"/>
                <a:gd name="T31" fmla="*/ 102 h 108"/>
                <a:gd name="T32" fmla="*/ 48 w 119"/>
                <a:gd name="T33" fmla="*/ 99 h 108"/>
                <a:gd name="T34" fmla="*/ 42 w 119"/>
                <a:gd name="T35" fmla="*/ 97 h 108"/>
                <a:gd name="T36" fmla="*/ 36 w 119"/>
                <a:gd name="T37" fmla="*/ 93 h 108"/>
                <a:gd name="T38" fmla="*/ 30 w 119"/>
                <a:gd name="T39" fmla="*/ 90 h 108"/>
                <a:gd name="T40" fmla="*/ 26 w 119"/>
                <a:gd name="T41" fmla="*/ 88 h 108"/>
                <a:gd name="T42" fmla="*/ 15 w 119"/>
                <a:gd name="T43" fmla="*/ 76 h 108"/>
                <a:gd name="T44" fmla="*/ 7 w 119"/>
                <a:gd name="T45" fmla="*/ 63 h 108"/>
                <a:gd name="T46" fmla="*/ 1 w 119"/>
                <a:gd name="T47" fmla="*/ 50 h 108"/>
                <a:gd name="T48" fmla="*/ 0 w 119"/>
                <a:gd name="T49" fmla="*/ 32 h 108"/>
                <a:gd name="T50" fmla="*/ 3 w 119"/>
                <a:gd name="T51" fmla="*/ 23 h 108"/>
                <a:gd name="T52" fmla="*/ 8 w 119"/>
                <a:gd name="T53" fmla="*/ 15 h 108"/>
                <a:gd name="T54" fmla="*/ 15 w 119"/>
                <a:gd name="T55" fmla="*/ 8 h 108"/>
                <a:gd name="T56" fmla="*/ 23 w 119"/>
                <a:gd name="T57" fmla="*/ 3 h 108"/>
                <a:gd name="T58" fmla="*/ 38 w 119"/>
                <a:gd name="T59" fmla="*/ 0 h 108"/>
                <a:gd name="T60" fmla="*/ 52 w 119"/>
                <a:gd name="T61" fmla="*/ 1 h 108"/>
                <a:gd name="T62" fmla="*/ 66 w 119"/>
                <a:gd name="T63" fmla="*/ 5 h 108"/>
                <a:gd name="T64" fmla="*/ 79 w 119"/>
                <a:gd name="T65" fmla="*/ 10 h 108"/>
                <a:gd name="T66" fmla="*/ 90 w 119"/>
                <a:gd name="T67" fmla="*/ 20 h 108"/>
                <a:gd name="T68" fmla="*/ 99 w 119"/>
                <a:gd name="T69" fmla="*/ 29 h 108"/>
                <a:gd name="T70" fmla="*/ 109 w 119"/>
                <a:gd name="T71" fmla="*/ 40 h 108"/>
                <a:gd name="T72" fmla="*/ 116 w 119"/>
                <a:gd name="T73" fmla="*/ 53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79" name="Freeform 68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122 w 123"/>
                <a:gd name="T1" fmla="*/ 56 h 109"/>
                <a:gd name="T2" fmla="*/ 123 w 123"/>
                <a:gd name="T3" fmla="*/ 67 h 109"/>
                <a:gd name="T4" fmla="*/ 123 w 123"/>
                <a:gd name="T5" fmla="*/ 77 h 109"/>
                <a:gd name="T6" fmla="*/ 120 w 123"/>
                <a:gd name="T7" fmla="*/ 86 h 109"/>
                <a:gd name="T8" fmla="*/ 115 w 123"/>
                <a:gd name="T9" fmla="*/ 96 h 109"/>
                <a:gd name="T10" fmla="*/ 110 w 123"/>
                <a:gd name="T11" fmla="*/ 99 h 109"/>
                <a:gd name="T12" fmla="*/ 104 w 123"/>
                <a:gd name="T13" fmla="*/ 102 h 109"/>
                <a:gd name="T14" fmla="*/ 99 w 123"/>
                <a:gd name="T15" fmla="*/ 106 h 109"/>
                <a:gd name="T16" fmla="*/ 93 w 123"/>
                <a:gd name="T17" fmla="*/ 108 h 109"/>
                <a:gd name="T18" fmla="*/ 93 w 123"/>
                <a:gd name="T19" fmla="*/ 108 h 109"/>
                <a:gd name="T20" fmla="*/ 88 w 123"/>
                <a:gd name="T21" fmla="*/ 108 h 109"/>
                <a:gd name="T22" fmla="*/ 81 w 123"/>
                <a:gd name="T23" fmla="*/ 109 h 109"/>
                <a:gd name="T24" fmla="*/ 76 w 123"/>
                <a:gd name="T25" fmla="*/ 109 h 109"/>
                <a:gd name="T26" fmla="*/ 72 w 123"/>
                <a:gd name="T27" fmla="*/ 108 h 109"/>
                <a:gd name="T28" fmla="*/ 65 w 123"/>
                <a:gd name="T29" fmla="*/ 107 h 109"/>
                <a:gd name="T30" fmla="*/ 59 w 123"/>
                <a:gd name="T31" fmla="*/ 106 h 109"/>
                <a:gd name="T32" fmla="*/ 54 w 123"/>
                <a:gd name="T33" fmla="*/ 102 h 109"/>
                <a:gd name="T34" fmla="*/ 48 w 123"/>
                <a:gd name="T35" fmla="*/ 99 h 109"/>
                <a:gd name="T36" fmla="*/ 46 w 123"/>
                <a:gd name="T37" fmla="*/ 101 h 109"/>
                <a:gd name="T38" fmla="*/ 44 w 123"/>
                <a:gd name="T39" fmla="*/ 98 h 109"/>
                <a:gd name="T40" fmla="*/ 41 w 123"/>
                <a:gd name="T41" fmla="*/ 96 h 109"/>
                <a:gd name="T42" fmla="*/ 36 w 123"/>
                <a:gd name="T43" fmla="*/ 94 h 109"/>
                <a:gd name="T44" fmla="*/ 33 w 123"/>
                <a:gd name="T45" fmla="*/ 93 h 109"/>
                <a:gd name="T46" fmla="*/ 24 w 123"/>
                <a:gd name="T47" fmla="*/ 86 h 109"/>
                <a:gd name="T48" fmla="*/ 23 w 123"/>
                <a:gd name="T49" fmla="*/ 87 h 109"/>
                <a:gd name="T50" fmla="*/ 20 w 123"/>
                <a:gd name="T51" fmla="*/ 82 h 109"/>
                <a:gd name="T52" fmla="*/ 14 w 123"/>
                <a:gd name="T53" fmla="*/ 75 h 109"/>
                <a:gd name="T54" fmla="*/ 9 w 123"/>
                <a:gd name="T55" fmla="*/ 67 h 109"/>
                <a:gd name="T56" fmla="*/ 4 w 123"/>
                <a:gd name="T57" fmla="*/ 58 h 109"/>
                <a:gd name="T58" fmla="*/ 2 w 123"/>
                <a:gd name="T59" fmla="*/ 52 h 109"/>
                <a:gd name="T60" fmla="*/ 1 w 123"/>
                <a:gd name="T61" fmla="*/ 45 h 109"/>
                <a:gd name="T62" fmla="*/ 0 w 123"/>
                <a:gd name="T63" fmla="*/ 37 h 109"/>
                <a:gd name="T64" fmla="*/ 0 w 123"/>
                <a:gd name="T65" fmla="*/ 29 h 109"/>
                <a:gd name="T66" fmla="*/ 3 w 123"/>
                <a:gd name="T67" fmla="*/ 23 h 109"/>
                <a:gd name="T68" fmla="*/ 6 w 123"/>
                <a:gd name="T69" fmla="*/ 18 h 109"/>
                <a:gd name="T70" fmla="*/ 10 w 123"/>
                <a:gd name="T71" fmla="*/ 14 h 109"/>
                <a:gd name="T72" fmla="*/ 16 w 123"/>
                <a:gd name="T73" fmla="*/ 9 h 109"/>
                <a:gd name="T74" fmla="*/ 20 w 123"/>
                <a:gd name="T75" fmla="*/ 6 h 109"/>
                <a:gd name="T76" fmla="*/ 26 w 123"/>
                <a:gd name="T77" fmla="*/ 3 h 109"/>
                <a:gd name="T78" fmla="*/ 32 w 123"/>
                <a:gd name="T79" fmla="*/ 1 h 109"/>
                <a:gd name="T80" fmla="*/ 39 w 123"/>
                <a:gd name="T81" fmla="*/ 0 h 109"/>
                <a:gd name="T82" fmla="*/ 52 w 123"/>
                <a:gd name="T83" fmla="*/ 2 h 109"/>
                <a:gd name="T84" fmla="*/ 65 w 123"/>
                <a:gd name="T85" fmla="*/ 6 h 109"/>
                <a:gd name="T86" fmla="*/ 78 w 123"/>
                <a:gd name="T87" fmla="*/ 10 h 109"/>
                <a:gd name="T88" fmla="*/ 89 w 123"/>
                <a:gd name="T89" fmla="*/ 16 h 109"/>
                <a:gd name="T90" fmla="*/ 100 w 123"/>
                <a:gd name="T91" fmla="*/ 24 h 109"/>
                <a:gd name="T92" fmla="*/ 109 w 123"/>
                <a:gd name="T93" fmla="*/ 33 h 109"/>
                <a:gd name="T94" fmla="*/ 116 w 123"/>
                <a:gd name="T95" fmla="*/ 44 h 109"/>
                <a:gd name="T96" fmla="*/ 122 w 123"/>
                <a:gd name="T97" fmla="*/ 56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0" name="Freeform 69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310 w 338"/>
                <a:gd name="T1" fmla="*/ 370 h 733"/>
                <a:gd name="T2" fmla="*/ 226 w 338"/>
                <a:gd name="T3" fmla="*/ 476 h 733"/>
                <a:gd name="T4" fmla="*/ 59 w 338"/>
                <a:gd name="T5" fmla="*/ 667 h 733"/>
                <a:gd name="T6" fmla="*/ 0 w 338"/>
                <a:gd name="T7" fmla="*/ 733 h 733"/>
                <a:gd name="T8" fmla="*/ 3 w 338"/>
                <a:gd name="T9" fmla="*/ 639 h 733"/>
                <a:gd name="T10" fmla="*/ 8 w 338"/>
                <a:gd name="T11" fmla="*/ 546 h 733"/>
                <a:gd name="T12" fmla="*/ 12 w 338"/>
                <a:gd name="T13" fmla="*/ 454 h 733"/>
                <a:gd name="T14" fmla="*/ 16 w 338"/>
                <a:gd name="T15" fmla="*/ 361 h 733"/>
                <a:gd name="T16" fmla="*/ 23 w 338"/>
                <a:gd name="T17" fmla="*/ 353 h 733"/>
                <a:gd name="T18" fmla="*/ 29 w 338"/>
                <a:gd name="T19" fmla="*/ 346 h 733"/>
                <a:gd name="T20" fmla="*/ 34 w 338"/>
                <a:gd name="T21" fmla="*/ 339 h 733"/>
                <a:gd name="T22" fmla="*/ 42 w 338"/>
                <a:gd name="T23" fmla="*/ 333 h 733"/>
                <a:gd name="T24" fmla="*/ 42 w 338"/>
                <a:gd name="T25" fmla="*/ 330 h 733"/>
                <a:gd name="T26" fmla="*/ 62 w 338"/>
                <a:gd name="T27" fmla="*/ 309 h 733"/>
                <a:gd name="T28" fmla="*/ 82 w 338"/>
                <a:gd name="T29" fmla="*/ 288 h 733"/>
                <a:gd name="T30" fmla="*/ 101 w 338"/>
                <a:gd name="T31" fmla="*/ 267 h 733"/>
                <a:gd name="T32" fmla="*/ 120 w 338"/>
                <a:gd name="T33" fmla="*/ 247 h 733"/>
                <a:gd name="T34" fmla="*/ 138 w 338"/>
                <a:gd name="T35" fmla="*/ 227 h 733"/>
                <a:gd name="T36" fmla="*/ 156 w 338"/>
                <a:gd name="T37" fmla="*/ 206 h 733"/>
                <a:gd name="T38" fmla="*/ 175 w 338"/>
                <a:gd name="T39" fmla="*/ 187 h 733"/>
                <a:gd name="T40" fmla="*/ 193 w 338"/>
                <a:gd name="T41" fmla="*/ 166 h 733"/>
                <a:gd name="T42" fmla="*/ 211 w 338"/>
                <a:gd name="T43" fmla="*/ 146 h 733"/>
                <a:gd name="T44" fmla="*/ 229 w 338"/>
                <a:gd name="T45" fmla="*/ 126 h 733"/>
                <a:gd name="T46" fmla="*/ 247 w 338"/>
                <a:gd name="T47" fmla="*/ 105 h 733"/>
                <a:gd name="T48" fmla="*/ 266 w 338"/>
                <a:gd name="T49" fmla="*/ 84 h 733"/>
                <a:gd name="T50" fmla="*/ 283 w 338"/>
                <a:gd name="T51" fmla="*/ 63 h 733"/>
                <a:gd name="T52" fmla="*/ 302 w 338"/>
                <a:gd name="T53" fmla="*/ 43 h 733"/>
                <a:gd name="T54" fmla="*/ 320 w 338"/>
                <a:gd name="T55" fmla="*/ 22 h 733"/>
                <a:gd name="T56" fmla="*/ 338 w 338"/>
                <a:gd name="T57" fmla="*/ 0 h 733"/>
                <a:gd name="T58" fmla="*/ 335 w 338"/>
                <a:gd name="T59" fmla="*/ 93 h 733"/>
                <a:gd name="T60" fmla="*/ 329 w 338"/>
                <a:gd name="T61" fmla="*/ 187 h 733"/>
                <a:gd name="T62" fmla="*/ 321 w 338"/>
                <a:gd name="T63" fmla="*/ 280 h 733"/>
                <a:gd name="T64" fmla="*/ 310 w 338"/>
                <a:gd name="T65" fmla="*/ 370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1" name="Freeform 70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53 w 121"/>
                <a:gd name="T1" fmla="*/ 1 h 112"/>
                <a:gd name="T2" fmla="*/ 65 w 121"/>
                <a:gd name="T3" fmla="*/ 5 h 112"/>
                <a:gd name="T4" fmla="*/ 75 w 121"/>
                <a:gd name="T5" fmla="*/ 11 h 112"/>
                <a:gd name="T6" fmla="*/ 87 w 121"/>
                <a:gd name="T7" fmla="*/ 18 h 112"/>
                <a:gd name="T8" fmla="*/ 97 w 121"/>
                <a:gd name="T9" fmla="*/ 24 h 112"/>
                <a:gd name="T10" fmla="*/ 106 w 121"/>
                <a:gd name="T11" fmla="*/ 34 h 112"/>
                <a:gd name="T12" fmla="*/ 113 w 121"/>
                <a:gd name="T13" fmla="*/ 44 h 112"/>
                <a:gd name="T14" fmla="*/ 119 w 121"/>
                <a:gd name="T15" fmla="*/ 56 h 112"/>
                <a:gd name="T16" fmla="*/ 121 w 121"/>
                <a:gd name="T17" fmla="*/ 68 h 112"/>
                <a:gd name="T18" fmla="*/ 121 w 121"/>
                <a:gd name="T19" fmla="*/ 79 h 112"/>
                <a:gd name="T20" fmla="*/ 118 w 121"/>
                <a:gd name="T21" fmla="*/ 87 h 112"/>
                <a:gd name="T22" fmla="*/ 113 w 121"/>
                <a:gd name="T23" fmla="*/ 96 h 112"/>
                <a:gd name="T24" fmla="*/ 107 w 121"/>
                <a:gd name="T25" fmla="*/ 103 h 112"/>
                <a:gd name="T26" fmla="*/ 98 w 121"/>
                <a:gd name="T27" fmla="*/ 107 h 112"/>
                <a:gd name="T28" fmla="*/ 88 w 121"/>
                <a:gd name="T29" fmla="*/ 111 h 112"/>
                <a:gd name="T30" fmla="*/ 78 w 121"/>
                <a:gd name="T31" fmla="*/ 112 h 112"/>
                <a:gd name="T32" fmla="*/ 68 w 121"/>
                <a:gd name="T33" fmla="*/ 111 h 112"/>
                <a:gd name="T34" fmla="*/ 58 w 121"/>
                <a:gd name="T35" fmla="*/ 109 h 112"/>
                <a:gd name="T36" fmla="*/ 49 w 121"/>
                <a:gd name="T37" fmla="*/ 104 h 112"/>
                <a:gd name="T38" fmla="*/ 38 w 121"/>
                <a:gd name="T39" fmla="*/ 99 h 112"/>
                <a:gd name="T40" fmla="*/ 29 w 121"/>
                <a:gd name="T41" fmla="*/ 92 h 112"/>
                <a:gd name="T42" fmla="*/ 25 w 121"/>
                <a:gd name="T43" fmla="*/ 90 h 112"/>
                <a:gd name="T44" fmla="*/ 22 w 121"/>
                <a:gd name="T45" fmla="*/ 85 h 112"/>
                <a:gd name="T46" fmla="*/ 19 w 121"/>
                <a:gd name="T47" fmla="*/ 81 h 112"/>
                <a:gd name="T48" fmla="*/ 14 w 121"/>
                <a:gd name="T49" fmla="*/ 79 h 112"/>
                <a:gd name="T50" fmla="*/ 7 w 121"/>
                <a:gd name="T51" fmla="*/ 66 h 112"/>
                <a:gd name="T52" fmla="*/ 2 w 121"/>
                <a:gd name="T53" fmla="*/ 53 h 112"/>
                <a:gd name="T54" fmla="*/ 0 w 121"/>
                <a:gd name="T55" fmla="*/ 39 h 112"/>
                <a:gd name="T56" fmla="*/ 2 w 121"/>
                <a:gd name="T57" fmla="*/ 26 h 112"/>
                <a:gd name="T58" fmla="*/ 5 w 121"/>
                <a:gd name="T59" fmla="*/ 20 h 112"/>
                <a:gd name="T60" fmla="*/ 8 w 121"/>
                <a:gd name="T61" fmla="*/ 15 h 112"/>
                <a:gd name="T62" fmla="*/ 13 w 121"/>
                <a:gd name="T63" fmla="*/ 12 h 112"/>
                <a:gd name="T64" fmla="*/ 17 w 121"/>
                <a:gd name="T65" fmla="*/ 8 h 112"/>
                <a:gd name="T66" fmla="*/ 22 w 121"/>
                <a:gd name="T67" fmla="*/ 5 h 112"/>
                <a:gd name="T68" fmla="*/ 27 w 121"/>
                <a:gd name="T69" fmla="*/ 3 h 112"/>
                <a:gd name="T70" fmla="*/ 32 w 121"/>
                <a:gd name="T71" fmla="*/ 1 h 112"/>
                <a:gd name="T72" fmla="*/ 38 w 121"/>
                <a:gd name="T73" fmla="*/ 0 h 112"/>
                <a:gd name="T74" fmla="*/ 42 w 121"/>
                <a:gd name="T75" fmla="*/ 3 h 112"/>
                <a:gd name="T76" fmla="*/ 46 w 121"/>
                <a:gd name="T77" fmla="*/ 3 h 112"/>
                <a:gd name="T78" fmla="*/ 50 w 121"/>
                <a:gd name="T79" fmla="*/ 3 h 112"/>
                <a:gd name="T80" fmla="*/ 53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2" name="Freeform 71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9 w 489"/>
                <a:gd name="T1" fmla="*/ 3 h 675"/>
                <a:gd name="T2" fmla="*/ 12 w 489"/>
                <a:gd name="T3" fmla="*/ 4 h 675"/>
                <a:gd name="T4" fmla="*/ 16 w 489"/>
                <a:gd name="T5" fmla="*/ 6 h 675"/>
                <a:gd name="T6" fmla="*/ 18 w 489"/>
                <a:gd name="T7" fmla="*/ 8 h 675"/>
                <a:gd name="T8" fmla="*/ 23 w 489"/>
                <a:gd name="T9" fmla="*/ 10 h 675"/>
                <a:gd name="T10" fmla="*/ 53 w 489"/>
                <a:gd name="T11" fmla="*/ 27 h 675"/>
                <a:gd name="T12" fmla="*/ 83 w 489"/>
                <a:gd name="T13" fmla="*/ 43 h 675"/>
                <a:gd name="T14" fmla="*/ 111 w 489"/>
                <a:gd name="T15" fmla="*/ 60 h 675"/>
                <a:gd name="T16" fmla="*/ 141 w 489"/>
                <a:gd name="T17" fmla="*/ 79 h 675"/>
                <a:gd name="T18" fmla="*/ 170 w 489"/>
                <a:gd name="T19" fmla="*/ 96 h 675"/>
                <a:gd name="T20" fmla="*/ 200 w 489"/>
                <a:gd name="T21" fmla="*/ 114 h 675"/>
                <a:gd name="T22" fmla="*/ 229 w 489"/>
                <a:gd name="T23" fmla="*/ 133 h 675"/>
                <a:gd name="T24" fmla="*/ 259 w 489"/>
                <a:gd name="T25" fmla="*/ 150 h 675"/>
                <a:gd name="T26" fmla="*/ 288 w 489"/>
                <a:gd name="T27" fmla="*/ 170 h 675"/>
                <a:gd name="T28" fmla="*/ 316 w 489"/>
                <a:gd name="T29" fmla="*/ 188 h 675"/>
                <a:gd name="T30" fmla="*/ 345 w 489"/>
                <a:gd name="T31" fmla="*/ 207 h 675"/>
                <a:gd name="T32" fmla="*/ 374 w 489"/>
                <a:gd name="T33" fmla="*/ 226 h 675"/>
                <a:gd name="T34" fmla="*/ 403 w 489"/>
                <a:gd name="T35" fmla="*/ 245 h 675"/>
                <a:gd name="T36" fmla="*/ 432 w 489"/>
                <a:gd name="T37" fmla="*/ 264 h 675"/>
                <a:gd name="T38" fmla="*/ 460 w 489"/>
                <a:gd name="T39" fmla="*/ 283 h 675"/>
                <a:gd name="T40" fmla="*/ 489 w 489"/>
                <a:gd name="T41" fmla="*/ 302 h 675"/>
                <a:gd name="T42" fmla="*/ 487 w 489"/>
                <a:gd name="T43" fmla="*/ 395 h 675"/>
                <a:gd name="T44" fmla="*/ 483 w 489"/>
                <a:gd name="T45" fmla="*/ 489 h 675"/>
                <a:gd name="T46" fmla="*/ 479 w 489"/>
                <a:gd name="T47" fmla="*/ 583 h 675"/>
                <a:gd name="T48" fmla="*/ 473 w 489"/>
                <a:gd name="T49" fmla="*/ 675 h 675"/>
                <a:gd name="T50" fmla="*/ 450 w 489"/>
                <a:gd name="T51" fmla="*/ 665 h 675"/>
                <a:gd name="T52" fmla="*/ 426 w 489"/>
                <a:gd name="T53" fmla="*/ 655 h 675"/>
                <a:gd name="T54" fmla="*/ 403 w 489"/>
                <a:gd name="T55" fmla="*/ 643 h 675"/>
                <a:gd name="T56" fmla="*/ 380 w 489"/>
                <a:gd name="T57" fmla="*/ 630 h 675"/>
                <a:gd name="T58" fmla="*/ 358 w 489"/>
                <a:gd name="T59" fmla="*/ 618 h 675"/>
                <a:gd name="T60" fmla="*/ 335 w 489"/>
                <a:gd name="T61" fmla="*/ 606 h 675"/>
                <a:gd name="T62" fmla="*/ 313 w 489"/>
                <a:gd name="T63" fmla="*/ 594 h 675"/>
                <a:gd name="T64" fmla="*/ 290 w 489"/>
                <a:gd name="T65" fmla="*/ 581 h 675"/>
                <a:gd name="T66" fmla="*/ 275 w 489"/>
                <a:gd name="T67" fmla="*/ 572 h 675"/>
                <a:gd name="T68" fmla="*/ 261 w 489"/>
                <a:gd name="T69" fmla="*/ 562 h 675"/>
                <a:gd name="T70" fmla="*/ 247 w 489"/>
                <a:gd name="T71" fmla="*/ 553 h 675"/>
                <a:gd name="T72" fmla="*/ 232 w 489"/>
                <a:gd name="T73" fmla="*/ 544 h 675"/>
                <a:gd name="T74" fmla="*/ 218 w 489"/>
                <a:gd name="T75" fmla="*/ 535 h 675"/>
                <a:gd name="T76" fmla="*/ 205 w 489"/>
                <a:gd name="T77" fmla="*/ 526 h 675"/>
                <a:gd name="T78" fmla="*/ 191 w 489"/>
                <a:gd name="T79" fmla="*/ 518 h 675"/>
                <a:gd name="T80" fmla="*/ 177 w 489"/>
                <a:gd name="T81" fmla="*/ 508 h 675"/>
                <a:gd name="T82" fmla="*/ 163 w 489"/>
                <a:gd name="T83" fmla="*/ 499 h 675"/>
                <a:gd name="T84" fmla="*/ 149 w 489"/>
                <a:gd name="T85" fmla="*/ 490 h 675"/>
                <a:gd name="T86" fmla="*/ 136 w 489"/>
                <a:gd name="T87" fmla="*/ 481 h 675"/>
                <a:gd name="T88" fmla="*/ 122 w 489"/>
                <a:gd name="T89" fmla="*/ 470 h 675"/>
                <a:gd name="T90" fmla="*/ 108 w 489"/>
                <a:gd name="T91" fmla="*/ 461 h 675"/>
                <a:gd name="T92" fmla="*/ 94 w 489"/>
                <a:gd name="T93" fmla="*/ 451 h 675"/>
                <a:gd name="T94" fmla="*/ 81 w 489"/>
                <a:gd name="T95" fmla="*/ 440 h 675"/>
                <a:gd name="T96" fmla="*/ 68 w 489"/>
                <a:gd name="T97" fmla="*/ 430 h 675"/>
                <a:gd name="T98" fmla="*/ 62 w 489"/>
                <a:gd name="T99" fmla="*/ 400 h 675"/>
                <a:gd name="T100" fmla="*/ 58 w 489"/>
                <a:gd name="T101" fmla="*/ 371 h 675"/>
                <a:gd name="T102" fmla="*/ 54 w 489"/>
                <a:gd name="T103" fmla="*/ 341 h 675"/>
                <a:gd name="T104" fmla="*/ 49 w 489"/>
                <a:gd name="T105" fmla="*/ 311 h 675"/>
                <a:gd name="T106" fmla="*/ 8 w 489"/>
                <a:gd name="T107" fmla="*/ 50 h 675"/>
                <a:gd name="T108" fmla="*/ 5 w 489"/>
                <a:gd name="T109" fmla="*/ 37 h 675"/>
                <a:gd name="T110" fmla="*/ 3 w 489"/>
                <a:gd name="T111" fmla="*/ 25 h 675"/>
                <a:gd name="T112" fmla="*/ 1 w 489"/>
                <a:gd name="T113" fmla="*/ 13 h 675"/>
                <a:gd name="T114" fmla="*/ 0 w 489"/>
                <a:gd name="T115" fmla="*/ 0 h 675"/>
                <a:gd name="T116" fmla="*/ 3 w 489"/>
                <a:gd name="T117" fmla="*/ 0 h 675"/>
                <a:gd name="T118" fmla="*/ 4 w 489"/>
                <a:gd name="T119" fmla="*/ 2 h 675"/>
                <a:gd name="T120" fmla="*/ 6 w 489"/>
                <a:gd name="T121" fmla="*/ 3 h 675"/>
                <a:gd name="T122" fmla="*/ 9 w 489"/>
                <a:gd name="T123" fmla="*/ 3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3" name="Freeform 72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70 w 121"/>
                <a:gd name="T1" fmla="*/ 8 h 111"/>
                <a:gd name="T2" fmla="*/ 72 w 121"/>
                <a:gd name="T3" fmla="*/ 7 h 111"/>
                <a:gd name="T4" fmla="*/ 74 w 121"/>
                <a:gd name="T5" fmla="*/ 9 h 111"/>
                <a:gd name="T6" fmla="*/ 78 w 121"/>
                <a:gd name="T7" fmla="*/ 10 h 111"/>
                <a:gd name="T8" fmla="*/ 84 w 121"/>
                <a:gd name="T9" fmla="*/ 13 h 111"/>
                <a:gd name="T10" fmla="*/ 89 w 121"/>
                <a:gd name="T11" fmla="*/ 15 h 111"/>
                <a:gd name="T12" fmla="*/ 96 w 121"/>
                <a:gd name="T13" fmla="*/ 22 h 111"/>
                <a:gd name="T14" fmla="*/ 103 w 121"/>
                <a:gd name="T15" fmla="*/ 29 h 111"/>
                <a:gd name="T16" fmla="*/ 108 w 121"/>
                <a:gd name="T17" fmla="*/ 37 h 111"/>
                <a:gd name="T18" fmla="*/ 114 w 121"/>
                <a:gd name="T19" fmla="*/ 46 h 111"/>
                <a:gd name="T20" fmla="*/ 118 w 121"/>
                <a:gd name="T21" fmla="*/ 57 h 111"/>
                <a:gd name="T22" fmla="*/ 120 w 121"/>
                <a:gd name="T23" fmla="*/ 66 h 111"/>
                <a:gd name="T24" fmla="*/ 121 w 121"/>
                <a:gd name="T25" fmla="*/ 76 h 111"/>
                <a:gd name="T26" fmla="*/ 119 w 121"/>
                <a:gd name="T27" fmla="*/ 86 h 111"/>
                <a:gd name="T28" fmla="*/ 113 w 121"/>
                <a:gd name="T29" fmla="*/ 95 h 111"/>
                <a:gd name="T30" fmla="*/ 105 w 121"/>
                <a:gd name="T31" fmla="*/ 101 h 111"/>
                <a:gd name="T32" fmla="*/ 96 w 121"/>
                <a:gd name="T33" fmla="*/ 108 h 111"/>
                <a:gd name="T34" fmla="*/ 87 w 121"/>
                <a:gd name="T35" fmla="*/ 111 h 111"/>
                <a:gd name="T36" fmla="*/ 77 w 121"/>
                <a:gd name="T37" fmla="*/ 111 h 111"/>
                <a:gd name="T38" fmla="*/ 70 w 121"/>
                <a:gd name="T39" fmla="*/ 110 h 111"/>
                <a:gd name="T40" fmla="*/ 62 w 121"/>
                <a:gd name="T41" fmla="*/ 110 h 111"/>
                <a:gd name="T42" fmla="*/ 54 w 121"/>
                <a:gd name="T43" fmla="*/ 108 h 111"/>
                <a:gd name="T44" fmla="*/ 49 w 121"/>
                <a:gd name="T45" fmla="*/ 105 h 111"/>
                <a:gd name="T46" fmla="*/ 43 w 121"/>
                <a:gd name="T47" fmla="*/ 101 h 111"/>
                <a:gd name="T48" fmla="*/ 37 w 121"/>
                <a:gd name="T49" fmla="*/ 97 h 111"/>
                <a:gd name="T50" fmla="*/ 30 w 121"/>
                <a:gd name="T51" fmla="*/ 92 h 111"/>
                <a:gd name="T52" fmla="*/ 24 w 121"/>
                <a:gd name="T53" fmla="*/ 89 h 111"/>
                <a:gd name="T54" fmla="*/ 19 w 121"/>
                <a:gd name="T55" fmla="*/ 84 h 111"/>
                <a:gd name="T56" fmla="*/ 14 w 121"/>
                <a:gd name="T57" fmla="*/ 78 h 111"/>
                <a:gd name="T58" fmla="*/ 9 w 121"/>
                <a:gd name="T59" fmla="*/ 74 h 111"/>
                <a:gd name="T60" fmla="*/ 6 w 121"/>
                <a:gd name="T61" fmla="*/ 63 h 111"/>
                <a:gd name="T62" fmla="*/ 2 w 121"/>
                <a:gd name="T63" fmla="*/ 52 h 111"/>
                <a:gd name="T64" fmla="*/ 0 w 121"/>
                <a:gd name="T65" fmla="*/ 40 h 111"/>
                <a:gd name="T66" fmla="*/ 1 w 121"/>
                <a:gd name="T67" fmla="*/ 31 h 111"/>
                <a:gd name="T68" fmla="*/ 1 w 121"/>
                <a:gd name="T69" fmla="*/ 28 h 111"/>
                <a:gd name="T70" fmla="*/ 2 w 121"/>
                <a:gd name="T71" fmla="*/ 23 h 111"/>
                <a:gd name="T72" fmla="*/ 5 w 121"/>
                <a:gd name="T73" fmla="*/ 20 h 111"/>
                <a:gd name="T74" fmla="*/ 7 w 121"/>
                <a:gd name="T75" fmla="*/ 15 h 111"/>
                <a:gd name="T76" fmla="*/ 14 w 121"/>
                <a:gd name="T77" fmla="*/ 9 h 111"/>
                <a:gd name="T78" fmla="*/ 21 w 121"/>
                <a:gd name="T79" fmla="*/ 5 h 111"/>
                <a:gd name="T80" fmla="*/ 29 w 121"/>
                <a:gd name="T81" fmla="*/ 1 h 111"/>
                <a:gd name="T82" fmla="*/ 37 w 121"/>
                <a:gd name="T83" fmla="*/ 0 h 111"/>
                <a:gd name="T84" fmla="*/ 46 w 121"/>
                <a:gd name="T85" fmla="*/ 0 h 111"/>
                <a:gd name="T86" fmla="*/ 54 w 121"/>
                <a:gd name="T87" fmla="*/ 1 h 111"/>
                <a:gd name="T88" fmla="*/ 62 w 121"/>
                <a:gd name="T89" fmla="*/ 5 h 111"/>
                <a:gd name="T90" fmla="*/ 70 w 121"/>
                <a:gd name="T91" fmla="*/ 8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4" name="Freeform 73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49 w 99"/>
                <a:gd name="T1" fmla="*/ 2 h 79"/>
                <a:gd name="T2" fmla="*/ 45 w 99"/>
                <a:gd name="T3" fmla="*/ 1 h 79"/>
                <a:gd name="T4" fmla="*/ 39 w 99"/>
                <a:gd name="T5" fmla="*/ 0 h 79"/>
                <a:gd name="T6" fmla="*/ 34 w 99"/>
                <a:gd name="T7" fmla="*/ 0 h 79"/>
                <a:gd name="T8" fmla="*/ 29 w 99"/>
                <a:gd name="T9" fmla="*/ 0 h 79"/>
                <a:gd name="T10" fmla="*/ 24 w 99"/>
                <a:gd name="T11" fmla="*/ 1 h 79"/>
                <a:gd name="T12" fmla="*/ 18 w 99"/>
                <a:gd name="T13" fmla="*/ 2 h 79"/>
                <a:gd name="T14" fmla="*/ 14 w 99"/>
                <a:gd name="T15" fmla="*/ 5 h 79"/>
                <a:gd name="T16" fmla="*/ 8 w 99"/>
                <a:gd name="T17" fmla="*/ 8 h 79"/>
                <a:gd name="T18" fmla="*/ 5 w 99"/>
                <a:gd name="T19" fmla="*/ 13 h 79"/>
                <a:gd name="T20" fmla="*/ 2 w 99"/>
                <a:gd name="T21" fmla="*/ 17 h 79"/>
                <a:gd name="T22" fmla="*/ 1 w 99"/>
                <a:gd name="T23" fmla="*/ 22 h 79"/>
                <a:gd name="T24" fmla="*/ 0 w 99"/>
                <a:gd name="T25" fmla="*/ 26 h 79"/>
                <a:gd name="T26" fmla="*/ 5 w 99"/>
                <a:gd name="T27" fmla="*/ 26 h 79"/>
                <a:gd name="T28" fmla="*/ 9 w 99"/>
                <a:gd name="T29" fmla="*/ 26 h 79"/>
                <a:gd name="T30" fmla="*/ 15 w 99"/>
                <a:gd name="T31" fmla="*/ 26 h 79"/>
                <a:gd name="T32" fmla="*/ 21 w 99"/>
                <a:gd name="T33" fmla="*/ 29 h 79"/>
                <a:gd name="T34" fmla="*/ 28 w 99"/>
                <a:gd name="T35" fmla="*/ 30 h 79"/>
                <a:gd name="T36" fmla="*/ 33 w 99"/>
                <a:gd name="T37" fmla="*/ 33 h 79"/>
                <a:gd name="T38" fmla="*/ 40 w 99"/>
                <a:gd name="T39" fmla="*/ 36 h 79"/>
                <a:gd name="T40" fmla="*/ 47 w 99"/>
                <a:gd name="T41" fmla="*/ 39 h 79"/>
                <a:gd name="T42" fmla="*/ 54 w 99"/>
                <a:gd name="T43" fmla="*/ 44 h 79"/>
                <a:gd name="T44" fmla="*/ 60 w 99"/>
                <a:gd name="T45" fmla="*/ 49 h 79"/>
                <a:gd name="T46" fmla="*/ 66 w 99"/>
                <a:gd name="T47" fmla="*/ 54 h 79"/>
                <a:gd name="T48" fmla="*/ 71 w 99"/>
                <a:gd name="T49" fmla="*/ 60 h 79"/>
                <a:gd name="T50" fmla="*/ 76 w 99"/>
                <a:gd name="T51" fmla="*/ 64 h 79"/>
                <a:gd name="T52" fmla="*/ 79 w 99"/>
                <a:gd name="T53" fmla="*/ 70 h 79"/>
                <a:gd name="T54" fmla="*/ 82 w 99"/>
                <a:gd name="T55" fmla="*/ 75 h 79"/>
                <a:gd name="T56" fmla="*/ 83 w 99"/>
                <a:gd name="T57" fmla="*/ 79 h 79"/>
                <a:gd name="T58" fmla="*/ 86 w 99"/>
                <a:gd name="T59" fmla="*/ 77 h 79"/>
                <a:gd name="T60" fmla="*/ 90 w 99"/>
                <a:gd name="T61" fmla="*/ 75 h 79"/>
                <a:gd name="T62" fmla="*/ 93 w 99"/>
                <a:gd name="T63" fmla="*/ 72 h 79"/>
                <a:gd name="T64" fmla="*/ 97 w 99"/>
                <a:gd name="T65" fmla="*/ 68 h 79"/>
                <a:gd name="T66" fmla="*/ 99 w 99"/>
                <a:gd name="T67" fmla="*/ 55 h 79"/>
                <a:gd name="T68" fmla="*/ 97 w 99"/>
                <a:gd name="T69" fmla="*/ 43 h 79"/>
                <a:gd name="T70" fmla="*/ 92 w 99"/>
                <a:gd name="T71" fmla="*/ 31 h 79"/>
                <a:gd name="T72" fmla="*/ 85 w 99"/>
                <a:gd name="T73" fmla="*/ 22 h 79"/>
                <a:gd name="T74" fmla="*/ 81 w 99"/>
                <a:gd name="T75" fmla="*/ 20 h 79"/>
                <a:gd name="T76" fmla="*/ 76 w 99"/>
                <a:gd name="T77" fmla="*/ 17 h 79"/>
                <a:gd name="T78" fmla="*/ 72 w 99"/>
                <a:gd name="T79" fmla="*/ 15 h 79"/>
                <a:gd name="T80" fmla="*/ 68 w 99"/>
                <a:gd name="T81" fmla="*/ 11 h 79"/>
                <a:gd name="T82" fmla="*/ 63 w 99"/>
                <a:gd name="T83" fmla="*/ 8 h 79"/>
                <a:gd name="T84" fmla="*/ 59 w 99"/>
                <a:gd name="T85" fmla="*/ 6 h 79"/>
                <a:gd name="T86" fmla="*/ 54 w 99"/>
                <a:gd name="T87" fmla="*/ 3 h 79"/>
                <a:gd name="T88" fmla="*/ 49 w 99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5" name="Freeform 74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36 w 100"/>
                <a:gd name="T1" fmla="*/ 0 h 80"/>
                <a:gd name="T2" fmla="*/ 28 w 100"/>
                <a:gd name="T3" fmla="*/ 1 h 80"/>
                <a:gd name="T4" fmla="*/ 25 w 100"/>
                <a:gd name="T5" fmla="*/ 1 h 80"/>
                <a:gd name="T6" fmla="*/ 23 w 100"/>
                <a:gd name="T7" fmla="*/ 4 h 80"/>
                <a:gd name="T8" fmla="*/ 18 w 100"/>
                <a:gd name="T9" fmla="*/ 6 h 80"/>
                <a:gd name="T10" fmla="*/ 13 w 100"/>
                <a:gd name="T11" fmla="*/ 4 h 80"/>
                <a:gd name="T12" fmla="*/ 8 w 100"/>
                <a:gd name="T13" fmla="*/ 8 h 80"/>
                <a:gd name="T14" fmla="*/ 3 w 100"/>
                <a:gd name="T15" fmla="*/ 12 h 80"/>
                <a:gd name="T16" fmla="*/ 1 w 100"/>
                <a:gd name="T17" fmla="*/ 19 h 80"/>
                <a:gd name="T18" fmla="*/ 0 w 100"/>
                <a:gd name="T19" fmla="*/ 25 h 80"/>
                <a:gd name="T20" fmla="*/ 4 w 100"/>
                <a:gd name="T21" fmla="*/ 25 h 80"/>
                <a:gd name="T22" fmla="*/ 9 w 100"/>
                <a:gd name="T23" fmla="*/ 25 h 80"/>
                <a:gd name="T24" fmla="*/ 14 w 100"/>
                <a:gd name="T25" fmla="*/ 26 h 80"/>
                <a:gd name="T26" fmla="*/ 20 w 100"/>
                <a:gd name="T27" fmla="*/ 27 h 80"/>
                <a:gd name="T28" fmla="*/ 27 w 100"/>
                <a:gd name="T29" fmla="*/ 28 h 80"/>
                <a:gd name="T30" fmla="*/ 33 w 100"/>
                <a:gd name="T31" fmla="*/ 31 h 80"/>
                <a:gd name="T32" fmla="*/ 40 w 100"/>
                <a:gd name="T33" fmla="*/ 34 h 80"/>
                <a:gd name="T34" fmla="*/ 47 w 100"/>
                <a:gd name="T35" fmla="*/ 38 h 80"/>
                <a:gd name="T36" fmla="*/ 54 w 100"/>
                <a:gd name="T37" fmla="*/ 42 h 80"/>
                <a:gd name="T38" fmla="*/ 61 w 100"/>
                <a:gd name="T39" fmla="*/ 48 h 80"/>
                <a:gd name="T40" fmla="*/ 66 w 100"/>
                <a:gd name="T41" fmla="*/ 54 h 80"/>
                <a:gd name="T42" fmla="*/ 72 w 100"/>
                <a:gd name="T43" fmla="*/ 58 h 80"/>
                <a:gd name="T44" fmla="*/ 76 w 100"/>
                <a:gd name="T45" fmla="*/ 64 h 80"/>
                <a:gd name="T46" fmla="*/ 79 w 100"/>
                <a:gd name="T47" fmla="*/ 70 h 80"/>
                <a:gd name="T48" fmla="*/ 81 w 100"/>
                <a:gd name="T49" fmla="*/ 76 h 80"/>
                <a:gd name="T50" fmla="*/ 82 w 100"/>
                <a:gd name="T51" fmla="*/ 80 h 80"/>
                <a:gd name="T52" fmla="*/ 87 w 100"/>
                <a:gd name="T53" fmla="*/ 78 h 80"/>
                <a:gd name="T54" fmla="*/ 92 w 100"/>
                <a:gd name="T55" fmla="*/ 74 h 80"/>
                <a:gd name="T56" fmla="*/ 95 w 100"/>
                <a:gd name="T57" fmla="*/ 71 h 80"/>
                <a:gd name="T58" fmla="*/ 99 w 100"/>
                <a:gd name="T59" fmla="*/ 65 h 80"/>
                <a:gd name="T60" fmla="*/ 100 w 100"/>
                <a:gd name="T61" fmla="*/ 61 h 80"/>
                <a:gd name="T62" fmla="*/ 99 w 100"/>
                <a:gd name="T63" fmla="*/ 56 h 80"/>
                <a:gd name="T64" fmla="*/ 97 w 100"/>
                <a:gd name="T65" fmla="*/ 51 h 80"/>
                <a:gd name="T66" fmla="*/ 99 w 100"/>
                <a:gd name="T67" fmla="*/ 47 h 80"/>
                <a:gd name="T68" fmla="*/ 96 w 100"/>
                <a:gd name="T69" fmla="*/ 43 h 80"/>
                <a:gd name="T70" fmla="*/ 95 w 100"/>
                <a:gd name="T71" fmla="*/ 39 h 80"/>
                <a:gd name="T72" fmla="*/ 94 w 100"/>
                <a:gd name="T73" fmla="*/ 35 h 80"/>
                <a:gd name="T74" fmla="*/ 90 w 100"/>
                <a:gd name="T75" fmla="*/ 34 h 80"/>
                <a:gd name="T76" fmla="*/ 90 w 100"/>
                <a:gd name="T77" fmla="*/ 32 h 80"/>
                <a:gd name="T78" fmla="*/ 85 w 100"/>
                <a:gd name="T79" fmla="*/ 27 h 80"/>
                <a:gd name="T80" fmla="*/ 79 w 100"/>
                <a:gd name="T81" fmla="*/ 21 h 80"/>
                <a:gd name="T82" fmla="*/ 73 w 100"/>
                <a:gd name="T83" fmla="*/ 16 h 80"/>
                <a:gd name="T84" fmla="*/ 67 w 100"/>
                <a:gd name="T85" fmla="*/ 10 h 80"/>
                <a:gd name="T86" fmla="*/ 61 w 100"/>
                <a:gd name="T87" fmla="*/ 6 h 80"/>
                <a:gd name="T88" fmla="*/ 52 w 100"/>
                <a:gd name="T89" fmla="*/ 2 h 80"/>
                <a:gd name="T90" fmla="*/ 46 w 100"/>
                <a:gd name="T91" fmla="*/ 0 h 80"/>
                <a:gd name="T92" fmla="*/ 36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6" name="Freeform 75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53 w 98"/>
                <a:gd name="T1" fmla="*/ 4 h 83"/>
                <a:gd name="T2" fmla="*/ 47 w 98"/>
                <a:gd name="T3" fmla="*/ 2 h 83"/>
                <a:gd name="T4" fmla="*/ 40 w 98"/>
                <a:gd name="T5" fmla="*/ 0 h 83"/>
                <a:gd name="T6" fmla="*/ 33 w 98"/>
                <a:gd name="T7" fmla="*/ 0 h 83"/>
                <a:gd name="T8" fmla="*/ 27 w 98"/>
                <a:gd name="T9" fmla="*/ 0 h 83"/>
                <a:gd name="T10" fmla="*/ 20 w 98"/>
                <a:gd name="T11" fmla="*/ 2 h 83"/>
                <a:gd name="T12" fmla="*/ 15 w 98"/>
                <a:gd name="T13" fmla="*/ 3 h 83"/>
                <a:gd name="T14" fmla="*/ 9 w 98"/>
                <a:gd name="T15" fmla="*/ 6 h 83"/>
                <a:gd name="T16" fmla="*/ 4 w 98"/>
                <a:gd name="T17" fmla="*/ 10 h 83"/>
                <a:gd name="T18" fmla="*/ 1 w 98"/>
                <a:gd name="T19" fmla="*/ 14 h 83"/>
                <a:gd name="T20" fmla="*/ 0 w 98"/>
                <a:gd name="T21" fmla="*/ 20 h 83"/>
                <a:gd name="T22" fmla="*/ 0 w 98"/>
                <a:gd name="T23" fmla="*/ 25 h 83"/>
                <a:gd name="T24" fmla="*/ 0 w 98"/>
                <a:gd name="T25" fmla="*/ 30 h 83"/>
                <a:gd name="T26" fmla="*/ 4 w 98"/>
                <a:gd name="T27" fmla="*/ 30 h 83"/>
                <a:gd name="T28" fmla="*/ 9 w 98"/>
                <a:gd name="T29" fmla="*/ 30 h 83"/>
                <a:gd name="T30" fmla="*/ 15 w 98"/>
                <a:gd name="T31" fmla="*/ 30 h 83"/>
                <a:gd name="T32" fmla="*/ 20 w 98"/>
                <a:gd name="T33" fmla="*/ 32 h 83"/>
                <a:gd name="T34" fmla="*/ 26 w 98"/>
                <a:gd name="T35" fmla="*/ 34 h 83"/>
                <a:gd name="T36" fmla="*/ 33 w 98"/>
                <a:gd name="T37" fmla="*/ 36 h 83"/>
                <a:gd name="T38" fmla="*/ 40 w 98"/>
                <a:gd name="T39" fmla="*/ 40 h 83"/>
                <a:gd name="T40" fmla="*/ 47 w 98"/>
                <a:gd name="T41" fmla="*/ 43 h 83"/>
                <a:gd name="T42" fmla="*/ 54 w 98"/>
                <a:gd name="T43" fmla="*/ 48 h 83"/>
                <a:gd name="T44" fmla="*/ 61 w 98"/>
                <a:gd name="T45" fmla="*/ 53 h 83"/>
                <a:gd name="T46" fmla="*/ 67 w 98"/>
                <a:gd name="T47" fmla="*/ 58 h 83"/>
                <a:gd name="T48" fmla="*/ 71 w 98"/>
                <a:gd name="T49" fmla="*/ 64 h 83"/>
                <a:gd name="T50" fmla="*/ 76 w 98"/>
                <a:gd name="T51" fmla="*/ 68 h 83"/>
                <a:gd name="T52" fmla="*/ 79 w 98"/>
                <a:gd name="T53" fmla="*/ 74 h 83"/>
                <a:gd name="T54" fmla="*/ 81 w 98"/>
                <a:gd name="T55" fmla="*/ 79 h 83"/>
                <a:gd name="T56" fmla="*/ 83 w 98"/>
                <a:gd name="T57" fmla="*/ 83 h 83"/>
                <a:gd name="T58" fmla="*/ 85 w 98"/>
                <a:gd name="T59" fmla="*/ 82 h 83"/>
                <a:gd name="T60" fmla="*/ 87 w 98"/>
                <a:gd name="T61" fmla="*/ 80 h 83"/>
                <a:gd name="T62" fmla="*/ 90 w 98"/>
                <a:gd name="T63" fmla="*/ 79 h 83"/>
                <a:gd name="T64" fmla="*/ 92 w 98"/>
                <a:gd name="T65" fmla="*/ 77 h 83"/>
                <a:gd name="T66" fmla="*/ 98 w 98"/>
                <a:gd name="T67" fmla="*/ 66 h 83"/>
                <a:gd name="T68" fmla="*/ 98 w 98"/>
                <a:gd name="T69" fmla="*/ 55 h 83"/>
                <a:gd name="T70" fmla="*/ 95 w 98"/>
                <a:gd name="T71" fmla="*/ 44 h 83"/>
                <a:gd name="T72" fmla="*/ 91 w 98"/>
                <a:gd name="T73" fmla="*/ 34 h 83"/>
                <a:gd name="T74" fmla="*/ 87 w 98"/>
                <a:gd name="T75" fmla="*/ 29 h 83"/>
                <a:gd name="T76" fmla="*/ 84 w 98"/>
                <a:gd name="T77" fmla="*/ 24 h 83"/>
                <a:gd name="T78" fmla="*/ 79 w 98"/>
                <a:gd name="T79" fmla="*/ 20 h 83"/>
                <a:gd name="T80" fmla="*/ 75 w 98"/>
                <a:gd name="T81" fmla="*/ 15 h 83"/>
                <a:gd name="T82" fmla="*/ 69 w 98"/>
                <a:gd name="T83" fmla="*/ 12 h 83"/>
                <a:gd name="T84" fmla="*/ 64 w 98"/>
                <a:gd name="T85" fmla="*/ 9 h 83"/>
                <a:gd name="T86" fmla="*/ 58 w 98"/>
                <a:gd name="T87" fmla="*/ 6 h 83"/>
                <a:gd name="T88" fmla="*/ 53 w 98"/>
                <a:gd name="T89" fmla="*/ 4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7" name="Freeform 76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24 w 96"/>
                <a:gd name="T1" fmla="*/ 0 h 83"/>
                <a:gd name="T2" fmla="*/ 16 w 96"/>
                <a:gd name="T3" fmla="*/ 3 h 83"/>
                <a:gd name="T4" fmla="*/ 9 w 96"/>
                <a:gd name="T5" fmla="*/ 9 h 83"/>
                <a:gd name="T6" fmla="*/ 3 w 96"/>
                <a:gd name="T7" fmla="*/ 15 h 83"/>
                <a:gd name="T8" fmla="*/ 0 w 96"/>
                <a:gd name="T9" fmla="*/ 23 h 83"/>
                <a:gd name="T10" fmla="*/ 2 w 96"/>
                <a:gd name="T11" fmla="*/ 24 h 83"/>
                <a:gd name="T12" fmla="*/ 2 w 96"/>
                <a:gd name="T13" fmla="*/ 26 h 83"/>
                <a:gd name="T14" fmla="*/ 2 w 96"/>
                <a:gd name="T15" fmla="*/ 27 h 83"/>
                <a:gd name="T16" fmla="*/ 2 w 96"/>
                <a:gd name="T17" fmla="*/ 30 h 83"/>
                <a:gd name="T18" fmla="*/ 7 w 96"/>
                <a:gd name="T19" fmla="*/ 30 h 83"/>
                <a:gd name="T20" fmla="*/ 11 w 96"/>
                <a:gd name="T21" fmla="*/ 30 h 83"/>
                <a:gd name="T22" fmla="*/ 17 w 96"/>
                <a:gd name="T23" fmla="*/ 31 h 83"/>
                <a:gd name="T24" fmla="*/ 23 w 96"/>
                <a:gd name="T25" fmla="*/ 32 h 83"/>
                <a:gd name="T26" fmla="*/ 27 w 96"/>
                <a:gd name="T27" fmla="*/ 34 h 83"/>
                <a:gd name="T28" fmla="*/ 34 w 96"/>
                <a:gd name="T29" fmla="*/ 36 h 83"/>
                <a:gd name="T30" fmla="*/ 40 w 96"/>
                <a:gd name="T31" fmla="*/ 40 h 83"/>
                <a:gd name="T32" fmla="*/ 46 w 96"/>
                <a:gd name="T33" fmla="*/ 43 h 83"/>
                <a:gd name="T34" fmla="*/ 53 w 96"/>
                <a:gd name="T35" fmla="*/ 48 h 83"/>
                <a:gd name="T36" fmla="*/ 60 w 96"/>
                <a:gd name="T37" fmla="*/ 53 h 83"/>
                <a:gd name="T38" fmla="*/ 65 w 96"/>
                <a:gd name="T39" fmla="*/ 58 h 83"/>
                <a:gd name="T40" fmla="*/ 71 w 96"/>
                <a:gd name="T41" fmla="*/ 63 h 83"/>
                <a:gd name="T42" fmla="*/ 75 w 96"/>
                <a:gd name="T43" fmla="*/ 68 h 83"/>
                <a:gd name="T44" fmla="*/ 78 w 96"/>
                <a:gd name="T45" fmla="*/ 73 h 83"/>
                <a:gd name="T46" fmla="*/ 80 w 96"/>
                <a:gd name="T47" fmla="*/ 78 h 83"/>
                <a:gd name="T48" fmla="*/ 81 w 96"/>
                <a:gd name="T49" fmla="*/ 83 h 83"/>
                <a:gd name="T50" fmla="*/ 86 w 96"/>
                <a:gd name="T51" fmla="*/ 80 h 83"/>
                <a:gd name="T52" fmla="*/ 90 w 96"/>
                <a:gd name="T53" fmla="*/ 78 h 83"/>
                <a:gd name="T54" fmla="*/ 92 w 96"/>
                <a:gd name="T55" fmla="*/ 74 h 83"/>
                <a:gd name="T56" fmla="*/ 94 w 96"/>
                <a:gd name="T57" fmla="*/ 72 h 83"/>
                <a:gd name="T58" fmla="*/ 96 w 96"/>
                <a:gd name="T59" fmla="*/ 64 h 83"/>
                <a:gd name="T60" fmla="*/ 96 w 96"/>
                <a:gd name="T61" fmla="*/ 56 h 83"/>
                <a:gd name="T62" fmla="*/ 95 w 96"/>
                <a:gd name="T63" fmla="*/ 47 h 83"/>
                <a:gd name="T64" fmla="*/ 93 w 96"/>
                <a:gd name="T65" fmla="*/ 40 h 83"/>
                <a:gd name="T66" fmla="*/ 87 w 96"/>
                <a:gd name="T67" fmla="*/ 31 h 83"/>
                <a:gd name="T68" fmla="*/ 80 w 96"/>
                <a:gd name="T69" fmla="*/ 23 h 83"/>
                <a:gd name="T70" fmla="*/ 72 w 96"/>
                <a:gd name="T71" fmla="*/ 16 h 83"/>
                <a:gd name="T72" fmla="*/ 64 w 96"/>
                <a:gd name="T73" fmla="*/ 10 h 83"/>
                <a:gd name="T74" fmla="*/ 54 w 96"/>
                <a:gd name="T75" fmla="*/ 5 h 83"/>
                <a:gd name="T76" fmla="*/ 45 w 96"/>
                <a:gd name="T77" fmla="*/ 2 h 83"/>
                <a:gd name="T78" fmla="*/ 34 w 96"/>
                <a:gd name="T79" fmla="*/ 0 h 83"/>
                <a:gd name="T80" fmla="*/ 24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8" name="Freeform 77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53 w 98"/>
                <a:gd name="T1" fmla="*/ 3 h 79"/>
                <a:gd name="T2" fmla="*/ 46 w 98"/>
                <a:gd name="T3" fmla="*/ 1 h 79"/>
                <a:gd name="T4" fmla="*/ 39 w 98"/>
                <a:gd name="T5" fmla="*/ 0 h 79"/>
                <a:gd name="T6" fmla="*/ 32 w 98"/>
                <a:gd name="T7" fmla="*/ 0 h 79"/>
                <a:gd name="T8" fmla="*/ 25 w 98"/>
                <a:gd name="T9" fmla="*/ 1 h 79"/>
                <a:gd name="T10" fmla="*/ 19 w 98"/>
                <a:gd name="T11" fmla="*/ 3 h 79"/>
                <a:gd name="T12" fmla="*/ 12 w 98"/>
                <a:gd name="T13" fmla="*/ 6 h 79"/>
                <a:gd name="T14" fmla="*/ 8 w 98"/>
                <a:gd name="T15" fmla="*/ 9 h 79"/>
                <a:gd name="T16" fmla="*/ 3 w 98"/>
                <a:gd name="T17" fmla="*/ 13 h 79"/>
                <a:gd name="T18" fmla="*/ 2 w 98"/>
                <a:gd name="T19" fmla="*/ 16 h 79"/>
                <a:gd name="T20" fmla="*/ 1 w 98"/>
                <a:gd name="T21" fmla="*/ 21 h 79"/>
                <a:gd name="T22" fmla="*/ 0 w 98"/>
                <a:gd name="T23" fmla="*/ 24 h 79"/>
                <a:gd name="T24" fmla="*/ 0 w 98"/>
                <a:gd name="T25" fmla="*/ 29 h 79"/>
                <a:gd name="T26" fmla="*/ 3 w 98"/>
                <a:gd name="T27" fmla="*/ 26 h 79"/>
                <a:gd name="T28" fmla="*/ 9 w 98"/>
                <a:gd name="T29" fmla="*/ 26 h 79"/>
                <a:gd name="T30" fmla="*/ 15 w 98"/>
                <a:gd name="T31" fmla="*/ 26 h 79"/>
                <a:gd name="T32" fmla="*/ 22 w 98"/>
                <a:gd name="T33" fmla="*/ 26 h 79"/>
                <a:gd name="T34" fmla="*/ 28 w 98"/>
                <a:gd name="T35" fmla="*/ 29 h 79"/>
                <a:gd name="T36" fmla="*/ 35 w 98"/>
                <a:gd name="T37" fmla="*/ 31 h 79"/>
                <a:gd name="T38" fmla="*/ 43 w 98"/>
                <a:gd name="T39" fmla="*/ 34 h 79"/>
                <a:gd name="T40" fmla="*/ 50 w 98"/>
                <a:gd name="T41" fmla="*/ 39 h 79"/>
                <a:gd name="T42" fmla="*/ 57 w 98"/>
                <a:gd name="T43" fmla="*/ 44 h 79"/>
                <a:gd name="T44" fmla="*/ 64 w 98"/>
                <a:gd name="T45" fmla="*/ 48 h 79"/>
                <a:gd name="T46" fmla="*/ 70 w 98"/>
                <a:gd name="T47" fmla="*/ 54 h 79"/>
                <a:gd name="T48" fmla="*/ 76 w 98"/>
                <a:gd name="T49" fmla="*/ 59 h 79"/>
                <a:gd name="T50" fmla="*/ 79 w 98"/>
                <a:gd name="T51" fmla="*/ 64 h 79"/>
                <a:gd name="T52" fmla="*/ 83 w 98"/>
                <a:gd name="T53" fmla="*/ 70 h 79"/>
                <a:gd name="T54" fmla="*/ 85 w 98"/>
                <a:gd name="T55" fmla="*/ 75 h 79"/>
                <a:gd name="T56" fmla="*/ 86 w 98"/>
                <a:gd name="T57" fmla="*/ 79 h 79"/>
                <a:gd name="T58" fmla="*/ 88 w 98"/>
                <a:gd name="T59" fmla="*/ 77 h 79"/>
                <a:gd name="T60" fmla="*/ 91 w 98"/>
                <a:gd name="T61" fmla="*/ 76 h 79"/>
                <a:gd name="T62" fmla="*/ 92 w 98"/>
                <a:gd name="T63" fmla="*/ 74 h 79"/>
                <a:gd name="T64" fmla="*/ 94 w 98"/>
                <a:gd name="T65" fmla="*/ 72 h 79"/>
                <a:gd name="T66" fmla="*/ 96 w 98"/>
                <a:gd name="T67" fmla="*/ 64 h 79"/>
                <a:gd name="T68" fmla="*/ 98 w 98"/>
                <a:gd name="T69" fmla="*/ 56 h 79"/>
                <a:gd name="T70" fmla="*/ 96 w 98"/>
                <a:gd name="T71" fmla="*/ 49 h 79"/>
                <a:gd name="T72" fmla="*/ 94 w 98"/>
                <a:gd name="T73" fmla="*/ 43 h 79"/>
                <a:gd name="T74" fmla="*/ 91 w 98"/>
                <a:gd name="T75" fmla="*/ 37 h 79"/>
                <a:gd name="T76" fmla="*/ 87 w 98"/>
                <a:gd name="T77" fmla="*/ 30 h 79"/>
                <a:gd name="T78" fmla="*/ 83 w 98"/>
                <a:gd name="T79" fmla="*/ 25 h 79"/>
                <a:gd name="T80" fmla="*/ 77 w 98"/>
                <a:gd name="T81" fmla="*/ 19 h 79"/>
                <a:gd name="T82" fmla="*/ 71 w 98"/>
                <a:gd name="T83" fmla="*/ 15 h 79"/>
                <a:gd name="T84" fmla="*/ 65 w 98"/>
                <a:gd name="T85" fmla="*/ 11 h 79"/>
                <a:gd name="T86" fmla="*/ 60 w 98"/>
                <a:gd name="T87" fmla="*/ 7 h 79"/>
                <a:gd name="T88" fmla="*/ 53 w 98"/>
                <a:gd name="T89" fmla="*/ 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89" name="Freeform 78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48 w 100"/>
                <a:gd name="T1" fmla="*/ 42 h 79"/>
                <a:gd name="T2" fmla="*/ 55 w 100"/>
                <a:gd name="T3" fmla="*/ 47 h 79"/>
                <a:gd name="T4" fmla="*/ 61 w 100"/>
                <a:gd name="T5" fmla="*/ 50 h 79"/>
                <a:gd name="T6" fmla="*/ 67 w 100"/>
                <a:gd name="T7" fmla="*/ 55 h 79"/>
                <a:gd name="T8" fmla="*/ 71 w 100"/>
                <a:gd name="T9" fmla="*/ 61 h 79"/>
                <a:gd name="T10" fmla="*/ 75 w 100"/>
                <a:gd name="T11" fmla="*/ 65 h 79"/>
                <a:gd name="T12" fmla="*/ 78 w 100"/>
                <a:gd name="T13" fmla="*/ 70 h 79"/>
                <a:gd name="T14" fmla="*/ 82 w 100"/>
                <a:gd name="T15" fmla="*/ 74 h 79"/>
                <a:gd name="T16" fmla="*/ 83 w 100"/>
                <a:gd name="T17" fmla="*/ 79 h 79"/>
                <a:gd name="T18" fmla="*/ 84 w 100"/>
                <a:gd name="T19" fmla="*/ 79 h 79"/>
                <a:gd name="T20" fmla="*/ 84 w 100"/>
                <a:gd name="T21" fmla="*/ 79 h 79"/>
                <a:gd name="T22" fmla="*/ 85 w 100"/>
                <a:gd name="T23" fmla="*/ 79 h 79"/>
                <a:gd name="T24" fmla="*/ 85 w 100"/>
                <a:gd name="T25" fmla="*/ 79 h 79"/>
                <a:gd name="T26" fmla="*/ 85 w 100"/>
                <a:gd name="T27" fmla="*/ 79 h 79"/>
                <a:gd name="T28" fmla="*/ 91 w 100"/>
                <a:gd name="T29" fmla="*/ 78 h 79"/>
                <a:gd name="T30" fmla="*/ 94 w 100"/>
                <a:gd name="T31" fmla="*/ 72 h 79"/>
                <a:gd name="T32" fmla="*/ 98 w 100"/>
                <a:gd name="T33" fmla="*/ 66 h 79"/>
                <a:gd name="T34" fmla="*/ 100 w 100"/>
                <a:gd name="T35" fmla="*/ 59 h 79"/>
                <a:gd name="T36" fmla="*/ 99 w 100"/>
                <a:gd name="T37" fmla="*/ 53 h 79"/>
                <a:gd name="T38" fmla="*/ 96 w 100"/>
                <a:gd name="T39" fmla="*/ 39 h 79"/>
                <a:gd name="T40" fmla="*/ 89 w 100"/>
                <a:gd name="T41" fmla="*/ 27 h 79"/>
                <a:gd name="T42" fmla="*/ 78 w 100"/>
                <a:gd name="T43" fmla="*/ 17 h 79"/>
                <a:gd name="T44" fmla="*/ 68 w 100"/>
                <a:gd name="T45" fmla="*/ 9 h 79"/>
                <a:gd name="T46" fmla="*/ 63 w 100"/>
                <a:gd name="T47" fmla="*/ 8 h 79"/>
                <a:gd name="T48" fmla="*/ 59 w 100"/>
                <a:gd name="T49" fmla="*/ 5 h 79"/>
                <a:gd name="T50" fmla="*/ 54 w 100"/>
                <a:gd name="T51" fmla="*/ 4 h 79"/>
                <a:gd name="T52" fmla="*/ 50 w 100"/>
                <a:gd name="T53" fmla="*/ 2 h 79"/>
                <a:gd name="T54" fmla="*/ 44 w 100"/>
                <a:gd name="T55" fmla="*/ 1 h 79"/>
                <a:gd name="T56" fmla="*/ 39 w 100"/>
                <a:gd name="T57" fmla="*/ 1 h 79"/>
                <a:gd name="T58" fmla="*/ 33 w 100"/>
                <a:gd name="T59" fmla="*/ 0 h 79"/>
                <a:gd name="T60" fmla="*/ 28 w 100"/>
                <a:gd name="T61" fmla="*/ 0 h 79"/>
                <a:gd name="T62" fmla="*/ 21 w 100"/>
                <a:gd name="T63" fmla="*/ 2 h 79"/>
                <a:gd name="T64" fmla="*/ 14 w 100"/>
                <a:gd name="T65" fmla="*/ 4 h 79"/>
                <a:gd name="T66" fmla="*/ 8 w 100"/>
                <a:gd name="T67" fmla="*/ 9 h 79"/>
                <a:gd name="T68" fmla="*/ 2 w 100"/>
                <a:gd name="T69" fmla="*/ 16 h 79"/>
                <a:gd name="T70" fmla="*/ 1 w 100"/>
                <a:gd name="T71" fmla="*/ 19 h 79"/>
                <a:gd name="T72" fmla="*/ 0 w 100"/>
                <a:gd name="T73" fmla="*/ 23 h 79"/>
                <a:gd name="T74" fmla="*/ 0 w 100"/>
                <a:gd name="T75" fmla="*/ 26 h 79"/>
                <a:gd name="T76" fmla="*/ 0 w 100"/>
                <a:gd name="T77" fmla="*/ 30 h 79"/>
                <a:gd name="T78" fmla="*/ 5 w 100"/>
                <a:gd name="T79" fmla="*/ 28 h 79"/>
                <a:gd name="T80" fmla="*/ 9 w 100"/>
                <a:gd name="T81" fmla="*/ 28 h 79"/>
                <a:gd name="T82" fmla="*/ 15 w 100"/>
                <a:gd name="T83" fmla="*/ 30 h 79"/>
                <a:gd name="T84" fmla="*/ 21 w 100"/>
                <a:gd name="T85" fmla="*/ 31 h 79"/>
                <a:gd name="T86" fmla="*/ 28 w 100"/>
                <a:gd name="T87" fmla="*/ 32 h 79"/>
                <a:gd name="T88" fmla="*/ 35 w 100"/>
                <a:gd name="T89" fmla="*/ 35 h 79"/>
                <a:gd name="T90" fmla="*/ 41 w 100"/>
                <a:gd name="T91" fmla="*/ 39 h 79"/>
                <a:gd name="T92" fmla="*/ 48 w 100"/>
                <a:gd name="T93" fmla="*/ 42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0" name="Freeform 79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83 w 83"/>
                <a:gd name="T1" fmla="*/ 51 h 55"/>
                <a:gd name="T2" fmla="*/ 82 w 83"/>
                <a:gd name="T3" fmla="*/ 46 h 55"/>
                <a:gd name="T4" fmla="*/ 78 w 83"/>
                <a:gd name="T5" fmla="*/ 42 h 55"/>
                <a:gd name="T6" fmla="*/ 75 w 83"/>
                <a:gd name="T7" fmla="*/ 37 h 55"/>
                <a:gd name="T8" fmla="*/ 71 w 83"/>
                <a:gd name="T9" fmla="*/ 33 h 55"/>
                <a:gd name="T10" fmla="*/ 67 w 83"/>
                <a:gd name="T11" fmla="*/ 27 h 55"/>
                <a:gd name="T12" fmla="*/ 61 w 83"/>
                <a:gd name="T13" fmla="*/ 22 h 55"/>
                <a:gd name="T14" fmla="*/ 55 w 83"/>
                <a:gd name="T15" fmla="*/ 19 h 55"/>
                <a:gd name="T16" fmla="*/ 48 w 83"/>
                <a:gd name="T17" fmla="*/ 14 h 55"/>
                <a:gd name="T18" fmla="*/ 41 w 83"/>
                <a:gd name="T19" fmla="*/ 11 h 55"/>
                <a:gd name="T20" fmla="*/ 35 w 83"/>
                <a:gd name="T21" fmla="*/ 7 h 55"/>
                <a:gd name="T22" fmla="*/ 28 w 83"/>
                <a:gd name="T23" fmla="*/ 4 h 55"/>
                <a:gd name="T24" fmla="*/ 21 w 83"/>
                <a:gd name="T25" fmla="*/ 3 h 55"/>
                <a:gd name="T26" fmla="*/ 15 w 83"/>
                <a:gd name="T27" fmla="*/ 2 h 55"/>
                <a:gd name="T28" fmla="*/ 9 w 83"/>
                <a:gd name="T29" fmla="*/ 0 h 55"/>
                <a:gd name="T30" fmla="*/ 5 w 83"/>
                <a:gd name="T31" fmla="*/ 0 h 55"/>
                <a:gd name="T32" fmla="*/ 0 w 83"/>
                <a:gd name="T33" fmla="*/ 2 h 55"/>
                <a:gd name="T34" fmla="*/ 2 w 83"/>
                <a:gd name="T35" fmla="*/ 10 h 55"/>
                <a:gd name="T36" fmla="*/ 6 w 83"/>
                <a:gd name="T37" fmla="*/ 19 h 55"/>
                <a:gd name="T38" fmla="*/ 10 w 83"/>
                <a:gd name="T39" fmla="*/ 26 h 55"/>
                <a:gd name="T40" fmla="*/ 15 w 83"/>
                <a:gd name="T41" fmla="*/ 33 h 55"/>
                <a:gd name="T42" fmla="*/ 23 w 83"/>
                <a:gd name="T43" fmla="*/ 38 h 55"/>
                <a:gd name="T44" fmla="*/ 31 w 83"/>
                <a:gd name="T45" fmla="*/ 44 h 55"/>
                <a:gd name="T46" fmla="*/ 39 w 83"/>
                <a:gd name="T47" fmla="*/ 49 h 55"/>
                <a:gd name="T48" fmla="*/ 48 w 83"/>
                <a:gd name="T49" fmla="*/ 52 h 55"/>
                <a:gd name="T50" fmla="*/ 58 w 83"/>
                <a:gd name="T51" fmla="*/ 53 h 55"/>
                <a:gd name="T52" fmla="*/ 67 w 83"/>
                <a:gd name="T53" fmla="*/ 55 h 55"/>
                <a:gd name="T54" fmla="*/ 75 w 83"/>
                <a:gd name="T55" fmla="*/ 53 h 55"/>
                <a:gd name="T56" fmla="*/ 83 w 83"/>
                <a:gd name="T57" fmla="*/ 51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1" name="Freeform 80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47 w 82"/>
                <a:gd name="T1" fmla="*/ 13 h 59"/>
                <a:gd name="T2" fmla="*/ 40 w 82"/>
                <a:gd name="T3" fmla="*/ 9 h 59"/>
                <a:gd name="T4" fmla="*/ 33 w 82"/>
                <a:gd name="T5" fmla="*/ 6 h 59"/>
                <a:gd name="T6" fmla="*/ 27 w 82"/>
                <a:gd name="T7" fmla="*/ 3 h 59"/>
                <a:gd name="T8" fmla="*/ 20 w 82"/>
                <a:gd name="T9" fmla="*/ 2 h 59"/>
                <a:gd name="T10" fmla="*/ 14 w 82"/>
                <a:gd name="T11" fmla="*/ 1 h 59"/>
                <a:gd name="T12" fmla="*/ 9 w 82"/>
                <a:gd name="T13" fmla="*/ 0 h 59"/>
                <a:gd name="T14" fmla="*/ 4 w 82"/>
                <a:gd name="T15" fmla="*/ 0 h 59"/>
                <a:gd name="T16" fmla="*/ 0 w 82"/>
                <a:gd name="T17" fmla="*/ 0 h 59"/>
                <a:gd name="T18" fmla="*/ 0 w 82"/>
                <a:gd name="T19" fmla="*/ 1 h 59"/>
                <a:gd name="T20" fmla="*/ 0 w 82"/>
                <a:gd name="T21" fmla="*/ 1 h 59"/>
                <a:gd name="T22" fmla="*/ 0 w 82"/>
                <a:gd name="T23" fmla="*/ 2 h 59"/>
                <a:gd name="T24" fmla="*/ 0 w 82"/>
                <a:gd name="T25" fmla="*/ 2 h 59"/>
                <a:gd name="T26" fmla="*/ 3 w 82"/>
                <a:gd name="T27" fmla="*/ 16 h 59"/>
                <a:gd name="T28" fmla="*/ 11 w 82"/>
                <a:gd name="T29" fmla="*/ 30 h 59"/>
                <a:gd name="T30" fmla="*/ 21 w 82"/>
                <a:gd name="T31" fmla="*/ 40 h 59"/>
                <a:gd name="T32" fmla="*/ 32 w 82"/>
                <a:gd name="T33" fmla="*/ 47 h 59"/>
                <a:gd name="T34" fmla="*/ 36 w 82"/>
                <a:gd name="T35" fmla="*/ 49 h 59"/>
                <a:gd name="T36" fmla="*/ 41 w 82"/>
                <a:gd name="T37" fmla="*/ 52 h 59"/>
                <a:gd name="T38" fmla="*/ 46 w 82"/>
                <a:gd name="T39" fmla="*/ 54 h 59"/>
                <a:gd name="T40" fmla="*/ 50 w 82"/>
                <a:gd name="T41" fmla="*/ 55 h 59"/>
                <a:gd name="T42" fmla="*/ 56 w 82"/>
                <a:gd name="T43" fmla="*/ 56 h 59"/>
                <a:gd name="T44" fmla="*/ 61 w 82"/>
                <a:gd name="T45" fmla="*/ 58 h 59"/>
                <a:gd name="T46" fmla="*/ 66 w 82"/>
                <a:gd name="T47" fmla="*/ 59 h 59"/>
                <a:gd name="T48" fmla="*/ 71 w 82"/>
                <a:gd name="T49" fmla="*/ 59 h 59"/>
                <a:gd name="T50" fmla="*/ 74 w 82"/>
                <a:gd name="T51" fmla="*/ 58 h 59"/>
                <a:gd name="T52" fmla="*/ 77 w 82"/>
                <a:gd name="T53" fmla="*/ 56 h 59"/>
                <a:gd name="T54" fmla="*/ 80 w 82"/>
                <a:gd name="T55" fmla="*/ 56 h 59"/>
                <a:gd name="T56" fmla="*/ 82 w 82"/>
                <a:gd name="T57" fmla="*/ 55 h 59"/>
                <a:gd name="T58" fmla="*/ 81 w 82"/>
                <a:gd name="T59" fmla="*/ 51 h 59"/>
                <a:gd name="T60" fmla="*/ 79 w 82"/>
                <a:gd name="T61" fmla="*/ 45 h 59"/>
                <a:gd name="T62" fmla="*/ 76 w 82"/>
                <a:gd name="T63" fmla="*/ 39 h 59"/>
                <a:gd name="T64" fmla="*/ 72 w 82"/>
                <a:gd name="T65" fmla="*/ 33 h 59"/>
                <a:gd name="T66" fmla="*/ 66 w 82"/>
                <a:gd name="T67" fmla="*/ 29 h 59"/>
                <a:gd name="T68" fmla="*/ 61 w 82"/>
                <a:gd name="T69" fmla="*/ 23 h 59"/>
                <a:gd name="T70" fmla="*/ 54 w 82"/>
                <a:gd name="T71" fmla="*/ 17 h 59"/>
                <a:gd name="T72" fmla="*/ 47 w 82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2" name="Freeform 81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47 w 83"/>
                <a:gd name="T1" fmla="*/ 13 h 57"/>
                <a:gd name="T2" fmla="*/ 40 w 83"/>
                <a:gd name="T3" fmla="*/ 10 h 57"/>
                <a:gd name="T4" fmla="*/ 33 w 83"/>
                <a:gd name="T5" fmla="*/ 7 h 57"/>
                <a:gd name="T6" fmla="*/ 28 w 83"/>
                <a:gd name="T7" fmla="*/ 4 h 57"/>
                <a:gd name="T8" fmla="*/ 21 w 83"/>
                <a:gd name="T9" fmla="*/ 3 h 57"/>
                <a:gd name="T10" fmla="*/ 15 w 83"/>
                <a:gd name="T11" fmla="*/ 0 h 57"/>
                <a:gd name="T12" fmla="*/ 9 w 83"/>
                <a:gd name="T13" fmla="*/ 0 h 57"/>
                <a:gd name="T14" fmla="*/ 5 w 83"/>
                <a:gd name="T15" fmla="*/ 0 h 57"/>
                <a:gd name="T16" fmla="*/ 0 w 83"/>
                <a:gd name="T17" fmla="*/ 0 h 57"/>
                <a:gd name="T18" fmla="*/ 0 w 83"/>
                <a:gd name="T19" fmla="*/ 2 h 57"/>
                <a:gd name="T20" fmla="*/ 0 w 83"/>
                <a:gd name="T21" fmla="*/ 4 h 57"/>
                <a:gd name="T22" fmla="*/ 0 w 83"/>
                <a:gd name="T23" fmla="*/ 5 h 57"/>
                <a:gd name="T24" fmla="*/ 0 w 83"/>
                <a:gd name="T25" fmla="*/ 7 h 57"/>
                <a:gd name="T26" fmla="*/ 5 w 83"/>
                <a:gd name="T27" fmla="*/ 18 h 57"/>
                <a:gd name="T28" fmla="*/ 10 w 83"/>
                <a:gd name="T29" fmla="*/ 27 h 57"/>
                <a:gd name="T30" fmla="*/ 17 w 83"/>
                <a:gd name="T31" fmla="*/ 35 h 57"/>
                <a:gd name="T32" fmla="*/ 25 w 83"/>
                <a:gd name="T33" fmla="*/ 42 h 57"/>
                <a:gd name="T34" fmla="*/ 34 w 83"/>
                <a:gd name="T35" fmla="*/ 48 h 57"/>
                <a:gd name="T36" fmla="*/ 44 w 83"/>
                <a:gd name="T37" fmla="*/ 52 h 57"/>
                <a:gd name="T38" fmla="*/ 54 w 83"/>
                <a:gd name="T39" fmla="*/ 55 h 57"/>
                <a:gd name="T40" fmla="*/ 64 w 83"/>
                <a:gd name="T41" fmla="*/ 57 h 57"/>
                <a:gd name="T42" fmla="*/ 69 w 83"/>
                <a:gd name="T43" fmla="*/ 56 h 57"/>
                <a:gd name="T44" fmla="*/ 74 w 83"/>
                <a:gd name="T45" fmla="*/ 56 h 57"/>
                <a:gd name="T46" fmla="*/ 78 w 83"/>
                <a:gd name="T47" fmla="*/ 55 h 57"/>
                <a:gd name="T48" fmla="*/ 83 w 83"/>
                <a:gd name="T49" fmla="*/ 53 h 57"/>
                <a:gd name="T50" fmla="*/ 82 w 83"/>
                <a:gd name="T51" fmla="*/ 49 h 57"/>
                <a:gd name="T52" fmla="*/ 79 w 83"/>
                <a:gd name="T53" fmla="*/ 44 h 57"/>
                <a:gd name="T54" fmla="*/ 76 w 83"/>
                <a:gd name="T55" fmla="*/ 38 h 57"/>
                <a:gd name="T56" fmla="*/ 71 w 83"/>
                <a:gd name="T57" fmla="*/ 34 h 57"/>
                <a:gd name="T58" fmla="*/ 66 w 83"/>
                <a:gd name="T59" fmla="*/ 28 h 57"/>
                <a:gd name="T60" fmla="*/ 60 w 83"/>
                <a:gd name="T61" fmla="*/ 23 h 57"/>
                <a:gd name="T62" fmla="*/ 54 w 83"/>
                <a:gd name="T63" fmla="*/ 18 h 57"/>
                <a:gd name="T64" fmla="*/ 47 w 83"/>
                <a:gd name="T65" fmla="*/ 13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3" name="Freeform 82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47 w 83"/>
                <a:gd name="T1" fmla="*/ 13 h 56"/>
                <a:gd name="T2" fmla="*/ 40 w 83"/>
                <a:gd name="T3" fmla="*/ 10 h 56"/>
                <a:gd name="T4" fmla="*/ 33 w 83"/>
                <a:gd name="T5" fmla="*/ 6 h 56"/>
                <a:gd name="T6" fmla="*/ 26 w 83"/>
                <a:gd name="T7" fmla="*/ 4 h 56"/>
                <a:gd name="T8" fmla="*/ 20 w 83"/>
                <a:gd name="T9" fmla="*/ 2 h 56"/>
                <a:gd name="T10" fmla="*/ 15 w 83"/>
                <a:gd name="T11" fmla="*/ 0 h 56"/>
                <a:gd name="T12" fmla="*/ 9 w 83"/>
                <a:gd name="T13" fmla="*/ 0 h 56"/>
                <a:gd name="T14" fmla="*/ 4 w 83"/>
                <a:gd name="T15" fmla="*/ 0 h 56"/>
                <a:gd name="T16" fmla="*/ 0 w 83"/>
                <a:gd name="T17" fmla="*/ 0 h 56"/>
                <a:gd name="T18" fmla="*/ 0 w 83"/>
                <a:gd name="T19" fmla="*/ 3 h 56"/>
                <a:gd name="T20" fmla="*/ 1 w 83"/>
                <a:gd name="T21" fmla="*/ 6 h 56"/>
                <a:gd name="T22" fmla="*/ 2 w 83"/>
                <a:gd name="T23" fmla="*/ 10 h 56"/>
                <a:gd name="T24" fmla="*/ 2 w 83"/>
                <a:gd name="T25" fmla="*/ 13 h 56"/>
                <a:gd name="T26" fmla="*/ 7 w 83"/>
                <a:gd name="T27" fmla="*/ 20 h 56"/>
                <a:gd name="T28" fmla="*/ 11 w 83"/>
                <a:gd name="T29" fmla="*/ 27 h 56"/>
                <a:gd name="T30" fmla="*/ 17 w 83"/>
                <a:gd name="T31" fmla="*/ 34 h 56"/>
                <a:gd name="T32" fmla="*/ 24 w 83"/>
                <a:gd name="T33" fmla="*/ 40 h 56"/>
                <a:gd name="T34" fmla="*/ 32 w 83"/>
                <a:gd name="T35" fmla="*/ 44 h 56"/>
                <a:gd name="T36" fmla="*/ 39 w 83"/>
                <a:gd name="T37" fmla="*/ 49 h 56"/>
                <a:gd name="T38" fmla="*/ 47 w 83"/>
                <a:gd name="T39" fmla="*/ 52 h 56"/>
                <a:gd name="T40" fmla="*/ 55 w 83"/>
                <a:gd name="T41" fmla="*/ 56 h 56"/>
                <a:gd name="T42" fmla="*/ 62 w 83"/>
                <a:gd name="T43" fmla="*/ 56 h 56"/>
                <a:gd name="T44" fmla="*/ 70 w 83"/>
                <a:gd name="T45" fmla="*/ 56 h 56"/>
                <a:gd name="T46" fmla="*/ 77 w 83"/>
                <a:gd name="T47" fmla="*/ 55 h 56"/>
                <a:gd name="T48" fmla="*/ 83 w 83"/>
                <a:gd name="T49" fmla="*/ 53 h 56"/>
                <a:gd name="T50" fmla="*/ 81 w 83"/>
                <a:gd name="T51" fmla="*/ 49 h 56"/>
                <a:gd name="T52" fmla="*/ 79 w 83"/>
                <a:gd name="T53" fmla="*/ 44 h 56"/>
                <a:gd name="T54" fmla="*/ 76 w 83"/>
                <a:gd name="T55" fmla="*/ 38 h 56"/>
                <a:gd name="T56" fmla="*/ 71 w 83"/>
                <a:gd name="T57" fmla="*/ 34 h 56"/>
                <a:gd name="T58" fmla="*/ 67 w 83"/>
                <a:gd name="T59" fmla="*/ 28 h 56"/>
                <a:gd name="T60" fmla="*/ 61 w 83"/>
                <a:gd name="T61" fmla="*/ 23 h 56"/>
                <a:gd name="T62" fmla="*/ 54 w 83"/>
                <a:gd name="T63" fmla="*/ 18 h 56"/>
                <a:gd name="T64" fmla="*/ 47 w 83"/>
                <a:gd name="T65" fmla="*/ 13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4" name="Freeform 83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50 w 86"/>
                <a:gd name="T1" fmla="*/ 13 h 59"/>
                <a:gd name="T2" fmla="*/ 43 w 86"/>
                <a:gd name="T3" fmla="*/ 8 h 59"/>
                <a:gd name="T4" fmla="*/ 35 w 86"/>
                <a:gd name="T5" fmla="*/ 5 h 59"/>
                <a:gd name="T6" fmla="*/ 28 w 86"/>
                <a:gd name="T7" fmla="*/ 3 h 59"/>
                <a:gd name="T8" fmla="*/ 22 w 86"/>
                <a:gd name="T9" fmla="*/ 0 h 59"/>
                <a:gd name="T10" fmla="*/ 15 w 86"/>
                <a:gd name="T11" fmla="*/ 0 h 59"/>
                <a:gd name="T12" fmla="*/ 9 w 86"/>
                <a:gd name="T13" fmla="*/ 0 h 59"/>
                <a:gd name="T14" fmla="*/ 3 w 86"/>
                <a:gd name="T15" fmla="*/ 0 h 59"/>
                <a:gd name="T16" fmla="*/ 0 w 86"/>
                <a:gd name="T17" fmla="*/ 3 h 59"/>
                <a:gd name="T18" fmla="*/ 0 w 86"/>
                <a:gd name="T19" fmla="*/ 5 h 59"/>
                <a:gd name="T20" fmla="*/ 0 w 86"/>
                <a:gd name="T21" fmla="*/ 7 h 59"/>
                <a:gd name="T22" fmla="*/ 0 w 86"/>
                <a:gd name="T23" fmla="*/ 11 h 59"/>
                <a:gd name="T24" fmla="*/ 1 w 86"/>
                <a:gd name="T25" fmla="*/ 14 h 59"/>
                <a:gd name="T26" fmla="*/ 4 w 86"/>
                <a:gd name="T27" fmla="*/ 21 h 59"/>
                <a:gd name="T28" fmla="*/ 9 w 86"/>
                <a:gd name="T29" fmla="*/ 28 h 59"/>
                <a:gd name="T30" fmla="*/ 13 w 86"/>
                <a:gd name="T31" fmla="*/ 34 h 59"/>
                <a:gd name="T32" fmla="*/ 19 w 86"/>
                <a:gd name="T33" fmla="*/ 40 h 59"/>
                <a:gd name="T34" fmla="*/ 26 w 86"/>
                <a:gd name="T35" fmla="*/ 44 h 59"/>
                <a:gd name="T36" fmla="*/ 33 w 86"/>
                <a:gd name="T37" fmla="*/ 49 h 59"/>
                <a:gd name="T38" fmla="*/ 40 w 86"/>
                <a:gd name="T39" fmla="*/ 52 h 59"/>
                <a:gd name="T40" fmla="*/ 47 w 86"/>
                <a:gd name="T41" fmla="*/ 56 h 59"/>
                <a:gd name="T42" fmla="*/ 53 w 86"/>
                <a:gd name="T43" fmla="*/ 57 h 59"/>
                <a:gd name="T44" fmla="*/ 58 w 86"/>
                <a:gd name="T45" fmla="*/ 58 h 59"/>
                <a:gd name="T46" fmla="*/ 63 w 86"/>
                <a:gd name="T47" fmla="*/ 59 h 59"/>
                <a:gd name="T48" fmla="*/ 69 w 86"/>
                <a:gd name="T49" fmla="*/ 59 h 59"/>
                <a:gd name="T50" fmla="*/ 73 w 86"/>
                <a:gd name="T51" fmla="*/ 58 h 59"/>
                <a:gd name="T52" fmla="*/ 78 w 86"/>
                <a:gd name="T53" fmla="*/ 57 h 59"/>
                <a:gd name="T54" fmla="*/ 81 w 86"/>
                <a:gd name="T55" fmla="*/ 56 h 59"/>
                <a:gd name="T56" fmla="*/ 86 w 86"/>
                <a:gd name="T57" fmla="*/ 53 h 59"/>
                <a:gd name="T58" fmla="*/ 85 w 86"/>
                <a:gd name="T59" fmla="*/ 49 h 59"/>
                <a:gd name="T60" fmla="*/ 83 w 86"/>
                <a:gd name="T61" fmla="*/ 44 h 59"/>
                <a:gd name="T62" fmla="*/ 79 w 86"/>
                <a:gd name="T63" fmla="*/ 38 h 59"/>
                <a:gd name="T64" fmla="*/ 76 w 86"/>
                <a:gd name="T65" fmla="*/ 33 h 59"/>
                <a:gd name="T66" fmla="*/ 70 w 86"/>
                <a:gd name="T67" fmla="*/ 28 h 59"/>
                <a:gd name="T68" fmla="*/ 64 w 86"/>
                <a:gd name="T69" fmla="*/ 22 h 59"/>
                <a:gd name="T70" fmla="*/ 57 w 86"/>
                <a:gd name="T71" fmla="*/ 18 h 59"/>
                <a:gd name="T72" fmla="*/ 50 w 86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5" name="Freeform 84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46 w 81"/>
                <a:gd name="T1" fmla="*/ 13 h 55"/>
                <a:gd name="T2" fmla="*/ 40 w 81"/>
                <a:gd name="T3" fmla="*/ 10 h 55"/>
                <a:gd name="T4" fmla="*/ 34 w 81"/>
                <a:gd name="T5" fmla="*/ 6 h 55"/>
                <a:gd name="T6" fmla="*/ 27 w 81"/>
                <a:gd name="T7" fmla="*/ 4 h 55"/>
                <a:gd name="T8" fmla="*/ 23 w 81"/>
                <a:gd name="T9" fmla="*/ 2 h 55"/>
                <a:gd name="T10" fmla="*/ 17 w 81"/>
                <a:gd name="T11" fmla="*/ 1 h 55"/>
                <a:gd name="T12" fmla="*/ 11 w 81"/>
                <a:gd name="T13" fmla="*/ 0 h 55"/>
                <a:gd name="T14" fmla="*/ 7 w 81"/>
                <a:gd name="T15" fmla="*/ 0 h 55"/>
                <a:gd name="T16" fmla="*/ 2 w 81"/>
                <a:gd name="T17" fmla="*/ 0 h 55"/>
                <a:gd name="T18" fmla="*/ 1 w 81"/>
                <a:gd name="T19" fmla="*/ 2 h 55"/>
                <a:gd name="T20" fmla="*/ 0 w 81"/>
                <a:gd name="T21" fmla="*/ 5 h 55"/>
                <a:gd name="T22" fmla="*/ 0 w 81"/>
                <a:gd name="T23" fmla="*/ 9 h 55"/>
                <a:gd name="T24" fmla="*/ 2 w 81"/>
                <a:gd name="T25" fmla="*/ 13 h 55"/>
                <a:gd name="T26" fmla="*/ 5 w 81"/>
                <a:gd name="T27" fmla="*/ 20 h 55"/>
                <a:gd name="T28" fmla="*/ 10 w 81"/>
                <a:gd name="T29" fmla="*/ 26 h 55"/>
                <a:gd name="T30" fmla="*/ 15 w 81"/>
                <a:gd name="T31" fmla="*/ 32 h 55"/>
                <a:gd name="T32" fmla="*/ 20 w 81"/>
                <a:gd name="T33" fmla="*/ 36 h 55"/>
                <a:gd name="T34" fmla="*/ 26 w 81"/>
                <a:gd name="T35" fmla="*/ 41 h 55"/>
                <a:gd name="T36" fmla="*/ 32 w 81"/>
                <a:gd name="T37" fmla="*/ 46 h 55"/>
                <a:gd name="T38" fmla="*/ 39 w 81"/>
                <a:gd name="T39" fmla="*/ 48 h 55"/>
                <a:gd name="T40" fmla="*/ 46 w 81"/>
                <a:gd name="T41" fmla="*/ 50 h 55"/>
                <a:gd name="T42" fmla="*/ 50 w 81"/>
                <a:gd name="T43" fmla="*/ 53 h 55"/>
                <a:gd name="T44" fmla="*/ 55 w 81"/>
                <a:gd name="T45" fmla="*/ 55 h 55"/>
                <a:gd name="T46" fmla="*/ 60 w 81"/>
                <a:gd name="T47" fmla="*/ 55 h 55"/>
                <a:gd name="T48" fmla="*/ 65 w 81"/>
                <a:gd name="T49" fmla="*/ 55 h 55"/>
                <a:gd name="T50" fmla="*/ 70 w 81"/>
                <a:gd name="T51" fmla="*/ 55 h 55"/>
                <a:gd name="T52" fmla="*/ 75 w 81"/>
                <a:gd name="T53" fmla="*/ 54 h 55"/>
                <a:gd name="T54" fmla="*/ 78 w 81"/>
                <a:gd name="T55" fmla="*/ 54 h 55"/>
                <a:gd name="T56" fmla="*/ 81 w 81"/>
                <a:gd name="T57" fmla="*/ 53 h 55"/>
                <a:gd name="T58" fmla="*/ 81 w 81"/>
                <a:gd name="T59" fmla="*/ 53 h 55"/>
                <a:gd name="T60" fmla="*/ 80 w 81"/>
                <a:gd name="T61" fmla="*/ 48 h 55"/>
                <a:gd name="T62" fmla="*/ 78 w 81"/>
                <a:gd name="T63" fmla="*/ 43 h 55"/>
                <a:gd name="T64" fmla="*/ 75 w 81"/>
                <a:gd name="T65" fmla="*/ 38 h 55"/>
                <a:gd name="T66" fmla="*/ 71 w 81"/>
                <a:gd name="T67" fmla="*/ 33 h 55"/>
                <a:gd name="T68" fmla="*/ 65 w 81"/>
                <a:gd name="T69" fmla="*/ 28 h 55"/>
                <a:gd name="T70" fmla="*/ 60 w 81"/>
                <a:gd name="T71" fmla="*/ 23 h 55"/>
                <a:gd name="T72" fmla="*/ 53 w 81"/>
                <a:gd name="T73" fmla="*/ 18 h 55"/>
                <a:gd name="T74" fmla="*/ 46 w 81"/>
                <a:gd name="T75" fmla="*/ 13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6" name="Freeform 85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72 w 77"/>
                <a:gd name="T1" fmla="*/ 8 h 108"/>
                <a:gd name="T2" fmla="*/ 76 w 77"/>
                <a:gd name="T3" fmla="*/ 20 h 108"/>
                <a:gd name="T4" fmla="*/ 77 w 77"/>
                <a:gd name="T5" fmla="*/ 31 h 108"/>
                <a:gd name="T6" fmla="*/ 77 w 77"/>
                <a:gd name="T7" fmla="*/ 43 h 108"/>
                <a:gd name="T8" fmla="*/ 73 w 77"/>
                <a:gd name="T9" fmla="*/ 54 h 108"/>
                <a:gd name="T10" fmla="*/ 70 w 77"/>
                <a:gd name="T11" fmla="*/ 66 h 108"/>
                <a:gd name="T12" fmla="*/ 64 w 77"/>
                <a:gd name="T13" fmla="*/ 76 h 108"/>
                <a:gd name="T14" fmla="*/ 57 w 77"/>
                <a:gd name="T15" fmla="*/ 86 h 108"/>
                <a:gd name="T16" fmla="*/ 50 w 77"/>
                <a:gd name="T17" fmla="*/ 96 h 108"/>
                <a:gd name="T18" fmla="*/ 43 w 77"/>
                <a:gd name="T19" fmla="*/ 100 h 108"/>
                <a:gd name="T20" fmla="*/ 38 w 77"/>
                <a:gd name="T21" fmla="*/ 105 h 108"/>
                <a:gd name="T22" fmla="*/ 29 w 77"/>
                <a:gd name="T23" fmla="*/ 107 h 108"/>
                <a:gd name="T24" fmla="*/ 21 w 77"/>
                <a:gd name="T25" fmla="*/ 108 h 108"/>
                <a:gd name="T26" fmla="*/ 19 w 77"/>
                <a:gd name="T27" fmla="*/ 107 h 108"/>
                <a:gd name="T28" fmla="*/ 18 w 77"/>
                <a:gd name="T29" fmla="*/ 106 h 108"/>
                <a:gd name="T30" fmla="*/ 16 w 77"/>
                <a:gd name="T31" fmla="*/ 105 h 108"/>
                <a:gd name="T32" fmla="*/ 13 w 77"/>
                <a:gd name="T33" fmla="*/ 107 h 108"/>
                <a:gd name="T34" fmla="*/ 6 w 77"/>
                <a:gd name="T35" fmla="*/ 99 h 108"/>
                <a:gd name="T36" fmla="*/ 2 w 77"/>
                <a:gd name="T37" fmla="*/ 88 h 108"/>
                <a:gd name="T38" fmla="*/ 0 w 77"/>
                <a:gd name="T39" fmla="*/ 75 h 108"/>
                <a:gd name="T40" fmla="*/ 1 w 77"/>
                <a:gd name="T41" fmla="*/ 60 h 108"/>
                <a:gd name="T42" fmla="*/ 3 w 77"/>
                <a:gd name="T43" fmla="*/ 51 h 108"/>
                <a:gd name="T44" fmla="*/ 5 w 77"/>
                <a:gd name="T45" fmla="*/ 42 h 108"/>
                <a:gd name="T46" fmla="*/ 10 w 77"/>
                <a:gd name="T47" fmla="*/ 32 h 108"/>
                <a:gd name="T48" fmla="*/ 16 w 77"/>
                <a:gd name="T49" fmla="*/ 24 h 108"/>
                <a:gd name="T50" fmla="*/ 21 w 77"/>
                <a:gd name="T51" fmla="*/ 16 h 108"/>
                <a:gd name="T52" fmla="*/ 28 w 77"/>
                <a:gd name="T53" fmla="*/ 9 h 108"/>
                <a:gd name="T54" fmla="*/ 36 w 77"/>
                <a:gd name="T55" fmla="*/ 4 h 108"/>
                <a:gd name="T56" fmla="*/ 44 w 77"/>
                <a:gd name="T57" fmla="*/ 0 h 108"/>
                <a:gd name="T58" fmla="*/ 52 w 77"/>
                <a:gd name="T59" fmla="*/ 0 h 108"/>
                <a:gd name="T60" fmla="*/ 61 w 77"/>
                <a:gd name="T61" fmla="*/ 0 h 108"/>
                <a:gd name="T62" fmla="*/ 66 w 77"/>
                <a:gd name="T63" fmla="*/ 2 h 108"/>
                <a:gd name="T64" fmla="*/ 72 w 77"/>
                <a:gd name="T65" fmla="*/ 8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7" name="Freeform 86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73 w 74"/>
                <a:gd name="T1" fmla="*/ 19 h 108"/>
                <a:gd name="T2" fmla="*/ 74 w 74"/>
                <a:gd name="T3" fmla="*/ 31 h 108"/>
                <a:gd name="T4" fmla="*/ 74 w 74"/>
                <a:gd name="T5" fmla="*/ 42 h 108"/>
                <a:gd name="T6" fmla="*/ 73 w 74"/>
                <a:gd name="T7" fmla="*/ 54 h 108"/>
                <a:gd name="T8" fmla="*/ 70 w 74"/>
                <a:gd name="T9" fmla="*/ 64 h 108"/>
                <a:gd name="T10" fmla="*/ 65 w 74"/>
                <a:gd name="T11" fmla="*/ 75 h 108"/>
                <a:gd name="T12" fmla="*/ 59 w 74"/>
                <a:gd name="T13" fmla="*/ 85 h 108"/>
                <a:gd name="T14" fmla="*/ 53 w 74"/>
                <a:gd name="T15" fmla="*/ 93 h 108"/>
                <a:gd name="T16" fmla="*/ 43 w 74"/>
                <a:gd name="T17" fmla="*/ 101 h 108"/>
                <a:gd name="T18" fmla="*/ 40 w 74"/>
                <a:gd name="T19" fmla="*/ 103 h 108"/>
                <a:gd name="T20" fmla="*/ 34 w 74"/>
                <a:gd name="T21" fmla="*/ 106 h 108"/>
                <a:gd name="T22" fmla="*/ 28 w 74"/>
                <a:gd name="T23" fmla="*/ 107 h 108"/>
                <a:gd name="T24" fmla="*/ 24 w 74"/>
                <a:gd name="T25" fmla="*/ 108 h 108"/>
                <a:gd name="T26" fmla="*/ 16 w 74"/>
                <a:gd name="T27" fmla="*/ 106 h 108"/>
                <a:gd name="T28" fmla="*/ 10 w 74"/>
                <a:gd name="T29" fmla="*/ 101 h 108"/>
                <a:gd name="T30" fmla="*/ 4 w 74"/>
                <a:gd name="T31" fmla="*/ 95 h 108"/>
                <a:gd name="T32" fmla="*/ 1 w 74"/>
                <a:gd name="T33" fmla="*/ 87 h 108"/>
                <a:gd name="T34" fmla="*/ 0 w 74"/>
                <a:gd name="T35" fmla="*/ 77 h 108"/>
                <a:gd name="T36" fmla="*/ 0 w 74"/>
                <a:gd name="T37" fmla="*/ 67 h 108"/>
                <a:gd name="T38" fmla="*/ 2 w 74"/>
                <a:gd name="T39" fmla="*/ 56 h 108"/>
                <a:gd name="T40" fmla="*/ 5 w 74"/>
                <a:gd name="T41" fmla="*/ 46 h 108"/>
                <a:gd name="T42" fmla="*/ 10 w 74"/>
                <a:gd name="T43" fmla="*/ 37 h 108"/>
                <a:gd name="T44" fmla="*/ 16 w 74"/>
                <a:gd name="T45" fmla="*/ 26 h 108"/>
                <a:gd name="T46" fmla="*/ 23 w 74"/>
                <a:gd name="T47" fmla="*/ 18 h 108"/>
                <a:gd name="T48" fmla="*/ 29 w 74"/>
                <a:gd name="T49" fmla="*/ 10 h 108"/>
                <a:gd name="T50" fmla="*/ 35 w 74"/>
                <a:gd name="T51" fmla="*/ 7 h 108"/>
                <a:gd name="T52" fmla="*/ 40 w 74"/>
                <a:gd name="T53" fmla="*/ 3 h 108"/>
                <a:gd name="T54" fmla="*/ 44 w 74"/>
                <a:gd name="T55" fmla="*/ 1 h 108"/>
                <a:gd name="T56" fmla="*/ 51 w 74"/>
                <a:gd name="T57" fmla="*/ 0 h 108"/>
                <a:gd name="T58" fmla="*/ 58 w 74"/>
                <a:gd name="T59" fmla="*/ 2 h 108"/>
                <a:gd name="T60" fmla="*/ 64 w 74"/>
                <a:gd name="T61" fmla="*/ 7 h 108"/>
                <a:gd name="T62" fmla="*/ 69 w 74"/>
                <a:gd name="T63" fmla="*/ 12 h 108"/>
                <a:gd name="T64" fmla="*/ 73 w 74"/>
                <a:gd name="T65" fmla="*/ 19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8" name="Freeform 87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74 w 75"/>
                <a:gd name="T1" fmla="*/ 19 h 107"/>
                <a:gd name="T2" fmla="*/ 75 w 75"/>
                <a:gd name="T3" fmla="*/ 31 h 107"/>
                <a:gd name="T4" fmla="*/ 74 w 75"/>
                <a:gd name="T5" fmla="*/ 44 h 107"/>
                <a:gd name="T6" fmla="*/ 71 w 75"/>
                <a:gd name="T7" fmla="*/ 55 h 107"/>
                <a:gd name="T8" fmla="*/ 67 w 75"/>
                <a:gd name="T9" fmla="*/ 67 h 107"/>
                <a:gd name="T10" fmla="*/ 62 w 75"/>
                <a:gd name="T11" fmla="*/ 77 h 107"/>
                <a:gd name="T12" fmla="*/ 55 w 75"/>
                <a:gd name="T13" fmla="*/ 87 h 107"/>
                <a:gd name="T14" fmla="*/ 46 w 75"/>
                <a:gd name="T15" fmla="*/ 97 h 107"/>
                <a:gd name="T16" fmla="*/ 36 w 75"/>
                <a:gd name="T17" fmla="*/ 105 h 107"/>
                <a:gd name="T18" fmla="*/ 20 w 75"/>
                <a:gd name="T19" fmla="*/ 107 h 107"/>
                <a:gd name="T20" fmla="*/ 14 w 75"/>
                <a:gd name="T21" fmla="*/ 105 h 107"/>
                <a:gd name="T22" fmla="*/ 9 w 75"/>
                <a:gd name="T23" fmla="*/ 100 h 107"/>
                <a:gd name="T24" fmla="*/ 5 w 75"/>
                <a:gd name="T25" fmla="*/ 93 h 107"/>
                <a:gd name="T26" fmla="*/ 1 w 75"/>
                <a:gd name="T27" fmla="*/ 86 h 107"/>
                <a:gd name="T28" fmla="*/ 0 w 75"/>
                <a:gd name="T29" fmla="*/ 74 h 107"/>
                <a:gd name="T30" fmla="*/ 1 w 75"/>
                <a:gd name="T31" fmla="*/ 61 h 107"/>
                <a:gd name="T32" fmla="*/ 3 w 75"/>
                <a:gd name="T33" fmla="*/ 50 h 107"/>
                <a:gd name="T34" fmla="*/ 8 w 75"/>
                <a:gd name="T35" fmla="*/ 39 h 107"/>
                <a:gd name="T36" fmla="*/ 13 w 75"/>
                <a:gd name="T37" fmla="*/ 29 h 107"/>
                <a:gd name="T38" fmla="*/ 20 w 75"/>
                <a:gd name="T39" fmla="*/ 19 h 107"/>
                <a:gd name="T40" fmla="*/ 29 w 75"/>
                <a:gd name="T41" fmla="*/ 11 h 107"/>
                <a:gd name="T42" fmla="*/ 38 w 75"/>
                <a:gd name="T43" fmla="*/ 3 h 107"/>
                <a:gd name="T44" fmla="*/ 44 w 75"/>
                <a:gd name="T45" fmla="*/ 1 h 107"/>
                <a:gd name="T46" fmla="*/ 50 w 75"/>
                <a:gd name="T47" fmla="*/ 0 h 107"/>
                <a:gd name="T48" fmla="*/ 55 w 75"/>
                <a:gd name="T49" fmla="*/ 0 h 107"/>
                <a:gd name="T50" fmla="*/ 60 w 75"/>
                <a:gd name="T51" fmla="*/ 2 h 107"/>
                <a:gd name="T52" fmla="*/ 65 w 75"/>
                <a:gd name="T53" fmla="*/ 4 h 107"/>
                <a:gd name="T54" fmla="*/ 69 w 75"/>
                <a:gd name="T55" fmla="*/ 9 h 107"/>
                <a:gd name="T56" fmla="*/ 71 w 75"/>
                <a:gd name="T57" fmla="*/ 14 h 107"/>
                <a:gd name="T58" fmla="*/ 74 w 75"/>
                <a:gd name="T59" fmla="*/ 1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299" name="Freeform 88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102 w 111"/>
                <a:gd name="T1" fmla="*/ 50 h 134"/>
                <a:gd name="T2" fmla="*/ 108 w 111"/>
                <a:gd name="T3" fmla="*/ 69 h 134"/>
                <a:gd name="T4" fmla="*/ 111 w 111"/>
                <a:gd name="T5" fmla="*/ 87 h 134"/>
                <a:gd name="T6" fmla="*/ 110 w 111"/>
                <a:gd name="T7" fmla="*/ 107 h 134"/>
                <a:gd name="T8" fmla="*/ 102 w 111"/>
                <a:gd name="T9" fmla="*/ 124 h 134"/>
                <a:gd name="T10" fmla="*/ 98 w 111"/>
                <a:gd name="T11" fmla="*/ 127 h 134"/>
                <a:gd name="T12" fmla="*/ 92 w 111"/>
                <a:gd name="T13" fmla="*/ 130 h 134"/>
                <a:gd name="T14" fmla="*/ 86 w 111"/>
                <a:gd name="T15" fmla="*/ 132 h 134"/>
                <a:gd name="T16" fmla="*/ 81 w 111"/>
                <a:gd name="T17" fmla="*/ 133 h 134"/>
                <a:gd name="T18" fmla="*/ 76 w 111"/>
                <a:gd name="T19" fmla="*/ 134 h 134"/>
                <a:gd name="T20" fmla="*/ 70 w 111"/>
                <a:gd name="T21" fmla="*/ 134 h 134"/>
                <a:gd name="T22" fmla="*/ 64 w 111"/>
                <a:gd name="T23" fmla="*/ 133 h 134"/>
                <a:gd name="T24" fmla="*/ 60 w 111"/>
                <a:gd name="T25" fmla="*/ 131 h 134"/>
                <a:gd name="T26" fmla="*/ 55 w 111"/>
                <a:gd name="T27" fmla="*/ 132 h 134"/>
                <a:gd name="T28" fmla="*/ 53 w 111"/>
                <a:gd name="T29" fmla="*/ 130 h 134"/>
                <a:gd name="T30" fmla="*/ 51 w 111"/>
                <a:gd name="T31" fmla="*/ 127 h 134"/>
                <a:gd name="T32" fmla="*/ 49 w 111"/>
                <a:gd name="T33" fmla="*/ 127 h 134"/>
                <a:gd name="T34" fmla="*/ 42 w 111"/>
                <a:gd name="T35" fmla="*/ 123 h 134"/>
                <a:gd name="T36" fmla="*/ 36 w 111"/>
                <a:gd name="T37" fmla="*/ 117 h 134"/>
                <a:gd name="T38" fmla="*/ 31 w 111"/>
                <a:gd name="T39" fmla="*/ 112 h 134"/>
                <a:gd name="T40" fmla="*/ 26 w 111"/>
                <a:gd name="T41" fmla="*/ 107 h 134"/>
                <a:gd name="T42" fmla="*/ 20 w 111"/>
                <a:gd name="T43" fmla="*/ 100 h 134"/>
                <a:gd name="T44" fmla="*/ 17 w 111"/>
                <a:gd name="T45" fmla="*/ 94 h 134"/>
                <a:gd name="T46" fmla="*/ 12 w 111"/>
                <a:gd name="T47" fmla="*/ 87 h 134"/>
                <a:gd name="T48" fmla="*/ 9 w 111"/>
                <a:gd name="T49" fmla="*/ 79 h 134"/>
                <a:gd name="T50" fmla="*/ 4 w 111"/>
                <a:gd name="T51" fmla="*/ 69 h 134"/>
                <a:gd name="T52" fmla="*/ 1 w 111"/>
                <a:gd name="T53" fmla="*/ 57 h 134"/>
                <a:gd name="T54" fmla="*/ 0 w 111"/>
                <a:gd name="T55" fmla="*/ 44 h 134"/>
                <a:gd name="T56" fmla="*/ 0 w 111"/>
                <a:gd name="T57" fmla="*/ 32 h 134"/>
                <a:gd name="T58" fmla="*/ 3 w 111"/>
                <a:gd name="T59" fmla="*/ 24 h 134"/>
                <a:gd name="T60" fmla="*/ 8 w 111"/>
                <a:gd name="T61" fmla="*/ 15 h 134"/>
                <a:gd name="T62" fmla="*/ 13 w 111"/>
                <a:gd name="T63" fmla="*/ 6 h 134"/>
                <a:gd name="T64" fmla="*/ 22 w 111"/>
                <a:gd name="T65" fmla="*/ 1 h 134"/>
                <a:gd name="T66" fmla="*/ 34 w 111"/>
                <a:gd name="T67" fmla="*/ 0 h 134"/>
                <a:gd name="T68" fmla="*/ 47 w 111"/>
                <a:gd name="T69" fmla="*/ 2 h 134"/>
                <a:gd name="T70" fmla="*/ 57 w 111"/>
                <a:gd name="T71" fmla="*/ 5 h 134"/>
                <a:gd name="T72" fmla="*/ 68 w 111"/>
                <a:gd name="T73" fmla="*/ 12 h 134"/>
                <a:gd name="T74" fmla="*/ 78 w 111"/>
                <a:gd name="T75" fmla="*/ 20 h 134"/>
                <a:gd name="T76" fmla="*/ 86 w 111"/>
                <a:gd name="T77" fmla="*/ 31 h 134"/>
                <a:gd name="T78" fmla="*/ 94 w 111"/>
                <a:gd name="T79" fmla="*/ 40 h 134"/>
                <a:gd name="T80" fmla="*/ 102 w 111"/>
                <a:gd name="T81" fmla="*/ 50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0" name="Freeform 89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76 w 93"/>
                <a:gd name="T1" fmla="*/ 27 h 105"/>
                <a:gd name="T2" fmla="*/ 84 w 93"/>
                <a:gd name="T3" fmla="*/ 42 h 105"/>
                <a:gd name="T4" fmla="*/ 91 w 93"/>
                <a:gd name="T5" fmla="*/ 58 h 105"/>
                <a:gd name="T6" fmla="*/ 93 w 93"/>
                <a:gd name="T7" fmla="*/ 76 h 105"/>
                <a:gd name="T8" fmla="*/ 91 w 93"/>
                <a:gd name="T9" fmla="*/ 93 h 105"/>
                <a:gd name="T10" fmla="*/ 85 w 93"/>
                <a:gd name="T11" fmla="*/ 100 h 105"/>
                <a:gd name="T12" fmla="*/ 78 w 93"/>
                <a:gd name="T13" fmla="*/ 104 h 105"/>
                <a:gd name="T14" fmla="*/ 69 w 93"/>
                <a:gd name="T15" fmla="*/ 105 h 105"/>
                <a:gd name="T16" fmla="*/ 61 w 93"/>
                <a:gd name="T17" fmla="*/ 105 h 105"/>
                <a:gd name="T18" fmla="*/ 48 w 93"/>
                <a:gd name="T19" fmla="*/ 101 h 105"/>
                <a:gd name="T20" fmla="*/ 37 w 93"/>
                <a:gd name="T21" fmla="*/ 94 h 105"/>
                <a:gd name="T22" fmla="*/ 27 w 93"/>
                <a:gd name="T23" fmla="*/ 86 h 105"/>
                <a:gd name="T24" fmla="*/ 19 w 93"/>
                <a:gd name="T25" fmla="*/ 76 h 105"/>
                <a:gd name="T26" fmla="*/ 13 w 93"/>
                <a:gd name="T27" fmla="*/ 65 h 105"/>
                <a:gd name="T28" fmla="*/ 7 w 93"/>
                <a:gd name="T29" fmla="*/ 53 h 105"/>
                <a:gd name="T30" fmla="*/ 2 w 93"/>
                <a:gd name="T31" fmla="*/ 40 h 105"/>
                <a:gd name="T32" fmla="*/ 0 w 93"/>
                <a:gd name="T33" fmla="*/ 27 h 105"/>
                <a:gd name="T34" fmla="*/ 1 w 93"/>
                <a:gd name="T35" fmla="*/ 19 h 105"/>
                <a:gd name="T36" fmla="*/ 2 w 93"/>
                <a:gd name="T37" fmla="*/ 12 h 105"/>
                <a:gd name="T38" fmla="*/ 6 w 93"/>
                <a:gd name="T39" fmla="*/ 5 h 105"/>
                <a:gd name="T40" fmla="*/ 13 w 93"/>
                <a:gd name="T41" fmla="*/ 1 h 105"/>
                <a:gd name="T42" fmla="*/ 22 w 93"/>
                <a:gd name="T43" fmla="*/ 0 h 105"/>
                <a:gd name="T44" fmla="*/ 31 w 93"/>
                <a:gd name="T45" fmla="*/ 0 h 105"/>
                <a:gd name="T46" fmla="*/ 40 w 93"/>
                <a:gd name="T47" fmla="*/ 2 h 105"/>
                <a:gd name="T48" fmla="*/ 48 w 93"/>
                <a:gd name="T49" fmla="*/ 5 h 105"/>
                <a:gd name="T50" fmla="*/ 56 w 93"/>
                <a:gd name="T51" fmla="*/ 9 h 105"/>
                <a:gd name="T52" fmla="*/ 63 w 93"/>
                <a:gd name="T53" fmla="*/ 15 h 105"/>
                <a:gd name="T54" fmla="*/ 70 w 93"/>
                <a:gd name="T55" fmla="*/ 20 h 105"/>
                <a:gd name="T56" fmla="*/ 76 w 93"/>
                <a:gd name="T57" fmla="*/ 27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1" name="Freeform 90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53 w 112"/>
                <a:gd name="T1" fmla="*/ 3 h 136"/>
                <a:gd name="T2" fmla="*/ 64 w 112"/>
                <a:gd name="T3" fmla="*/ 9 h 136"/>
                <a:gd name="T4" fmla="*/ 74 w 112"/>
                <a:gd name="T5" fmla="*/ 17 h 136"/>
                <a:gd name="T6" fmla="*/ 85 w 112"/>
                <a:gd name="T7" fmla="*/ 26 h 136"/>
                <a:gd name="T8" fmla="*/ 93 w 112"/>
                <a:gd name="T9" fmla="*/ 37 h 136"/>
                <a:gd name="T10" fmla="*/ 101 w 112"/>
                <a:gd name="T11" fmla="*/ 48 h 136"/>
                <a:gd name="T12" fmla="*/ 107 w 112"/>
                <a:gd name="T13" fmla="*/ 61 h 136"/>
                <a:gd name="T14" fmla="*/ 110 w 112"/>
                <a:gd name="T15" fmla="*/ 75 h 136"/>
                <a:gd name="T16" fmla="*/ 112 w 112"/>
                <a:gd name="T17" fmla="*/ 88 h 136"/>
                <a:gd name="T18" fmla="*/ 112 w 112"/>
                <a:gd name="T19" fmla="*/ 101 h 136"/>
                <a:gd name="T20" fmla="*/ 109 w 112"/>
                <a:gd name="T21" fmla="*/ 113 h 136"/>
                <a:gd name="T22" fmla="*/ 102 w 112"/>
                <a:gd name="T23" fmla="*/ 123 h 136"/>
                <a:gd name="T24" fmla="*/ 94 w 112"/>
                <a:gd name="T25" fmla="*/ 131 h 136"/>
                <a:gd name="T26" fmla="*/ 86 w 112"/>
                <a:gd name="T27" fmla="*/ 133 h 136"/>
                <a:gd name="T28" fmla="*/ 86 w 112"/>
                <a:gd name="T29" fmla="*/ 133 h 136"/>
                <a:gd name="T30" fmla="*/ 80 w 112"/>
                <a:gd name="T31" fmla="*/ 136 h 136"/>
                <a:gd name="T32" fmla="*/ 73 w 112"/>
                <a:gd name="T33" fmla="*/ 136 h 136"/>
                <a:gd name="T34" fmla="*/ 66 w 112"/>
                <a:gd name="T35" fmla="*/ 135 h 136"/>
                <a:gd name="T36" fmla="*/ 60 w 112"/>
                <a:gd name="T37" fmla="*/ 132 h 136"/>
                <a:gd name="T38" fmla="*/ 54 w 112"/>
                <a:gd name="T39" fmla="*/ 129 h 136"/>
                <a:gd name="T40" fmla="*/ 47 w 112"/>
                <a:gd name="T41" fmla="*/ 125 h 136"/>
                <a:gd name="T42" fmla="*/ 41 w 112"/>
                <a:gd name="T43" fmla="*/ 121 h 136"/>
                <a:gd name="T44" fmla="*/ 35 w 112"/>
                <a:gd name="T45" fmla="*/ 117 h 136"/>
                <a:gd name="T46" fmla="*/ 34 w 112"/>
                <a:gd name="T47" fmla="*/ 117 h 136"/>
                <a:gd name="T48" fmla="*/ 34 w 112"/>
                <a:gd name="T49" fmla="*/ 117 h 136"/>
                <a:gd name="T50" fmla="*/ 33 w 112"/>
                <a:gd name="T51" fmla="*/ 117 h 136"/>
                <a:gd name="T52" fmla="*/ 33 w 112"/>
                <a:gd name="T53" fmla="*/ 117 h 136"/>
                <a:gd name="T54" fmla="*/ 31 w 112"/>
                <a:gd name="T55" fmla="*/ 111 h 136"/>
                <a:gd name="T56" fmla="*/ 27 w 112"/>
                <a:gd name="T57" fmla="*/ 108 h 136"/>
                <a:gd name="T58" fmla="*/ 23 w 112"/>
                <a:gd name="T59" fmla="*/ 105 h 136"/>
                <a:gd name="T60" fmla="*/ 18 w 112"/>
                <a:gd name="T61" fmla="*/ 100 h 136"/>
                <a:gd name="T62" fmla="*/ 8 w 112"/>
                <a:gd name="T63" fmla="*/ 79 h 136"/>
                <a:gd name="T64" fmla="*/ 1 w 112"/>
                <a:gd name="T65" fmla="*/ 55 h 136"/>
                <a:gd name="T66" fmla="*/ 0 w 112"/>
                <a:gd name="T67" fmla="*/ 31 h 136"/>
                <a:gd name="T68" fmla="*/ 10 w 112"/>
                <a:gd name="T69" fmla="*/ 8 h 136"/>
                <a:gd name="T70" fmla="*/ 13 w 112"/>
                <a:gd name="T71" fmla="*/ 6 h 136"/>
                <a:gd name="T72" fmla="*/ 17 w 112"/>
                <a:gd name="T73" fmla="*/ 4 h 136"/>
                <a:gd name="T74" fmla="*/ 22 w 112"/>
                <a:gd name="T75" fmla="*/ 2 h 136"/>
                <a:gd name="T76" fmla="*/ 26 w 112"/>
                <a:gd name="T77" fmla="*/ 1 h 136"/>
                <a:gd name="T78" fmla="*/ 31 w 112"/>
                <a:gd name="T79" fmla="*/ 0 h 136"/>
                <a:gd name="T80" fmla="*/ 35 w 112"/>
                <a:gd name="T81" fmla="*/ 0 h 136"/>
                <a:gd name="T82" fmla="*/ 40 w 112"/>
                <a:gd name="T83" fmla="*/ 1 h 136"/>
                <a:gd name="T84" fmla="*/ 45 w 112"/>
                <a:gd name="T85" fmla="*/ 2 h 136"/>
                <a:gd name="T86" fmla="*/ 53 w 112"/>
                <a:gd name="T87" fmla="*/ 3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2" name="Freeform 91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65 w 92"/>
                <a:gd name="T1" fmla="*/ 20 h 110"/>
                <a:gd name="T2" fmla="*/ 79 w 92"/>
                <a:gd name="T3" fmla="*/ 37 h 110"/>
                <a:gd name="T4" fmla="*/ 89 w 92"/>
                <a:gd name="T5" fmla="*/ 58 h 110"/>
                <a:gd name="T6" fmla="*/ 92 w 92"/>
                <a:gd name="T7" fmla="*/ 80 h 110"/>
                <a:gd name="T8" fmla="*/ 87 w 92"/>
                <a:gd name="T9" fmla="*/ 102 h 110"/>
                <a:gd name="T10" fmla="*/ 84 w 92"/>
                <a:gd name="T11" fmla="*/ 104 h 110"/>
                <a:gd name="T12" fmla="*/ 80 w 92"/>
                <a:gd name="T13" fmla="*/ 105 h 110"/>
                <a:gd name="T14" fmla="*/ 77 w 92"/>
                <a:gd name="T15" fmla="*/ 106 h 110"/>
                <a:gd name="T16" fmla="*/ 75 w 92"/>
                <a:gd name="T17" fmla="*/ 109 h 110"/>
                <a:gd name="T18" fmla="*/ 69 w 92"/>
                <a:gd name="T19" fmla="*/ 110 h 110"/>
                <a:gd name="T20" fmla="*/ 63 w 92"/>
                <a:gd name="T21" fmla="*/ 110 h 110"/>
                <a:gd name="T22" fmla="*/ 57 w 92"/>
                <a:gd name="T23" fmla="*/ 110 h 110"/>
                <a:gd name="T24" fmla="*/ 52 w 92"/>
                <a:gd name="T25" fmla="*/ 107 h 110"/>
                <a:gd name="T26" fmla="*/ 46 w 92"/>
                <a:gd name="T27" fmla="*/ 105 h 110"/>
                <a:gd name="T28" fmla="*/ 40 w 92"/>
                <a:gd name="T29" fmla="*/ 102 h 110"/>
                <a:gd name="T30" fmla="*/ 34 w 92"/>
                <a:gd name="T31" fmla="*/ 98 h 110"/>
                <a:gd name="T32" fmla="*/ 30 w 92"/>
                <a:gd name="T33" fmla="*/ 94 h 110"/>
                <a:gd name="T34" fmla="*/ 18 w 92"/>
                <a:gd name="T35" fmla="*/ 80 h 110"/>
                <a:gd name="T36" fmla="*/ 10 w 92"/>
                <a:gd name="T37" fmla="*/ 65 h 110"/>
                <a:gd name="T38" fmla="*/ 4 w 92"/>
                <a:gd name="T39" fmla="*/ 49 h 110"/>
                <a:gd name="T40" fmla="*/ 0 w 92"/>
                <a:gd name="T41" fmla="*/ 31 h 110"/>
                <a:gd name="T42" fmla="*/ 1 w 92"/>
                <a:gd name="T43" fmla="*/ 24 h 110"/>
                <a:gd name="T44" fmla="*/ 3 w 92"/>
                <a:gd name="T45" fmla="*/ 18 h 110"/>
                <a:gd name="T46" fmla="*/ 6 w 92"/>
                <a:gd name="T47" fmla="*/ 11 h 110"/>
                <a:gd name="T48" fmla="*/ 9 w 92"/>
                <a:gd name="T49" fmla="*/ 5 h 110"/>
                <a:gd name="T50" fmla="*/ 14 w 92"/>
                <a:gd name="T51" fmla="*/ 1 h 110"/>
                <a:gd name="T52" fmla="*/ 19 w 92"/>
                <a:gd name="T53" fmla="*/ 0 h 110"/>
                <a:gd name="T54" fmla="*/ 25 w 92"/>
                <a:gd name="T55" fmla="*/ 0 h 110"/>
                <a:gd name="T56" fmla="*/ 30 w 92"/>
                <a:gd name="T57" fmla="*/ 0 h 110"/>
                <a:gd name="T58" fmla="*/ 36 w 92"/>
                <a:gd name="T59" fmla="*/ 3 h 110"/>
                <a:gd name="T60" fmla="*/ 41 w 92"/>
                <a:gd name="T61" fmla="*/ 5 h 110"/>
                <a:gd name="T62" fmla="*/ 46 w 92"/>
                <a:gd name="T63" fmla="*/ 7 h 110"/>
                <a:gd name="T64" fmla="*/ 51 w 92"/>
                <a:gd name="T65" fmla="*/ 9 h 110"/>
                <a:gd name="T66" fmla="*/ 54 w 92"/>
                <a:gd name="T67" fmla="*/ 13 h 110"/>
                <a:gd name="T68" fmla="*/ 59 w 92"/>
                <a:gd name="T69" fmla="*/ 15 h 110"/>
                <a:gd name="T70" fmla="*/ 62 w 92"/>
                <a:gd name="T71" fmla="*/ 18 h 110"/>
                <a:gd name="T72" fmla="*/ 65 w 92"/>
                <a:gd name="T73" fmla="*/ 2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3" name="Freeform 92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80 w 80"/>
                <a:gd name="T1" fmla="*/ 24 h 108"/>
                <a:gd name="T2" fmla="*/ 79 w 80"/>
                <a:gd name="T3" fmla="*/ 37 h 108"/>
                <a:gd name="T4" fmla="*/ 77 w 80"/>
                <a:gd name="T5" fmla="*/ 48 h 108"/>
                <a:gd name="T6" fmla="*/ 73 w 80"/>
                <a:gd name="T7" fmla="*/ 61 h 108"/>
                <a:gd name="T8" fmla="*/ 69 w 80"/>
                <a:gd name="T9" fmla="*/ 71 h 108"/>
                <a:gd name="T10" fmla="*/ 62 w 80"/>
                <a:gd name="T11" fmla="*/ 82 h 108"/>
                <a:gd name="T12" fmla="*/ 55 w 80"/>
                <a:gd name="T13" fmla="*/ 91 h 108"/>
                <a:gd name="T14" fmla="*/ 46 w 80"/>
                <a:gd name="T15" fmla="*/ 100 h 108"/>
                <a:gd name="T16" fmla="*/ 36 w 80"/>
                <a:gd name="T17" fmla="*/ 107 h 108"/>
                <a:gd name="T18" fmla="*/ 31 w 80"/>
                <a:gd name="T19" fmla="*/ 108 h 108"/>
                <a:gd name="T20" fmla="*/ 24 w 80"/>
                <a:gd name="T21" fmla="*/ 108 h 108"/>
                <a:gd name="T22" fmla="*/ 17 w 80"/>
                <a:gd name="T23" fmla="*/ 108 h 108"/>
                <a:gd name="T24" fmla="*/ 11 w 80"/>
                <a:gd name="T25" fmla="*/ 105 h 108"/>
                <a:gd name="T26" fmla="*/ 7 w 80"/>
                <a:gd name="T27" fmla="*/ 100 h 108"/>
                <a:gd name="T28" fmla="*/ 4 w 80"/>
                <a:gd name="T29" fmla="*/ 93 h 108"/>
                <a:gd name="T30" fmla="*/ 2 w 80"/>
                <a:gd name="T31" fmla="*/ 86 h 108"/>
                <a:gd name="T32" fmla="*/ 0 w 80"/>
                <a:gd name="T33" fmla="*/ 79 h 108"/>
                <a:gd name="T34" fmla="*/ 1 w 80"/>
                <a:gd name="T35" fmla="*/ 68 h 108"/>
                <a:gd name="T36" fmla="*/ 3 w 80"/>
                <a:gd name="T37" fmla="*/ 56 h 108"/>
                <a:gd name="T38" fmla="*/ 7 w 80"/>
                <a:gd name="T39" fmla="*/ 45 h 108"/>
                <a:gd name="T40" fmla="*/ 12 w 80"/>
                <a:gd name="T41" fmla="*/ 35 h 108"/>
                <a:gd name="T42" fmla="*/ 18 w 80"/>
                <a:gd name="T43" fmla="*/ 25 h 108"/>
                <a:gd name="T44" fmla="*/ 26 w 80"/>
                <a:gd name="T45" fmla="*/ 16 h 108"/>
                <a:gd name="T46" fmla="*/ 35 w 80"/>
                <a:gd name="T47" fmla="*/ 8 h 108"/>
                <a:gd name="T48" fmla="*/ 46 w 80"/>
                <a:gd name="T49" fmla="*/ 2 h 108"/>
                <a:gd name="T50" fmla="*/ 51 w 80"/>
                <a:gd name="T51" fmla="*/ 0 h 108"/>
                <a:gd name="T52" fmla="*/ 57 w 80"/>
                <a:gd name="T53" fmla="*/ 0 h 108"/>
                <a:gd name="T54" fmla="*/ 63 w 80"/>
                <a:gd name="T55" fmla="*/ 1 h 108"/>
                <a:gd name="T56" fmla="*/ 69 w 80"/>
                <a:gd name="T57" fmla="*/ 5 h 108"/>
                <a:gd name="T58" fmla="*/ 73 w 80"/>
                <a:gd name="T59" fmla="*/ 8 h 108"/>
                <a:gd name="T60" fmla="*/ 77 w 80"/>
                <a:gd name="T61" fmla="*/ 13 h 108"/>
                <a:gd name="T62" fmla="*/ 79 w 80"/>
                <a:gd name="T63" fmla="*/ 18 h 108"/>
                <a:gd name="T64" fmla="*/ 80 w 80"/>
                <a:gd name="T65" fmla="*/ 2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4" name="Freeform 93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43 w 46"/>
                <a:gd name="T1" fmla="*/ 8 h 84"/>
                <a:gd name="T2" fmla="*/ 40 w 46"/>
                <a:gd name="T3" fmla="*/ 5 h 84"/>
                <a:gd name="T4" fmla="*/ 36 w 46"/>
                <a:gd name="T5" fmla="*/ 1 h 84"/>
                <a:gd name="T6" fmla="*/ 31 w 46"/>
                <a:gd name="T7" fmla="*/ 0 h 84"/>
                <a:gd name="T8" fmla="*/ 26 w 46"/>
                <a:gd name="T9" fmla="*/ 0 h 84"/>
                <a:gd name="T10" fmla="*/ 23 w 46"/>
                <a:gd name="T11" fmla="*/ 2 h 84"/>
                <a:gd name="T12" fmla="*/ 19 w 46"/>
                <a:gd name="T13" fmla="*/ 5 h 84"/>
                <a:gd name="T14" fmla="*/ 16 w 46"/>
                <a:gd name="T15" fmla="*/ 7 h 84"/>
                <a:gd name="T16" fmla="*/ 13 w 46"/>
                <a:gd name="T17" fmla="*/ 9 h 84"/>
                <a:gd name="T18" fmla="*/ 17 w 46"/>
                <a:gd name="T19" fmla="*/ 16 h 84"/>
                <a:gd name="T20" fmla="*/ 19 w 46"/>
                <a:gd name="T21" fmla="*/ 23 h 84"/>
                <a:gd name="T22" fmla="*/ 20 w 46"/>
                <a:gd name="T23" fmla="*/ 30 h 84"/>
                <a:gd name="T24" fmla="*/ 21 w 46"/>
                <a:gd name="T25" fmla="*/ 38 h 84"/>
                <a:gd name="T26" fmla="*/ 20 w 46"/>
                <a:gd name="T27" fmla="*/ 52 h 84"/>
                <a:gd name="T28" fmla="*/ 16 w 46"/>
                <a:gd name="T29" fmla="*/ 66 h 84"/>
                <a:gd name="T30" fmla="*/ 9 w 46"/>
                <a:gd name="T31" fmla="*/ 76 h 84"/>
                <a:gd name="T32" fmla="*/ 0 w 46"/>
                <a:gd name="T33" fmla="*/ 83 h 84"/>
                <a:gd name="T34" fmla="*/ 0 w 46"/>
                <a:gd name="T35" fmla="*/ 84 h 84"/>
                <a:gd name="T36" fmla="*/ 2 w 46"/>
                <a:gd name="T37" fmla="*/ 84 h 84"/>
                <a:gd name="T38" fmla="*/ 3 w 46"/>
                <a:gd name="T39" fmla="*/ 84 h 84"/>
                <a:gd name="T40" fmla="*/ 6 w 46"/>
                <a:gd name="T41" fmla="*/ 84 h 84"/>
                <a:gd name="T42" fmla="*/ 12 w 46"/>
                <a:gd name="T43" fmla="*/ 83 h 84"/>
                <a:gd name="T44" fmla="*/ 18 w 46"/>
                <a:gd name="T45" fmla="*/ 80 h 84"/>
                <a:gd name="T46" fmla="*/ 24 w 46"/>
                <a:gd name="T47" fmla="*/ 75 h 84"/>
                <a:gd name="T48" fmla="*/ 28 w 46"/>
                <a:gd name="T49" fmla="*/ 70 h 84"/>
                <a:gd name="T50" fmla="*/ 36 w 46"/>
                <a:gd name="T51" fmla="*/ 55 h 84"/>
                <a:gd name="T52" fmla="*/ 43 w 46"/>
                <a:gd name="T53" fmla="*/ 40 h 84"/>
                <a:gd name="T54" fmla="*/ 46 w 46"/>
                <a:gd name="T55" fmla="*/ 24 h 84"/>
                <a:gd name="T56" fmla="*/ 43 w 46"/>
                <a:gd name="T57" fmla="*/ 8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5" name="Freeform 94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42 w 42"/>
                <a:gd name="T1" fmla="*/ 26 h 84"/>
                <a:gd name="T2" fmla="*/ 41 w 42"/>
                <a:gd name="T3" fmla="*/ 15 h 84"/>
                <a:gd name="T4" fmla="*/ 37 w 42"/>
                <a:gd name="T5" fmla="*/ 5 h 84"/>
                <a:gd name="T6" fmla="*/ 29 w 42"/>
                <a:gd name="T7" fmla="*/ 0 h 84"/>
                <a:gd name="T8" fmla="*/ 18 w 42"/>
                <a:gd name="T9" fmla="*/ 5 h 84"/>
                <a:gd name="T10" fmla="*/ 16 w 42"/>
                <a:gd name="T11" fmla="*/ 6 h 84"/>
                <a:gd name="T12" fmla="*/ 14 w 42"/>
                <a:gd name="T13" fmla="*/ 7 h 84"/>
                <a:gd name="T14" fmla="*/ 11 w 42"/>
                <a:gd name="T15" fmla="*/ 8 h 84"/>
                <a:gd name="T16" fmla="*/ 9 w 42"/>
                <a:gd name="T17" fmla="*/ 10 h 84"/>
                <a:gd name="T18" fmla="*/ 14 w 42"/>
                <a:gd name="T19" fmla="*/ 17 h 84"/>
                <a:gd name="T20" fmla="*/ 16 w 42"/>
                <a:gd name="T21" fmla="*/ 25 h 84"/>
                <a:gd name="T22" fmla="*/ 18 w 42"/>
                <a:gd name="T23" fmla="*/ 34 h 84"/>
                <a:gd name="T24" fmla="*/ 19 w 42"/>
                <a:gd name="T25" fmla="*/ 43 h 84"/>
                <a:gd name="T26" fmla="*/ 18 w 42"/>
                <a:gd name="T27" fmla="*/ 56 h 84"/>
                <a:gd name="T28" fmla="*/ 14 w 42"/>
                <a:gd name="T29" fmla="*/ 67 h 84"/>
                <a:gd name="T30" fmla="*/ 8 w 42"/>
                <a:gd name="T31" fmla="*/ 78 h 84"/>
                <a:gd name="T32" fmla="*/ 0 w 42"/>
                <a:gd name="T33" fmla="*/ 84 h 84"/>
                <a:gd name="T34" fmla="*/ 8 w 42"/>
                <a:gd name="T35" fmla="*/ 80 h 84"/>
                <a:gd name="T36" fmla="*/ 16 w 42"/>
                <a:gd name="T37" fmla="*/ 75 h 84"/>
                <a:gd name="T38" fmla="*/ 23 w 42"/>
                <a:gd name="T39" fmla="*/ 68 h 84"/>
                <a:gd name="T40" fmla="*/ 30 w 42"/>
                <a:gd name="T41" fmla="*/ 61 h 84"/>
                <a:gd name="T42" fmla="*/ 34 w 42"/>
                <a:gd name="T43" fmla="*/ 53 h 84"/>
                <a:gd name="T44" fmla="*/ 39 w 42"/>
                <a:gd name="T45" fmla="*/ 45 h 84"/>
                <a:gd name="T46" fmla="*/ 41 w 42"/>
                <a:gd name="T47" fmla="*/ 36 h 84"/>
                <a:gd name="T48" fmla="*/ 42 w 42"/>
                <a:gd name="T49" fmla="*/ 2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6" name="Freeform 95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14 w 52"/>
                <a:gd name="T1" fmla="*/ 87 h 87"/>
                <a:gd name="T2" fmla="*/ 23 w 52"/>
                <a:gd name="T3" fmla="*/ 81 h 87"/>
                <a:gd name="T4" fmla="*/ 31 w 52"/>
                <a:gd name="T5" fmla="*/ 73 h 87"/>
                <a:gd name="T6" fmla="*/ 38 w 52"/>
                <a:gd name="T7" fmla="*/ 65 h 87"/>
                <a:gd name="T8" fmla="*/ 43 w 52"/>
                <a:gd name="T9" fmla="*/ 57 h 87"/>
                <a:gd name="T10" fmla="*/ 47 w 52"/>
                <a:gd name="T11" fmla="*/ 46 h 87"/>
                <a:gd name="T12" fmla="*/ 50 w 52"/>
                <a:gd name="T13" fmla="*/ 36 h 87"/>
                <a:gd name="T14" fmla="*/ 52 w 52"/>
                <a:gd name="T15" fmla="*/ 26 h 87"/>
                <a:gd name="T16" fmla="*/ 52 w 52"/>
                <a:gd name="T17" fmla="*/ 14 h 87"/>
                <a:gd name="T18" fmla="*/ 48 w 52"/>
                <a:gd name="T19" fmla="*/ 11 h 87"/>
                <a:gd name="T20" fmla="*/ 46 w 52"/>
                <a:gd name="T21" fmla="*/ 6 h 87"/>
                <a:gd name="T22" fmla="*/ 43 w 52"/>
                <a:gd name="T23" fmla="*/ 3 h 87"/>
                <a:gd name="T24" fmla="*/ 38 w 52"/>
                <a:gd name="T25" fmla="*/ 0 h 87"/>
                <a:gd name="T26" fmla="*/ 33 w 52"/>
                <a:gd name="T27" fmla="*/ 2 h 87"/>
                <a:gd name="T28" fmla="*/ 29 w 52"/>
                <a:gd name="T29" fmla="*/ 3 h 87"/>
                <a:gd name="T30" fmla="*/ 24 w 52"/>
                <a:gd name="T31" fmla="*/ 5 h 87"/>
                <a:gd name="T32" fmla="*/ 21 w 52"/>
                <a:gd name="T33" fmla="*/ 8 h 87"/>
                <a:gd name="T34" fmla="*/ 24 w 52"/>
                <a:gd name="T35" fmla="*/ 15 h 87"/>
                <a:gd name="T36" fmla="*/ 27 w 52"/>
                <a:gd name="T37" fmla="*/ 22 h 87"/>
                <a:gd name="T38" fmla="*/ 28 w 52"/>
                <a:gd name="T39" fmla="*/ 30 h 87"/>
                <a:gd name="T40" fmla="*/ 28 w 52"/>
                <a:gd name="T41" fmla="*/ 38 h 87"/>
                <a:gd name="T42" fmla="*/ 25 w 52"/>
                <a:gd name="T43" fmla="*/ 54 h 87"/>
                <a:gd name="T44" fmla="*/ 20 w 52"/>
                <a:gd name="T45" fmla="*/ 68 h 87"/>
                <a:gd name="T46" fmla="*/ 12 w 52"/>
                <a:gd name="T47" fmla="*/ 79 h 87"/>
                <a:gd name="T48" fmla="*/ 0 w 52"/>
                <a:gd name="T49" fmla="*/ 84 h 87"/>
                <a:gd name="T50" fmla="*/ 4 w 52"/>
                <a:gd name="T51" fmla="*/ 86 h 87"/>
                <a:gd name="T52" fmla="*/ 7 w 52"/>
                <a:gd name="T53" fmla="*/ 87 h 87"/>
                <a:gd name="T54" fmla="*/ 10 w 52"/>
                <a:gd name="T55" fmla="*/ 87 h 87"/>
                <a:gd name="T56" fmla="*/ 14 w 52"/>
                <a:gd name="T57" fmla="*/ 87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7" name="Freeform 96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5 h 70"/>
                <a:gd name="T2" fmla="*/ 7 w 33"/>
                <a:gd name="T3" fmla="*/ 13 h 70"/>
                <a:gd name="T4" fmla="*/ 11 w 33"/>
                <a:gd name="T5" fmla="*/ 22 h 70"/>
                <a:gd name="T6" fmla="*/ 15 w 33"/>
                <a:gd name="T7" fmla="*/ 33 h 70"/>
                <a:gd name="T8" fmla="*/ 16 w 33"/>
                <a:gd name="T9" fmla="*/ 45 h 70"/>
                <a:gd name="T10" fmla="*/ 16 w 33"/>
                <a:gd name="T11" fmla="*/ 52 h 70"/>
                <a:gd name="T12" fmla="*/ 15 w 33"/>
                <a:gd name="T13" fmla="*/ 59 h 70"/>
                <a:gd name="T14" fmla="*/ 14 w 33"/>
                <a:gd name="T15" fmla="*/ 65 h 70"/>
                <a:gd name="T16" fmla="*/ 11 w 33"/>
                <a:gd name="T17" fmla="*/ 70 h 70"/>
                <a:gd name="T18" fmla="*/ 13 w 33"/>
                <a:gd name="T19" fmla="*/ 70 h 70"/>
                <a:gd name="T20" fmla="*/ 13 w 33"/>
                <a:gd name="T21" fmla="*/ 70 h 70"/>
                <a:gd name="T22" fmla="*/ 13 w 33"/>
                <a:gd name="T23" fmla="*/ 70 h 70"/>
                <a:gd name="T24" fmla="*/ 13 w 33"/>
                <a:gd name="T25" fmla="*/ 70 h 70"/>
                <a:gd name="T26" fmla="*/ 24 w 33"/>
                <a:gd name="T27" fmla="*/ 55 h 70"/>
                <a:gd name="T28" fmla="*/ 31 w 33"/>
                <a:gd name="T29" fmla="*/ 39 h 70"/>
                <a:gd name="T30" fmla="*/ 33 w 33"/>
                <a:gd name="T31" fmla="*/ 22 h 70"/>
                <a:gd name="T32" fmla="*/ 31 w 33"/>
                <a:gd name="T33" fmla="*/ 5 h 70"/>
                <a:gd name="T34" fmla="*/ 30 w 33"/>
                <a:gd name="T35" fmla="*/ 4 h 70"/>
                <a:gd name="T36" fmla="*/ 30 w 33"/>
                <a:gd name="T37" fmla="*/ 2 h 70"/>
                <a:gd name="T38" fmla="*/ 30 w 33"/>
                <a:gd name="T39" fmla="*/ 1 h 70"/>
                <a:gd name="T40" fmla="*/ 30 w 33"/>
                <a:gd name="T41" fmla="*/ 0 h 70"/>
                <a:gd name="T42" fmla="*/ 5 w 33"/>
                <a:gd name="T43" fmla="*/ 0 h 70"/>
                <a:gd name="T44" fmla="*/ 3 w 33"/>
                <a:gd name="T45" fmla="*/ 1 h 70"/>
                <a:gd name="T46" fmla="*/ 2 w 33"/>
                <a:gd name="T47" fmla="*/ 2 h 70"/>
                <a:gd name="T48" fmla="*/ 1 w 33"/>
                <a:gd name="T49" fmla="*/ 4 h 70"/>
                <a:gd name="T50" fmla="*/ 0 w 33"/>
                <a:gd name="T51" fmla="*/ 5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8" name="Freeform 97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31 w 31"/>
                <a:gd name="T1" fmla="*/ 29 h 74"/>
                <a:gd name="T2" fmla="*/ 30 w 31"/>
                <a:gd name="T3" fmla="*/ 21 h 74"/>
                <a:gd name="T4" fmla="*/ 29 w 31"/>
                <a:gd name="T5" fmla="*/ 14 h 74"/>
                <a:gd name="T6" fmla="*/ 27 w 31"/>
                <a:gd name="T7" fmla="*/ 7 h 74"/>
                <a:gd name="T8" fmla="*/ 23 w 31"/>
                <a:gd name="T9" fmla="*/ 0 h 74"/>
                <a:gd name="T10" fmla="*/ 13 w 31"/>
                <a:gd name="T11" fmla="*/ 13 h 74"/>
                <a:gd name="T12" fmla="*/ 5 w 31"/>
                <a:gd name="T13" fmla="*/ 27 h 74"/>
                <a:gd name="T14" fmla="*/ 0 w 31"/>
                <a:gd name="T15" fmla="*/ 42 h 74"/>
                <a:gd name="T16" fmla="*/ 0 w 31"/>
                <a:gd name="T17" fmla="*/ 59 h 74"/>
                <a:gd name="T18" fmla="*/ 3 w 31"/>
                <a:gd name="T19" fmla="*/ 60 h 74"/>
                <a:gd name="T20" fmla="*/ 4 w 31"/>
                <a:gd name="T21" fmla="*/ 60 h 74"/>
                <a:gd name="T22" fmla="*/ 5 w 31"/>
                <a:gd name="T23" fmla="*/ 61 h 74"/>
                <a:gd name="T24" fmla="*/ 4 w 31"/>
                <a:gd name="T25" fmla="*/ 63 h 74"/>
                <a:gd name="T26" fmla="*/ 5 w 31"/>
                <a:gd name="T27" fmla="*/ 66 h 74"/>
                <a:gd name="T28" fmla="*/ 7 w 31"/>
                <a:gd name="T29" fmla="*/ 69 h 74"/>
                <a:gd name="T30" fmla="*/ 8 w 31"/>
                <a:gd name="T31" fmla="*/ 72 h 74"/>
                <a:gd name="T32" fmla="*/ 10 w 31"/>
                <a:gd name="T33" fmla="*/ 74 h 74"/>
                <a:gd name="T34" fmla="*/ 19 w 31"/>
                <a:gd name="T35" fmla="*/ 67 h 74"/>
                <a:gd name="T36" fmla="*/ 26 w 31"/>
                <a:gd name="T37" fmla="*/ 57 h 74"/>
                <a:gd name="T38" fmla="*/ 30 w 31"/>
                <a:gd name="T39" fmla="*/ 43 h 74"/>
                <a:gd name="T40" fmla="*/ 31 w 31"/>
                <a:gd name="T41" fmla="*/ 29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09" name="Freeform 98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21 w 37"/>
                <a:gd name="T1" fmla="*/ 0 h 76"/>
                <a:gd name="T2" fmla="*/ 20 w 37"/>
                <a:gd name="T3" fmla="*/ 1 h 76"/>
                <a:gd name="T4" fmla="*/ 19 w 37"/>
                <a:gd name="T5" fmla="*/ 3 h 76"/>
                <a:gd name="T6" fmla="*/ 16 w 37"/>
                <a:gd name="T7" fmla="*/ 4 h 76"/>
                <a:gd name="T8" fmla="*/ 15 w 37"/>
                <a:gd name="T9" fmla="*/ 7 h 76"/>
                <a:gd name="T10" fmla="*/ 6 w 37"/>
                <a:gd name="T11" fmla="*/ 22 h 76"/>
                <a:gd name="T12" fmla="*/ 0 w 37"/>
                <a:gd name="T13" fmla="*/ 39 h 76"/>
                <a:gd name="T14" fmla="*/ 0 w 37"/>
                <a:gd name="T15" fmla="*/ 56 h 76"/>
                <a:gd name="T16" fmla="*/ 6 w 37"/>
                <a:gd name="T17" fmla="*/ 73 h 76"/>
                <a:gd name="T18" fmla="*/ 12 w 37"/>
                <a:gd name="T19" fmla="*/ 76 h 76"/>
                <a:gd name="T20" fmla="*/ 17 w 37"/>
                <a:gd name="T21" fmla="*/ 76 h 76"/>
                <a:gd name="T22" fmla="*/ 23 w 37"/>
                <a:gd name="T23" fmla="*/ 73 h 76"/>
                <a:gd name="T24" fmla="*/ 28 w 37"/>
                <a:gd name="T25" fmla="*/ 70 h 76"/>
                <a:gd name="T26" fmla="*/ 29 w 37"/>
                <a:gd name="T27" fmla="*/ 68 h 76"/>
                <a:gd name="T28" fmla="*/ 30 w 37"/>
                <a:gd name="T29" fmla="*/ 66 h 76"/>
                <a:gd name="T30" fmla="*/ 30 w 37"/>
                <a:gd name="T31" fmla="*/ 65 h 76"/>
                <a:gd name="T32" fmla="*/ 32 w 37"/>
                <a:gd name="T33" fmla="*/ 65 h 76"/>
                <a:gd name="T34" fmla="*/ 35 w 37"/>
                <a:gd name="T35" fmla="*/ 60 h 76"/>
                <a:gd name="T36" fmla="*/ 36 w 37"/>
                <a:gd name="T37" fmla="*/ 54 h 76"/>
                <a:gd name="T38" fmla="*/ 37 w 37"/>
                <a:gd name="T39" fmla="*/ 47 h 76"/>
                <a:gd name="T40" fmla="*/ 37 w 37"/>
                <a:gd name="T41" fmla="*/ 40 h 76"/>
                <a:gd name="T42" fmla="*/ 36 w 37"/>
                <a:gd name="T43" fmla="*/ 28 h 76"/>
                <a:gd name="T44" fmla="*/ 32 w 37"/>
                <a:gd name="T45" fmla="*/ 17 h 76"/>
                <a:gd name="T46" fmla="*/ 28 w 37"/>
                <a:gd name="T47" fmla="*/ 8 h 76"/>
                <a:gd name="T48" fmla="*/ 21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10" name="Freeform 99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33 w 33"/>
                <a:gd name="T1" fmla="*/ 33 h 74"/>
                <a:gd name="T2" fmla="*/ 32 w 33"/>
                <a:gd name="T3" fmla="*/ 24 h 74"/>
                <a:gd name="T4" fmla="*/ 30 w 33"/>
                <a:gd name="T5" fmla="*/ 15 h 74"/>
                <a:gd name="T6" fmla="*/ 28 w 33"/>
                <a:gd name="T7" fmla="*/ 7 h 74"/>
                <a:gd name="T8" fmla="*/ 23 w 33"/>
                <a:gd name="T9" fmla="*/ 0 h 74"/>
                <a:gd name="T10" fmla="*/ 16 w 33"/>
                <a:gd name="T11" fmla="*/ 7 h 74"/>
                <a:gd name="T12" fmla="*/ 10 w 33"/>
                <a:gd name="T13" fmla="*/ 16 h 74"/>
                <a:gd name="T14" fmla="*/ 6 w 33"/>
                <a:gd name="T15" fmla="*/ 25 h 74"/>
                <a:gd name="T16" fmla="*/ 1 w 33"/>
                <a:gd name="T17" fmla="*/ 34 h 74"/>
                <a:gd name="T18" fmla="*/ 0 w 33"/>
                <a:gd name="T19" fmla="*/ 46 h 74"/>
                <a:gd name="T20" fmla="*/ 0 w 33"/>
                <a:gd name="T21" fmla="*/ 56 h 74"/>
                <a:gd name="T22" fmla="*/ 3 w 33"/>
                <a:gd name="T23" fmla="*/ 66 h 74"/>
                <a:gd name="T24" fmla="*/ 11 w 33"/>
                <a:gd name="T25" fmla="*/ 74 h 74"/>
                <a:gd name="T26" fmla="*/ 13 w 33"/>
                <a:gd name="T27" fmla="*/ 74 h 74"/>
                <a:gd name="T28" fmla="*/ 13 w 33"/>
                <a:gd name="T29" fmla="*/ 74 h 74"/>
                <a:gd name="T30" fmla="*/ 13 w 33"/>
                <a:gd name="T31" fmla="*/ 74 h 74"/>
                <a:gd name="T32" fmla="*/ 14 w 33"/>
                <a:gd name="T33" fmla="*/ 74 h 74"/>
                <a:gd name="T34" fmla="*/ 22 w 33"/>
                <a:gd name="T35" fmla="*/ 68 h 74"/>
                <a:gd name="T36" fmla="*/ 28 w 33"/>
                <a:gd name="T37" fmla="*/ 57 h 74"/>
                <a:gd name="T38" fmla="*/ 32 w 33"/>
                <a:gd name="T39" fmla="*/ 46 h 74"/>
                <a:gd name="T40" fmla="*/ 33 w 33"/>
                <a:gd name="T41" fmla="*/ 33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9311" name="Freeform 100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34 w 34"/>
                <a:gd name="T1" fmla="*/ 30 h 76"/>
                <a:gd name="T2" fmla="*/ 34 w 34"/>
                <a:gd name="T3" fmla="*/ 22 h 76"/>
                <a:gd name="T4" fmla="*/ 33 w 34"/>
                <a:gd name="T5" fmla="*/ 14 h 76"/>
                <a:gd name="T6" fmla="*/ 30 w 34"/>
                <a:gd name="T7" fmla="*/ 7 h 76"/>
                <a:gd name="T8" fmla="*/ 27 w 34"/>
                <a:gd name="T9" fmla="*/ 0 h 76"/>
                <a:gd name="T10" fmla="*/ 23 w 34"/>
                <a:gd name="T11" fmla="*/ 3 h 76"/>
                <a:gd name="T12" fmla="*/ 20 w 34"/>
                <a:gd name="T13" fmla="*/ 5 h 76"/>
                <a:gd name="T14" fmla="*/ 18 w 34"/>
                <a:gd name="T15" fmla="*/ 8 h 76"/>
                <a:gd name="T16" fmla="*/ 15 w 34"/>
                <a:gd name="T17" fmla="*/ 13 h 76"/>
                <a:gd name="T18" fmla="*/ 7 w 34"/>
                <a:gd name="T19" fmla="*/ 27 h 76"/>
                <a:gd name="T20" fmla="*/ 1 w 34"/>
                <a:gd name="T21" fmla="*/ 42 h 76"/>
                <a:gd name="T22" fmla="*/ 0 w 34"/>
                <a:gd name="T23" fmla="*/ 58 h 76"/>
                <a:gd name="T24" fmla="*/ 4 w 34"/>
                <a:gd name="T25" fmla="*/ 73 h 76"/>
                <a:gd name="T26" fmla="*/ 5 w 34"/>
                <a:gd name="T27" fmla="*/ 74 h 76"/>
                <a:gd name="T28" fmla="*/ 5 w 34"/>
                <a:gd name="T29" fmla="*/ 75 h 76"/>
                <a:gd name="T30" fmla="*/ 5 w 34"/>
                <a:gd name="T31" fmla="*/ 76 h 76"/>
                <a:gd name="T32" fmla="*/ 6 w 34"/>
                <a:gd name="T33" fmla="*/ 76 h 76"/>
                <a:gd name="T34" fmla="*/ 18 w 34"/>
                <a:gd name="T35" fmla="*/ 71 h 76"/>
                <a:gd name="T36" fmla="*/ 26 w 34"/>
                <a:gd name="T37" fmla="*/ 60 h 76"/>
                <a:gd name="T38" fmla="*/ 31 w 34"/>
                <a:gd name="T39" fmla="*/ 46 h 76"/>
                <a:gd name="T40" fmla="*/ 34 w 34"/>
                <a:gd name="T41" fmla="*/ 3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96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Selection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D3D9E0-DB0E-EF4F-9FE3-C9A433D56CF2}" type="slidenum">
              <a:rPr lang="en-US" sz="1400">
                <a:solidFill>
                  <a:srgbClr val="40458C"/>
                </a:solidFill>
              </a:rPr>
              <a:pPr eaLnBrk="1" hangingPunct="1"/>
              <a:t>18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629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03438" y="1524000"/>
            <a:ext cx="84105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Probabilistic Fact #1:</a:t>
            </a:r>
            <a:r>
              <a:rPr lang="en-US" sz="2000" dirty="0">
                <a:latin typeface="Tahoma" charset="0"/>
              </a:rPr>
              <a:t> The expected number of coin tosses required in order to get one head is two</a:t>
            </a:r>
            <a:endParaRPr lang="en-US" sz="2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Probabilistic Fact #2:</a:t>
            </a:r>
            <a:r>
              <a:rPr lang="en-US" sz="2000" dirty="0">
                <a:latin typeface="Tahoma" charset="0"/>
              </a:rPr>
              <a:t> Expectation is a linear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X + Y </a:t>
            </a:r>
            <a:r>
              <a:rPr lang="en-US" sz="1800" b="1" dirty="0">
                <a:latin typeface="Times New Roman" charset="0"/>
              </a:rPr>
              <a:t>) = 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b="1" dirty="0">
                <a:latin typeface="Times New Roman" charset="0"/>
              </a:rPr>
              <a:t>) + 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Y </a:t>
            </a:r>
            <a:r>
              <a:rPr lang="en-US" sz="1800" b="1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 err="1">
                <a:latin typeface="Times New Roman" charset="0"/>
              </a:rPr>
              <a:t>cX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dirty="0">
                <a:latin typeface="Times New Roman" charset="0"/>
              </a:rPr>
              <a:t>) = </a:t>
            </a:r>
            <a:r>
              <a:rPr lang="en-US" sz="1800" b="1" i="1" dirty="0" err="1">
                <a:latin typeface="Times New Roman" charset="0"/>
              </a:rPr>
              <a:t>cE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b="1" dirty="0">
                <a:latin typeface="Times New Roman" charset="0"/>
              </a:rPr>
              <a:t>)</a:t>
            </a:r>
            <a:endParaRPr lang="en-US" sz="1800" b="1" i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T(n) denote the expected running time of quick-select, let T(1)=b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By Fact #2,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u="sng" dirty="0">
                <a:latin typeface="Times New Roman" charset="0"/>
              </a:rPr>
              <a:t>&lt;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(3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/4) + </a:t>
            </a:r>
            <a:r>
              <a:rPr lang="en-US" sz="2000" i="1" dirty="0" err="1">
                <a:latin typeface="Times New Roman" charset="0"/>
              </a:rPr>
              <a:t>bn</a:t>
            </a:r>
            <a:r>
              <a:rPr lang="en-US" sz="2000" dirty="0">
                <a:latin typeface="Times New Roman" charset="0"/>
              </a:rPr>
              <a:t>*(expected # of calls before a good call),</a:t>
            </a:r>
            <a:endParaRPr lang="en-US" sz="1800" i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By Fact #1,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u="sng" dirty="0">
                <a:latin typeface="Times New Roman" charset="0"/>
              </a:rPr>
              <a:t>&lt;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(3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/4) + 2</a:t>
            </a:r>
            <a:r>
              <a:rPr lang="en-US" sz="2000" i="1" dirty="0">
                <a:latin typeface="Times New Roman" charset="0"/>
              </a:rPr>
              <a:t>bn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That is, T(n) is a geometric series: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u="sng" dirty="0">
                <a:latin typeface="Times New Roman" charset="0"/>
              </a:rPr>
              <a:t>&lt;</a:t>
            </a:r>
            <a:r>
              <a:rPr lang="en-US" sz="2000" dirty="0">
                <a:latin typeface="Times New Roman" charset="0"/>
              </a:rPr>
              <a:t> 2</a:t>
            </a:r>
            <a:r>
              <a:rPr lang="en-US" sz="2000" i="1" dirty="0">
                <a:latin typeface="Times New Roman" charset="0"/>
              </a:rPr>
              <a:t>bn + 2b</a:t>
            </a:r>
            <a:r>
              <a:rPr lang="en-US" sz="2000" dirty="0">
                <a:latin typeface="Times New Roman" charset="0"/>
              </a:rPr>
              <a:t>(3/4)</a:t>
            </a:r>
            <a:r>
              <a:rPr lang="en-US" sz="2000" i="1" dirty="0">
                <a:latin typeface="Times New Roman" charset="0"/>
              </a:rPr>
              <a:t>n + 2b</a:t>
            </a:r>
            <a:r>
              <a:rPr lang="en-US" sz="2000" dirty="0">
                <a:latin typeface="Times New Roman" charset="0"/>
              </a:rPr>
              <a:t>(3/4)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i="1" dirty="0">
                <a:latin typeface="Times New Roman" charset="0"/>
              </a:rPr>
              <a:t>n + 2b</a:t>
            </a:r>
            <a:r>
              <a:rPr lang="en-US" sz="2000" dirty="0">
                <a:latin typeface="Times New Roman" charset="0"/>
              </a:rPr>
              <a:t>(3/4)</a:t>
            </a:r>
            <a:r>
              <a:rPr lang="en-US" sz="2000" baseline="30000" dirty="0">
                <a:latin typeface="Times New Roman" charset="0"/>
              </a:rPr>
              <a:t>3</a:t>
            </a:r>
            <a:r>
              <a:rPr lang="en-US" sz="2000" i="1" dirty="0">
                <a:latin typeface="Times New Roman" charset="0"/>
              </a:rPr>
              <a:t>n + 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So T(n) is O(n).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We can solve the selection problem in O(n) expected time.</a:t>
            </a:r>
            <a:endParaRPr lang="en-US" sz="2400" i="1" dirty="0">
              <a:latin typeface="Tahoma" charset="0"/>
            </a:endParaRPr>
          </a:p>
        </p:txBody>
      </p:sp>
      <p:grpSp>
        <p:nvGrpSpPr>
          <p:cNvPr id="10246" name="Group 9"/>
          <p:cNvGrpSpPr>
            <a:grpSpLocks/>
          </p:cNvGrpSpPr>
          <p:nvPr/>
        </p:nvGrpSpPr>
        <p:grpSpPr bwMode="auto">
          <a:xfrm rot="1768510">
            <a:off x="8858251" y="658814"/>
            <a:ext cx="1208087" cy="579437"/>
            <a:chOff x="4080" y="675"/>
            <a:chExt cx="1116" cy="554"/>
          </a:xfrm>
        </p:grpSpPr>
        <p:sp>
          <p:nvSpPr>
            <p:cNvPr id="10247" name="Freeform 10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802 w 1156"/>
                <a:gd name="T1" fmla="*/ 33 h 932"/>
                <a:gd name="T2" fmla="*/ 868 w 1156"/>
                <a:gd name="T3" fmla="*/ 83 h 932"/>
                <a:gd name="T4" fmla="*/ 935 w 1156"/>
                <a:gd name="T5" fmla="*/ 135 h 932"/>
                <a:gd name="T6" fmla="*/ 1001 w 1156"/>
                <a:gd name="T7" fmla="*/ 192 h 932"/>
                <a:gd name="T8" fmla="*/ 1064 w 1156"/>
                <a:gd name="T9" fmla="*/ 248 h 932"/>
                <a:gd name="T10" fmla="*/ 1109 w 1156"/>
                <a:gd name="T11" fmla="*/ 289 h 932"/>
                <a:gd name="T12" fmla="*/ 1118 w 1156"/>
                <a:gd name="T13" fmla="*/ 299 h 932"/>
                <a:gd name="T14" fmla="*/ 1150 w 1156"/>
                <a:gd name="T15" fmla="*/ 382 h 932"/>
                <a:gd name="T16" fmla="*/ 1124 w 1156"/>
                <a:gd name="T17" fmla="*/ 476 h 932"/>
                <a:gd name="T18" fmla="*/ 1071 w 1156"/>
                <a:gd name="T19" fmla="*/ 623 h 932"/>
                <a:gd name="T20" fmla="*/ 1010 w 1156"/>
                <a:gd name="T21" fmla="*/ 765 h 932"/>
                <a:gd name="T22" fmla="*/ 985 w 1156"/>
                <a:gd name="T23" fmla="*/ 818 h 932"/>
                <a:gd name="T24" fmla="*/ 977 w 1156"/>
                <a:gd name="T25" fmla="*/ 836 h 932"/>
                <a:gd name="T26" fmla="*/ 961 w 1156"/>
                <a:gd name="T27" fmla="*/ 866 h 932"/>
                <a:gd name="T28" fmla="*/ 944 w 1156"/>
                <a:gd name="T29" fmla="*/ 896 h 932"/>
                <a:gd name="T30" fmla="*/ 927 w 1156"/>
                <a:gd name="T31" fmla="*/ 911 h 932"/>
                <a:gd name="T32" fmla="*/ 911 w 1156"/>
                <a:gd name="T33" fmla="*/ 914 h 932"/>
                <a:gd name="T34" fmla="*/ 894 w 1156"/>
                <a:gd name="T35" fmla="*/ 915 h 932"/>
                <a:gd name="T36" fmla="*/ 880 w 1156"/>
                <a:gd name="T37" fmla="*/ 917 h 932"/>
                <a:gd name="T38" fmla="*/ 866 w 1156"/>
                <a:gd name="T39" fmla="*/ 919 h 932"/>
                <a:gd name="T40" fmla="*/ 859 w 1156"/>
                <a:gd name="T41" fmla="*/ 921 h 932"/>
                <a:gd name="T42" fmla="*/ 839 w 1156"/>
                <a:gd name="T43" fmla="*/ 921 h 932"/>
                <a:gd name="T44" fmla="*/ 790 w 1156"/>
                <a:gd name="T45" fmla="*/ 924 h 932"/>
                <a:gd name="T46" fmla="*/ 729 w 1156"/>
                <a:gd name="T47" fmla="*/ 929 h 932"/>
                <a:gd name="T48" fmla="*/ 670 w 1156"/>
                <a:gd name="T49" fmla="*/ 931 h 932"/>
                <a:gd name="T50" fmla="*/ 612 w 1156"/>
                <a:gd name="T51" fmla="*/ 932 h 932"/>
                <a:gd name="T52" fmla="*/ 552 w 1156"/>
                <a:gd name="T53" fmla="*/ 932 h 932"/>
                <a:gd name="T54" fmla="*/ 490 w 1156"/>
                <a:gd name="T55" fmla="*/ 931 h 932"/>
                <a:gd name="T56" fmla="*/ 428 w 1156"/>
                <a:gd name="T57" fmla="*/ 927 h 932"/>
                <a:gd name="T58" fmla="*/ 366 w 1156"/>
                <a:gd name="T59" fmla="*/ 921 h 932"/>
                <a:gd name="T60" fmla="*/ 340 w 1156"/>
                <a:gd name="T61" fmla="*/ 920 h 932"/>
                <a:gd name="T62" fmla="*/ 309 w 1156"/>
                <a:gd name="T63" fmla="*/ 903 h 932"/>
                <a:gd name="T64" fmla="*/ 244 w 1156"/>
                <a:gd name="T65" fmla="*/ 852 h 932"/>
                <a:gd name="T66" fmla="*/ 181 w 1156"/>
                <a:gd name="T67" fmla="*/ 800 h 932"/>
                <a:gd name="T68" fmla="*/ 117 w 1156"/>
                <a:gd name="T69" fmla="*/ 747 h 932"/>
                <a:gd name="T70" fmla="*/ 58 w 1156"/>
                <a:gd name="T71" fmla="*/ 692 h 932"/>
                <a:gd name="T72" fmla="*/ 0 w 1156"/>
                <a:gd name="T73" fmla="*/ 634 h 932"/>
                <a:gd name="T74" fmla="*/ 21 w 1156"/>
                <a:gd name="T75" fmla="*/ 534 h 932"/>
                <a:gd name="T76" fmla="*/ 52 w 1156"/>
                <a:gd name="T77" fmla="*/ 440 h 932"/>
                <a:gd name="T78" fmla="*/ 88 w 1156"/>
                <a:gd name="T79" fmla="*/ 332 h 932"/>
                <a:gd name="T80" fmla="*/ 138 w 1156"/>
                <a:gd name="T81" fmla="*/ 208 h 932"/>
                <a:gd name="T82" fmla="*/ 196 w 1156"/>
                <a:gd name="T83" fmla="*/ 87 h 932"/>
                <a:gd name="T84" fmla="*/ 225 w 1156"/>
                <a:gd name="T85" fmla="*/ 41 h 932"/>
                <a:gd name="T86" fmla="*/ 238 w 1156"/>
                <a:gd name="T87" fmla="*/ 40 h 932"/>
                <a:gd name="T88" fmla="*/ 251 w 1156"/>
                <a:gd name="T89" fmla="*/ 34 h 932"/>
                <a:gd name="T90" fmla="*/ 295 w 1156"/>
                <a:gd name="T91" fmla="*/ 31 h 932"/>
                <a:gd name="T92" fmla="*/ 339 w 1156"/>
                <a:gd name="T93" fmla="*/ 27 h 932"/>
                <a:gd name="T94" fmla="*/ 382 w 1156"/>
                <a:gd name="T95" fmla="*/ 23 h 932"/>
                <a:gd name="T96" fmla="*/ 425 w 1156"/>
                <a:gd name="T97" fmla="*/ 19 h 932"/>
                <a:gd name="T98" fmla="*/ 468 w 1156"/>
                <a:gd name="T99" fmla="*/ 16 h 932"/>
                <a:gd name="T100" fmla="*/ 513 w 1156"/>
                <a:gd name="T101" fmla="*/ 12 h 932"/>
                <a:gd name="T102" fmla="*/ 556 w 1156"/>
                <a:gd name="T103" fmla="*/ 9 h 932"/>
                <a:gd name="T104" fmla="*/ 600 w 1156"/>
                <a:gd name="T105" fmla="*/ 7 h 932"/>
                <a:gd name="T106" fmla="*/ 645 w 1156"/>
                <a:gd name="T107" fmla="*/ 4 h 932"/>
                <a:gd name="T108" fmla="*/ 690 w 1156"/>
                <a:gd name="T109" fmla="*/ 2 h 932"/>
                <a:gd name="T110" fmla="*/ 757 w 1156"/>
                <a:gd name="T111" fmla="*/ 2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48" name="Freeform 11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698 w 717"/>
                <a:gd name="T1" fmla="*/ 37 h 602"/>
                <a:gd name="T2" fmla="*/ 664 w 717"/>
                <a:gd name="T3" fmla="*/ 109 h 602"/>
                <a:gd name="T4" fmla="*/ 633 w 717"/>
                <a:gd name="T5" fmla="*/ 183 h 602"/>
                <a:gd name="T6" fmla="*/ 604 w 717"/>
                <a:gd name="T7" fmla="*/ 258 h 602"/>
                <a:gd name="T8" fmla="*/ 576 w 717"/>
                <a:gd name="T9" fmla="*/ 334 h 602"/>
                <a:gd name="T10" fmla="*/ 552 w 717"/>
                <a:gd name="T11" fmla="*/ 410 h 602"/>
                <a:gd name="T12" fmla="*/ 529 w 717"/>
                <a:gd name="T13" fmla="*/ 487 h 602"/>
                <a:gd name="T14" fmla="*/ 508 w 717"/>
                <a:gd name="T15" fmla="*/ 564 h 602"/>
                <a:gd name="T16" fmla="*/ 493 w 717"/>
                <a:gd name="T17" fmla="*/ 602 h 602"/>
                <a:gd name="T18" fmla="*/ 485 w 717"/>
                <a:gd name="T19" fmla="*/ 601 h 602"/>
                <a:gd name="T20" fmla="*/ 476 w 717"/>
                <a:gd name="T21" fmla="*/ 601 h 602"/>
                <a:gd name="T22" fmla="*/ 468 w 717"/>
                <a:gd name="T23" fmla="*/ 600 h 602"/>
                <a:gd name="T24" fmla="*/ 461 w 717"/>
                <a:gd name="T25" fmla="*/ 600 h 602"/>
                <a:gd name="T26" fmla="*/ 455 w 717"/>
                <a:gd name="T27" fmla="*/ 598 h 602"/>
                <a:gd name="T28" fmla="*/ 424 w 717"/>
                <a:gd name="T29" fmla="*/ 598 h 602"/>
                <a:gd name="T30" fmla="*/ 368 w 717"/>
                <a:gd name="T31" fmla="*/ 595 h 602"/>
                <a:gd name="T32" fmla="*/ 311 w 717"/>
                <a:gd name="T33" fmla="*/ 593 h 602"/>
                <a:gd name="T34" fmla="*/ 255 w 717"/>
                <a:gd name="T35" fmla="*/ 592 h 602"/>
                <a:gd name="T36" fmla="*/ 199 w 717"/>
                <a:gd name="T37" fmla="*/ 590 h 602"/>
                <a:gd name="T38" fmla="*/ 142 w 717"/>
                <a:gd name="T39" fmla="*/ 590 h 602"/>
                <a:gd name="T40" fmla="*/ 86 w 717"/>
                <a:gd name="T41" fmla="*/ 588 h 602"/>
                <a:gd name="T42" fmla="*/ 29 w 717"/>
                <a:gd name="T43" fmla="*/ 590 h 602"/>
                <a:gd name="T44" fmla="*/ 12 w 717"/>
                <a:gd name="T45" fmla="*/ 552 h 602"/>
                <a:gd name="T46" fmla="*/ 34 w 717"/>
                <a:gd name="T47" fmla="*/ 477 h 602"/>
                <a:gd name="T48" fmla="*/ 58 w 717"/>
                <a:gd name="T49" fmla="*/ 402 h 602"/>
                <a:gd name="T50" fmla="*/ 83 w 717"/>
                <a:gd name="T51" fmla="*/ 328 h 602"/>
                <a:gd name="T52" fmla="*/ 100 w 717"/>
                <a:gd name="T53" fmla="*/ 291 h 602"/>
                <a:gd name="T54" fmla="*/ 118 w 717"/>
                <a:gd name="T55" fmla="*/ 239 h 602"/>
                <a:gd name="T56" fmla="*/ 139 w 717"/>
                <a:gd name="T57" fmla="*/ 188 h 602"/>
                <a:gd name="T58" fmla="*/ 161 w 717"/>
                <a:gd name="T59" fmla="*/ 138 h 602"/>
                <a:gd name="T60" fmla="*/ 185 w 717"/>
                <a:gd name="T61" fmla="*/ 87 h 602"/>
                <a:gd name="T62" fmla="*/ 194 w 717"/>
                <a:gd name="T63" fmla="*/ 77 h 602"/>
                <a:gd name="T64" fmla="*/ 197 w 717"/>
                <a:gd name="T65" fmla="*/ 63 h 602"/>
                <a:gd name="T66" fmla="*/ 208 w 717"/>
                <a:gd name="T67" fmla="*/ 45 h 602"/>
                <a:gd name="T68" fmla="*/ 225 w 717"/>
                <a:gd name="T69" fmla="*/ 39 h 602"/>
                <a:gd name="T70" fmla="*/ 252 w 717"/>
                <a:gd name="T71" fmla="*/ 33 h 602"/>
                <a:gd name="T72" fmla="*/ 292 w 717"/>
                <a:gd name="T73" fmla="*/ 29 h 602"/>
                <a:gd name="T74" fmla="*/ 332 w 717"/>
                <a:gd name="T75" fmla="*/ 25 h 602"/>
                <a:gd name="T76" fmla="*/ 373 w 717"/>
                <a:gd name="T77" fmla="*/ 21 h 602"/>
                <a:gd name="T78" fmla="*/ 412 w 717"/>
                <a:gd name="T79" fmla="*/ 17 h 602"/>
                <a:gd name="T80" fmla="*/ 451 w 717"/>
                <a:gd name="T81" fmla="*/ 14 h 602"/>
                <a:gd name="T82" fmla="*/ 490 w 717"/>
                <a:gd name="T83" fmla="*/ 10 h 602"/>
                <a:gd name="T84" fmla="*/ 528 w 717"/>
                <a:gd name="T85" fmla="*/ 9 h 602"/>
                <a:gd name="T86" fmla="*/ 548 w 717"/>
                <a:gd name="T87" fmla="*/ 9 h 602"/>
                <a:gd name="T88" fmla="*/ 555 w 717"/>
                <a:gd name="T89" fmla="*/ 7 h 602"/>
                <a:gd name="T90" fmla="*/ 561 w 717"/>
                <a:gd name="T91" fmla="*/ 7 h 602"/>
                <a:gd name="T92" fmla="*/ 599 w 717"/>
                <a:gd name="T93" fmla="*/ 5 h 602"/>
                <a:gd name="T94" fmla="*/ 637 w 717"/>
                <a:gd name="T95" fmla="*/ 2 h 602"/>
                <a:gd name="T96" fmla="*/ 675 w 717"/>
                <a:gd name="T97" fmla="*/ 0 h 602"/>
                <a:gd name="T98" fmla="*/ 717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49" name="Freeform 12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584 w 592"/>
                <a:gd name="T1" fmla="*/ 354 h 854"/>
                <a:gd name="T2" fmla="*/ 566 w 592"/>
                <a:gd name="T3" fmla="*/ 424 h 854"/>
                <a:gd name="T4" fmla="*/ 544 w 592"/>
                <a:gd name="T5" fmla="*/ 490 h 854"/>
                <a:gd name="T6" fmla="*/ 520 w 592"/>
                <a:gd name="T7" fmla="*/ 556 h 854"/>
                <a:gd name="T8" fmla="*/ 492 w 592"/>
                <a:gd name="T9" fmla="*/ 620 h 854"/>
                <a:gd name="T10" fmla="*/ 463 w 592"/>
                <a:gd name="T11" fmla="*/ 684 h 854"/>
                <a:gd name="T12" fmla="*/ 432 w 592"/>
                <a:gd name="T13" fmla="*/ 747 h 854"/>
                <a:gd name="T14" fmla="*/ 401 w 592"/>
                <a:gd name="T15" fmla="*/ 809 h 854"/>
                <a:gd name="T16" fmla="*/ 380 w 592"/>
                <a:gd name="T17" fmla="*/ 846 h 854"/>
                <a:gd name="T18" fmla="*/ 370 w 592"/>
                <a:gd name="T19" fmla="*/ 854 h 854"/>
                <a:gd name="T20" fmla="*/ 339 w 592"/>
                <a:gd name="T21" fmla="*/ 839 h 854"/>
                <a:gd name="T22" fmla="*/ 293 w 592"/>
                <a:gd name="T23" fmla="*/ 810 h 854"/>
                <a:gd name="T24" fmla="*/ 247 w 592"/>
                <a:gd name="T25" fmla="*/ 781 h 854"/>
                <a:gd name="T26" fmla="*/ 202 w 592"/>
                <a:gd name="T27" fmla="*/ 751 h 854"/>
                <a:gd name="T28" fmla="*/ 157 w 592"/>
                <a:gd name="T29" fmla="*/ 721 h 854"/>
                <a:gd name="T30" fmla="*/ 112 w 592"/>
                <a:gd name="T31" fmla="*/ 688 h 854"/>
                <a:gd name="T32" fmla="*/ 67 w 592"/>
                <a:gd name="T33" fmla="*/ 656 h 854"/>
                <a:gd name="T34" fmla="*/ 22 w 592"/>
                <a:gd name="T35" fmla="*/ 624 h 854"/>
                <a:gd name="T36" fmla="*/ 4 w 592"/>
                <a:gd name="T37" fmla="*/ 579 h 854"/>
                <a:gd name="T38" fmla="*/ 18 w 592"/>
                <a:gd name="T39" fmla="*/ 525 h 854"/>
                <a:gd name="T40" fmla="*/ 35 w 592"/>
                <a:gd name="T41" fmla="*/ 466 h 854"/>
                <a:gd name="T42" fmla="*/ 54 w 592"/>
                <a:gd name="T43" fmla="*/ 402 h 854"/>
                <a:gd name="T44" fmla="*/ 74 w 592"/>
                <a:gd name="T45" fmla="*/ 338 h 854"/>
                <a:gd name="T46" fmla="*/ 97 w 592"/>
                <a:gd name="T47" fmla="*/ 275 h 854"/>
                <a:gd name="T48" fmla="*/ 121 w 592"/>
                <a:gd name="T49" fmla="*/ 213 h 854"/>
                <a:gd name="T50" fmla="*/ 147 w 592"/>
                <a:gd name="T51" fmla="*/ 151 h 854"/>
                <a:gd name="T52" fmla="*/ 174 w 592"/>
                <a:gd name="T53" fmla="*/ 90 h 854"/>
                <a:gd name="T54" fmla="*/ 203 w 592"/>
                <a:gd name="T55" fmla="*/ 30 h 854"/>
                <a:gd name="T56" fmla="*/ 242 w 592"/>
                <a:gd name="T57" fmla="*/ 18 h 854"/>
                <a:gd name="T58" fmla="*/ 290 w 592"/>
                <a:gd name="T59" fmla="*/ 55 h 854"/>
                <a:gd name="T60" fmla="*/ 340 w 592"/>
                <a:gd name="T61" fmla="*/ 93 h 854"/>
                <a:gd name="T62" fmla="*/ 388 w 592"/>
                <a:gd name="T63" fmla="*/ 131 h 854"/>
                <a:gd name="T64" fmla="*/ 435 w 592"/>
                <a:gd name="T65" fmla="*/ 171 h 854"/>
                <a:gd name="T66" fmla="*/ 483 w 592"/>
                <a:gd name="T67" fmla="*/ 213 h 854"/>
                <a:gd name="T68" fmla="*/ 528 w 592"/>
                <a:gd name="T69" fmla="*/ 254 h 854"/>
                <a:gd name="T70" fmla="*/ 571 w 592"/>
                <a:gd name="T71" fmla="*/ 298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0" name="Freeform 13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140 w 146"/>
                <a:gd name="T1" fmla="*/ 24 h 134"/>
                <a:gd name="T2" fmla="*/ 146 w 146"/>
                <a:gd name="T3" fmla="*/ 43 h 134"/>
                <a:gd name="T4" fmla="*/ 144 w 146"/>
                <a:gd name="T5" fmla="*/ 63 h 134"/>
                <a:gd name="T6" fmla="*/ 135 w 146"/>
                <a:gd name="T7" fmla="*/ 83 h 134"/>
                <a:gd name="T8" fmla="*/ 123 w 146"/>
                <a:gd name="T9" fmla="*/ 100 h 134"/>
                <a:gd name="T10" fmla="*/ 115 w 146"/>
                <a:gd name="T11" fmla="*/ 107 h 134"/>
                <a:gd name="T12" fmla="*/ 106 w 146"/>
                <a:gd name="T13" fmla="*/ 114 h 134"/>
                <a:gd name="T14" fmla="*/ 97 w 146"/>
                <a:gd name="T15" fmla="*/ 119 h 134"/>
                <a:gd name="T16" fmla="*/ 86 w 146"/>
                <a:gd name="T17" fmla="*/ 125 h 134"/>
                <a:gd name="T18" fmla="*/ 76 w 146"/>
                <a:gd name="T19" fmla="*/ 129 h 134"/>
                <a:gd name="T20" fmla="*/ 66 w 146"/>
                <a:gd name="T21" fmla="*/ 132 h 134"/>
                <a:gd name="T22" fmla="*/ 55 w 146"/>
                <a:gd name="T23" fmla="*/ 133 h 134"/>
                <a:gd name="T24" fmla="*/ 44 w 146"/>
                <a:gd name="T25" fmla="*/ 134 h 134"/>
                <a:gd name="T26" fmla="*/ 39 w 146"/>
                <a:gd name="T27" fmla="*/ 133 h 134"/>
                <a:gd name="T28" fmla="*/ 33 w 146"/>
                <a:gd name="T29" fmla="*/ 132 h 134"/>
                <a:gd name="T30" fmla="*/ 29 w 146"/>
                <a:gd name="T31" fmla="*/ 131 h 134"/>
                <a:gd name="T32" fmla="*/ 23 w 146"/>
                <a:gd name="T33" fmla="*/ 129 h 134"/>
                <a:gd name="T34" fmla="*/ 18 w 146"/>
                <a:gd name="T35" fmla="*/ 125 h 134"/>
                <a:gd name="T36" fmla="*/ 14 w 146"/>
                <a:gd name="T37" fmla="*/ 122 h 134"/>
                <a:gd name="T38" fmla="*/ 9 w 146"/>
                <a:gd name="T39" fmla="*/ 117 h 134"/>
                <a:gd name="T40" fmla="*/ 6 w 146"/>
                <a:gd name="T41" fmla="*/ 113 h 134"/>
                <a:gd name="T42" fmla="*/ 0 w 146"/>
                <a:gd name="T43" fmla="*/ 99 h 134"/>
                <a:gd name="T44" fmla="*/ 0 w 146"/>
                <a:gd name="T45" fmla="*/ 83 h 134"/>
                <a:gd name="T46" fmla="*/ 3 w 146"/>
                <a:gd name="T47" fmla="*/ 68 h 134"/>
                <a:gd name="T48" fmla="*/ 9 w 146"/>
                <a:gd name="T49" fmla="*/ 54 h 134"/>
                <a:gd name="T50" fmla="*/ 16 w 146"/>
                <a:gd name="T51" fmla="*/ 43 h 134"/>
                <a:gd name="T52" fmla="*/ 24 w 146"/>
                <a:gd name="T53" fmla="*/ 34 h 134"/>
                <a:gd name="T54" fmla="*/ 32 w 146"/>
                <a:gd name="T55" fmla="*/ 25 h 134"/>
                <a:gd name="T56" fmla="*/ 43 w 146"/>
                <a:gd name="T57" fmla="*/ 18 h 134"/>
                <a:gd name="T58" fmla="*/ 52 w 146"/>
                <a:gd name="T59" fmla="*/ 11 h 134"/>
                <a:gd name="T60" fmla="*/ 63 w 146"/>
                <a:gd name="T61" fmla="*/ 7 h 134"/>
                <a:gd name="T62" fmla="*/ 75 w 146"/>
                <a:gd name="T63" fmla="*/ 2 h 134"/>
                <a:gd name="T64" fmla="*/ 86 w 146"/>
                <a:gd name="T65" fmla="*/ 0 h 134"/>
                <a:gd name="T66" fmla="*/ 94 w 146"/>
                <a:gd name="T67" fmla="*/ 0 h 134"/>
                <a:gd name="T68" fmla="*/ 102 w 146"/>
                <a:gd name="T69" fmla="*/ 1 h 134"/>
                <a:gd name="T70" fmla="*/ 109 w 146"/>
                <a:gd name="T71" fmla="*/ 2 h 134"/>
                <a:gd name="T72" fmla="*/ 117 w 146"/>
                <a:gd name="T73" fmla="*/ 4 h 134"/>
                <a:gd name="T74" fmla="*/ 123 w 146"/>
                <a:gd name="T75" fmla="*/ 7 h 134"/>
                <a:gd name="T76" fmla="*/ 130 w 146"/>
                <a:gd name="T77" fmla="*/ 11 h 134"/>
                <a:gd name="T78" fmla="*/ 136 w 146"/>
                <a:gd name="T79" fmla="*/ 17 h 134"/>
                <a:gd name="T80" fmla="*/ 140 w 146"/>
                <a:gd name="T81" fmla="*/ 24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1" name="Freeform 14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137 w 146"/>
                <a:gd name="T1" fmla="*/ 16 h 136"/>
                <a:gd name="T2" fmla="*/ 144 w 146"/>
                <a:gd name="T3" fmla="*/ 25 h 136"/>
                <a:gd name="T4" fmla="*/ 146 w 146"/>
                <a:gd name="T5" fmla="*/ 36 h 136"/>
                <a:gd name="T6" fmla="*/ 146 w 146"/>
                <a:gd name="T7" fmla="*/ 50 h 136"/>
                <a:gd name="T8" fmla="*/ 144 w 146"/>
                <a:gd name="T9" fmla="*/ 62 h 136"/>
                <a:gd name="T10" fmla="*/ 140 w 146"/>
                <a:gd name="T11" fmla="*/ 73 h 136"/>
                <a:gd name="T12" fmla="*/ 134 w 146"/>
                <a:gd name="T13" fmla="*/ 84 h 136"/>
                <a:gd name="T14" fmla="*/ 129 w 146"/>
                <a:gd name="T15" fmla="*/ 93 h 136"/>
                <a:gd name="T16" fmla="*/ 121 w 146"/>
                <a:gd name="T17" fmla="*/ 102 h 136"/>
                <a:gd name="T18" fmla="*/ 113 w 146"/>
                <a:gd name="T19" fmla="*/ 110 h 136"/>
                <a:gd name="T20" fmla="*/ 103 w 146"/>
                <a:gd name="T21" fmla="*/ 118 h 136"/>
                <a:gd name="T22" fmla="*/ 94 w 146"/>
                <a:gd name="T23" fmla="*/ 124 h 136"/>
                <a:gd name="T24" fmla="*/ 84 w 146"/>
                <a:gd name="T25" fmla="*/ 130 h 136"/>
                <a:gd name="T26" fmla="*/ 75 w 146"/>
                <a:gd name="T27" fmla="*/ 132 h 136"/>
                <a:gd name="T28" fmla="*/ 64 w 146"/>
                <a:gd name="T29" fmla="*/ 134 h 136"/>
                <a:gd name="T30" fmla="*/ 55 w 146"/>
                <a:gd name="T31" fmla="*/ 136 h 136"/>
                <a:gd name="T32" fmla="*/ 46 w 146"/>
                <a:gd name="T33" fmla="*/ 136 h 136"/>
                <a:gd name="T34" fmla="*/ 37 w 146"/>
                <a:gd name="T35" fmla="*/ 134 h 136"/>
                <a:gd name="T36" fmla="*/ 29 w 146"/>
                <a:gd name="T37" fmla="*/ 132 h 136"/>
                <a:gd name="T38" fmla="*/ 20 w 146"/>
                <a:gd name="T39" fmla="*/ 127 h 136"/>
                <a:gd name="T40" fmla="*/ 12 w 146"/>
                <a:gd name="T41" fmla="*/ 122 h 136"/>
                <a:gd name="T42" fmla="*/ 7 w 146"/>
                <a:gd name="T43" fmla="*/ 114 h 136"/>
                <a:gd name="T44" fmla="*/ 3 w 146"/>
                <a:gd name="T45" fmla="*/ 104 h 136"/>
                <a:gd name="T46" fmla="*/ 1 w 146"/>
                <a:gd name="T47" fmla="*/ 94 h 136"/>
                <a:gd name="T48" fmla="*/ 0 w 146"/>
                <a:gd name="T49" fmla="*/ 83 h 136"/>
                <a:gd name="T50" fmla="*/ 3 w 146"/>
                <a:gd name="T51" fmla="*/ 70 h 136"/>
                <a:gd name="T52" fmla="*/ 9 w 146"/>
                <a:gd name="T53" fmla="*/ 57 h 136"/>
                <a:gd name="T54" fmla="*/ 16 w 146"/>
                <a:gd name="T55" fmla="*/ 45 h 136"/>
                <a:gd name="T56" fmla="*/ 25 w 146"/>
                <a:gd name="T57" fmla="*/ 34 h 136"/>
                <a:gd name="T58" fmla="*/ 34 w 146"/>
                <a:gd name="T59" fmla="*/ 24 h 136"/>
                <a:gd name="T60" fmla="*/ 46 w 146"/>
                <a:gd name="T61" fmla="*/ 16 h 136"/>
                <a:gd name="T62" fmla="*/ 57 w 146"/>
                <a:gd name="T63" fmla="*/ 9 h 136"/>
                <a:gd name="T64" fmla="*/ 70 w 146"/>
                <a:gd name="T65" fmla="*/ 3 h 136"/>
                <a:gd name="T66" fmla="*/ 78 w 146"/>
                <a:gd name="T67" fmla="*/ 1 h 136"/>
                <a:gd name="T68" fmla="*/ 87 w 146"/>
                <a:gd name="T69" fmla="*/ 0 h 136"/>
                <a:gd name="T70" fmla="*/ 96 w 146"/>
                <a:gd name="T71" fmla="*/ 0 h 136"/>
                <a:gd name="T72" fmla="*/ 106 w 146"/>
                <a:gd name="T73" fmla="*/ 0 h 136"/>
                <a:gd name="T74" fmla="*/ 115 w 146"/>
                <a:gd name="T75" fmla="*/ 1 h 136"/>
                <a:gd name="T76" fmla="*/ 123 w 146"/>
                <a:gd name="T77" fmla="*/ 4 h 136"/>
                <a:gd name="T78" fmla="*/ 131 w 146"/>
                <a:gd name="T79" fmla="*/ 9 h 136"/>
                <a:gd name="T80" fmla="*/ 137 w 146"/>
                <a:gd name="T81" fmla="*/ 16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2" name="Freeform 15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111 w 129"/>
                <a:gd name="T1" fmla="*/ 16 h 122"/>
                <a:gd name="T2" fmla="*/ 120 w 129"/>
                <a:gd name="T3" fmla="*/ 28 h 122"/>
                <a:gd name="T4" fmla="*/ 127 w 129"/>
                <a:gd name="T5" fmla="*/ 41 h 122"/>
                <a:gd name="T6" fmla="*/ 129 w 129"/>
                <a:gd name="T7" fmla="*/ 56 h 122"/>
                <a:gd name="T8" fmla="*/ 128 w 129"/>
                <a:gd name="T9" fmla="*/ 72 h 122"/>
                <a:gd name="T10" fmla="*/ 125 w 129"/>
                <a:gd name="T11" fmla="*/ 81 h 122"/>
                <a:gd name="T12" fmla="*/ 120 w 129"/>
                <a:gd name="T13" fmla="*/ 90 h 122"/>
                <a:gd name="T14" fmla="*/ 114 w 129"/>
                <a:gd name="T15" fmla="*/ 98 h 122"/>
                <a:gd name="T16" fmla="*/ 107 w 129"/>
                <a:gd name="T17" fmla="*/ 105 h 122"/>
                <a:gd name="T18" fmla="*/ 101 w 129"/>
                <a:gd name="T19" fmla="*/ 112 h 122"/>
                <a:gd name="T20" fmla="*/ 91 w 129"/>
                <a:gd name="T21" fmla="*/ 117 h 122"/>
                <a:gd name="T22" fmla="*/ 82 w 129"/>
                <a:gd name="T23" fmla="*/ 120 h 122"/>
                <a:gd name="T24" fmla="*/ 73 w 129"/>
                <a:gd name="T25" fmla="*/ 122 h 122"/>
                <a:gd name="T26" fmla="*/ 65 w 129"/>
                <a:gd name="T27" fmla="*/ 122 h 122"/>
                <a:gd name="T28" fmla="*/ 56 w 129"/>
                <a:gd name="T29" fmla="*/ 122 h 122"/>
                <a:gd name="T30" fmla="*/ 46 w 129"/>
                <a:gd name="T31" fmla="*/ 120 h 122"/>
                <a:gd name="T32" fmla="*/ 37 w 129"/>
                <a:gd name="T33" fmla="*/ 118 h 122"/>
                <a:gd name="T34" fmla="*/ 29 w 129"/>
                <a:gd name="T35" fmla="*/ 113 h 122"/>
                <a:gd name="T36" fmla="*/ 21 w 129"/>
                <a:gd name="T37" fmla="*/ 109 h 122"/>
                <a:gd name="T38" fmla="*/ 14 w 129"/>
                <a:gd name="T39" fmla="*/ 102 h 122"/>
                <a:gd name="T40" fmla="*/ 8 w 129"/>
                <a:gd name="T41" fmla="*/ 94 h 122"/>
                <a:gd name="T42" fmla="*/ 3 w 129"/>
                <a:gd name="T43" fmla="*/ 79 h 122"/>
                <a:gd name="T44" fmla="*/ 0 w 129"/>
                <a:gd name="T45" fmla="*/ 61 h 122"/>
                <a:gd name="T46" fmla="*/ 1 w 129"/>
                <a:gd name="T47" fmla="*/ 45 h 122"/>
                <a:gd name="T48" fmla="*/ 8 w 129"/>
                <a:gd name="T49" fmla="*/ 29 h 122"/>
                <a:gd name="T50" fmla="*/ 14 w 129"/>
                <a:gd name="T51" fmla="*/ 21 h 122"/>
                <a:gd name="T52" fmla="*/ 22 w 129"/>
                <a:gd name="T53" fmla="*/ 14 h 122"/>
                <a:gd name="T54" fmla="*/ 30 w 129"/>
                <a:gd name="T55" fmla="*/ 10 h 122"/>
                <a:gd name="T56" fmla="*/ 39 w 129"/>
                <a:gd name="T57" fmla="*/ 5 h 122"/>
                <a:gd name="T58" fmla="*/ 50 w 129"/>
                <a:gd name="T59" fmla="*/ 3 h 122"/>
                <a:gd name="T60" fmla="*/ 60 w 129"/>
                <a:gd name="T61" fmla="*/ 0 h 122"/>
                <a:gd name="T62" fmla="*/ 71 w 129"/>
                <a:gd name="T63" fmla="*/ 0 h 122"/>
                <a:gd name="T64" fmla="*/ 81 w 129"/>
                <a:gd name="T65" fmla="*/ 1 h 122"/>
                <a:gd name="T66" fmla="*/ 88 w 129"/>
                <a:gd name="T67" fmla="*/ 3 h 122"/>
                <a:gd name="T68" fmla="*/ 96 w 129"/>
                <a:gd name="T69" fmla="*/ 6 h 122"/>
                <a:gd name="T70" fmla="*/ 104 w 129"/>
                <a:gd name="T71" fmla="*/ 11 h 122"/>
                <a:gd name="T72" fmla="*/ 111 w 129"/>
                <a:gd name="T73" fmla="*/ 16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3" name="Freeform 16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148 w 148"/>
                <a:gd name="T1" fmla="*/ 36 h 136"/>
                <a:gd name="T2" fmla="*/ 148 w 148"/>
                <a:gd name="T3" fmla="*/ 51 h 136"/>
                <a:gd name="T4" fmla="*/ 146 w 148"/>
                <a:gd name="T5" fmla="*/ 65 h 136"/>
                <a:gd name="T6" fmla="*/ 140 w 148"/>
                <a:gd name="T7" fmla="*/ 79 h 136"/>
                <a:gd name="T8" fmla="*/ 132 w 148"/>
                <a:gd name="T9" fmla="*/ 90 h 136"/>
                <a:gd name="T10" fmla="*/ 123 w 148"/>
                <a:gd name="T11" fmla="*/ 102 h 136"/>
                <a:gd name="T12" fmla="*/ 111 w 148"/>
                <a:gd name="T13" fmla="*/ 112 h 136"/>
                <a:gd name="T14" fmla="*/ 98 w 148"/>
                <a:gd name="T15" fmla="*/ 120 h 136"/>
                <a:gd name="T16" fmla="*/ 86 w 148"/>
                <a:gd name="T17" fmla="*/ 128 h 136"/>
                <a:gd name="T18" fmla="*/ 79 w 148"/>
                <a:gd name="T19" fmla="*/ 132 h 136"/>
                <a:gd name="T20" fmla="*/ 71 w 148"/>
                <a:gd name="T21" fmla="*/ 135 h 136"/>
                <a:gd name="T22" fmla="*/ 61 w 148"/>
                <a:gd name="T23" fmla="*/ 136 h 136"/>
                <a:gd name="T24" fmla="*/ 52 w 148"/>
                <a:gd name="T25" fmla="*/ 136 h 136"/>
                <a:gd name="T26" fmla="*/ 43 w 148"/>
                <a:gd name="T27" fmla="*/ 136 h 136"/>
                <a:gd name="T28" fmla="*/ 35 w 148"/>
                <a:gd name="T29" fmla="*/ 135 h 136"/>
                <a:gd name="T30" fmla="*/ 26 w 148"/>
                <a:gd name="T31" fmla="*/ 132 h 136"/>
                <a:gd name="T32" fmla="*/ 18 w 148"/>
                <a:gd name="T33" fmla="*/ 128 h 136"/>
                <a:gd name="T34" fmla="*/ 7 w 148"/>
                <a:gd name="T35" fmla="*/ 116 h 136"/>
                <a:gd name="T36" fmla="*/ 2 w 148"/>
                <a:gd name="T37" fmla="*/ 101 h 136"/>
                <a:gd name="T38" fmla="*/ 0 w 148"/>
                <a:gd name="T39" fmla="*/ 83 h 136"/>
                <a:gd name="T40" fmla="*/ 4 w 148"/>
                <a:gd name="T41" fmla="*/ 66 h 136"/>
                <a:gd name="T42" fmla="*/ 11 w 148"/>
                <a:gd name="T43" fmla="*/ 52 h 136"/>
                <a:gd name="T44" fmla="*/ 20 w 148"/>
                <a:gd name="T45" fmla="*/ 40 h 136"/>
                <a:gd name="T46" fmla="*/ 30 w 148"/>
                <a:gd name="T47" fmla="*/ 28 h 136"/>
                <a:gd name="T48" fmla="*/ 43 w 148"/>
                <a:gd name="T49" fmla="*/ 19 h 136"/>
                <a:gd name="T50" fmla="*/ 56 w 148"/>
                <a:gd name="T51" fmla="*/ 11 h 136"/>
                <a:gd name="T52" fmla="*/ 71 w 148"/>
                <a:gd name="T53" fmla="*/ 5 h 136"/>
                <a:gd name="T54" fmla="*/ 87 w 148"/>
                <a:gd name="T55" fmla="*/ 2 h 136"/>
                <a:gd name="T56" fmla="*/ 103 w 148"/>
                <a:gd name="T57" fmla="*/ 0 h 136"/>
                <a:gd name="T58" fmla="*/ 109 w 148"/>
                <a:gd name="T59" fmla="*/ 0 h 136"/>
                <a:gd name="T60" fmla="*/ 116 w 148"/>
                <a:gd name="T61" fmla="*/ 2 h 136"/>
                <a:gd name="T62" fmla="*/ 121 w 148"/>
                <a:gd name="T63" fmla="*/ 5 h 136"/>
                <a:gd name="T64" fmla="*/ 127 w 148"/>
                <a:gd name="T65" fmla="*/ 7 h 136"/>
                <a:gd name="T66" fmla="*/ 133 w 148"/>
                <a:gd name="T67" fmla="*/ 13 h 136"/>
                <a:gd name="T68" fmla="*/ 140 w 148"/>
                <a:gd name="T69" fmla="*/ 20 h 136"/>
                <a:gd name="T70" fmla="*/ 144 w 148"/>
                <a:gd name="T71" fmla="*/ 28 h 136"/>
                <a:gd name="T72" fmla="*/ 148 w 148"/>
                <a:gd name="T73" fmla="*/ 36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4" name="Freeform 17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115 w 131"/>
                <a:gd name="T1" fmla="*/ 17 h 123"/>
                <a:gd name="T2" fmla="*/ 122 w 131"/>
                <a:gd name="T3" fmla="*/ 30 h 123"/>
                <a:gd name="T4" fmla="*/ 127 w 131"/>
                <a:gd name="T5" fmla="*/ 42 h 123"/>
                <a:gd name="T6" fmla="*/ 131 w 131"/>
                <a:gd name="T7" fmla="*/ 55 h 123"/>
                <a:gd name="T8" fmla="*/ 130 w 131"/>
                <a:gd name="T9" fmla="*/ 68 h 123"/>
                <a:gd name="T10" fmla="*/ 129 w 131"/>
                <a:gd name="T11" fmla="*/ 76 h 123"/>
                <a:gd name="T12" fmla="*/ 125 w 131"/>
                <a:gd name="T13" fmla="*/ 83 h 123"/>
                <a:gd name="T14" fmla="*/ 122 w 131"/>
                <a:gd name="T15" fmla="*/ 90 h 123"/>
                <a:gd name="T16" fmla="*/ 118 w 131"/>
                <a:gd name="T17" fmla="*/ 97 h 123"/>
                <a:gd name="T18" fmla="*/ 112 w 131"/>
                <a:gd name="T19" fmla="*/ 102 h 123"/>
                <a:gd name="T20" fmla="*/ 107 w 131"/>
                <a:gd name="T21" fmla="*/ 107 h 123"/>
                <a:gd name="T22" fmla="*/ 101 w 131"/>
                <a:gd name="T23" fmla="*/ 112 h 123"/>
                <a:gd name="T24" fmla="*/ 95 w 131"/>
                <a:gd name="T25" fmla="*/ 115 h 123"/>
                <a:gd name="T26" fmla="*/ 89 w 131"/>
                <a:gd name="T27" fmla="*/ 118 h 123"/>
                <a:gd name="T28" fmla="*/ 81 w 131"/>
                <a:gd name="T29" fmla="*/ 121 h 123"/>
                <a:gd name="T30" fmla="*/ 74 w 131"/>
                <a:gd name="T31" fmla="*/ 122 h 123"/>
                <a:gd name="T32" fmla="*/ 68 w 131"/>
                <a:gd name="T33" fmla="*/ 123 h 123"/>
                <a:gd name="T34" fmla="*/ 63 w 131"/>
                <a:gd name="T35" fmla="*/ 123 h 123"/>
                <a:gd name="T36" fmla="*/ 57 w 131"/>
                <a:gd name="T37" fmla="*/ 123 h 123"/>
                <a:gd name="T38" fmla="*/ 53 w 131"/>
                <a:gd name="T39" fmla="*/ 123 h 123"/>
                <a:gd name="T40" fmla="*/ 47 w 131"/>
                <a:gd name="T41" fmla="*/ 122 h 123"/>
                <a:gd name="T42" fmla="*/ 42 w 131"/>
                <a:gd name="T43" fmla="*/ 120 h 123"/>
                <a:gd name="T44" fmla="*/ 36 w 131"/>
                <a:gd name="T45" fmla="*/ 118 h 123"/>
                <a:gd name="T46" fmla="*/ 32 w 131"/>
                <a:gd name="T47" fmla="*/ 117 h 123"/>
                <a:gd name="T48" fmla="*/ 27 w 131"/>
                <a:gd name="T49" fmla="*/ 115 h 123"/>
                <a:gd name="T50" fmla="*/ 16 w 131"/>
                <a:gd name="T51" fmla="*/ 105 h 123"/>
                <a:gd name="T52" fmla="*/ 6 w 131"/>
                <a:gd name="T53" fmla="*/ 90 h 123"/>
                <a:gd name="T54" fmla="*/ 2 w 131"/>
                <a:gd name="T55" fmla="*/ 74 h 123"/>
                <a:gd name="T56" fmla="*/ 0 w 131"/>
                <a:gd name="T57" fmla="*/ 56 h 123"/>
                <a:gd name="T58" fmla="*/ 2 w 131"/>
                <a:gd name="T59" fmla="*/ 47 h 123"/>
                <a:gd name="T60" fmla="*/ 4 w 131"/>
                <a:gd name="T61" fmla="*/ 39 h 123"/>
                <a:gd name="T62" fmla="*/ 9 w 131"/>
                <a:gd name="T63" fmla="*/ 31 h 123"/>
                <a:gd name="T64" fmla="*/ 15 w 131"/>
                <a:gd name="T65" fmla="*/ 23 h 123"/>
                <a:gd name="T66" fmla="*/ 20 w 131"/>
                <a:gd name="T67" fmla="*/ 17 h 123"/>
                <a:gd name="T68" fmla="*/ 27 w 131"/>
                <a:gd name="T69" fmla="*/ 11 h 123"/>
                <a:gd name="T70" fmla="*/ 35 w 131"/>
                <a:gd name="T71" fmla="*/ 7 h 123"/>
                <a:gd name="T72" fmla="*/ 43 w 131"/>
                <a:gd name="T73" fmla="*/ 3 h 123"/>
                <a:gd name="T74" fmla="*/ 54 w 131"/>
                <a:gd name="T75" fmla="*/ 1 h 123"/>
                <a:gd name="T76" fmla="*/ 63 w 131"/>
                <a:gd name="T77" fmla="*/ 0 h 123"/>
                <a:gd name="T78" fmla="*/ 72 w 131"/>
                <a:gd name="T79" fmla="*/ 0 h 123"/>
                <a:gd name="T80" fmla="*/ 81 w 131"/>
                <a:gd name="T81" fmla="*/ 1 h 123"/>
                <a:gd name="T82" fmla="*/ 89 w 131"/>
                <a:gd name="T83" fmla="*/ 4 h 123"/>
                <a:gd name="T84" fmla="*/ 97 w 131"/>
                <a:gd name="T85" fmla="*/ 8 h 123"/>
                <a:gd name="T86" fmla="*/ 107 w 131"/>
                <a:gd name="T87" fmla="*/ 13 h 123"/>
                <a:gd name="T88" fmla="*/ 115 w 131"/>
                <a:gd name="T89" fmla="*/ 17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5" name="Freeform 18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141 w 146"/>
                <a:gd name="T1" fmla="*/ 26 h 138"/>
                <a:gd name="T2" fmla="*/ 146 w 146"/>
                <a:gd name="T3" fmla="*/ 41 h 138"/>
                <a:gd name="T4" fmla="*/ 146 w 146"/>
                <a:gd name="T5" fmla="*/ 56 h 138"/>
                <a:gd name="T6" fmla="*/ 142 w 146"/>
                <a:gd name="T7" fmla="*/ 71 h 138"/>
                <a:gd name="T8" fmla="*/ 136 w 146"/>
                <a:gd name="T9" fmla="*/ 86 h 138"/>
                <a:gd name="T10" fmla="*/ 128 w 146"/>
                <a:gd name="T11" fmla="*/ 97 h 138"/>
                <a:gd name="T12" fmla="*/ 118 w 146"/>
                <a:gd name="T13" fmla="*/ 106 h 138"/>
                <a:gd name="T14" fmla="*/ 106 w 146"/>
                <a:gd name="T15" fmla="*/ 115 h 138"/>
                <a:gd name="T16" fmla="*/ 95 w 146"/>
                <a:gd name="T17" fmla="*/ 124 h 138"/>
                <a:gd name="T18" fmla="*/ 82 w 146"/>
                <a:gd name="T19" fmla="*/ 131 h 138"/>
                <a:gd name="T20" fmla="*/ 70 w 146"/>
                <a:gd name="T21" fmla="*/ 136 h 138"/>
                <a:gd name="T22" fmla="*/ 57 w 146"/>
                <a:gd name="T23" fmla="*/ 138 h 138"/>
                <a:gd name="T24" fmla="*/ 44 w 146"/>
                <a:gd name="T25" fmla="*/ 138 h 138"/>
                <a:gd name="T26" fmla="*/ 38 w 146"/>
                <a:gd name="T27" fmla="*/ 137 h 138"/>
                <a:gd name="T28" fmla="*/ 33 w 146"/>
                <a:gd name="T29" fmla="*/ 136 h 138"/>
                <a:gd name="T30" fmla="*/ 27 w 146"/>
                <a:gd name="T31" fmla="*/ 133 h 138"/>
                <a:gd name="T32" fmla="*/ 21 w 146"/>
                <a:gd name="T33" fmla="*/ 130 h 138"/>
                <a:gd name="T34" fmla="*/ 17 w 146"/>
                <a:gd name="T35" fmla="*/ 127 h 138"/>
                <a:gd name="T36" fmla="*/ 12 w 146"/>
                <a:gd name="T37" fmla="*/ 122 h 138"/>
                <a:gd name="T38" fmla="*/ 7 w 146"/>
                <a:gd name="T39" fmla="*/ 117 h 138"/>
                <a:gd name="T40" fmla="*/ 4 w 146"/>
                <a:gd name="T41" fmla="*/ 112 h 138"/>
                <a:gd name="T42" fmla="*/ 0 w 146"/>
                <a:gd name="T43" fmla="*/ 94 h 138"/>
                <a:gd name="T44" fmla="*/ 2 w 146"/>
                <a:gd name="T45" fmla="*/ 77 h 138"/>
                <a:gd name="T46" fmla="*/ 7 w 146"/>
                <a:gd name="T47" fmla="*/ 61 h 138"/>
                <a:gd name="T48" fmla="*/ 17 w 146"/>
                <a:gd name="T49" fmla="*/ 45 h 138"/>
                <a:gd name="T50" fmla="*/ 26 w 146"/>
                <a:gd name="T51" fmla="*/ 33 h 138"/>
                <a:gd name="T52" fmla="*/ 36 w 146"/>
                <a:gd name="T53" fmla="*/ 24 h 138"/>
                <a:gd name="T54" fmla="*/ 48 w 146"/>
                <a:gd name="T55" fmla="*/ 16 h 138"/>
                <a:gd name="T56" fmla="*/ 60 w 146"/>
                <a:gd name="T57" fmla="*/ 9 h 138"/>
                <a:gd name="T58" fmla="*/ 73 w 146"/>
                <a:gd name="T59" fmla="*/ 4 h 138"/>
                <a:gd name="T60" fmla="*/ 87 w 146"/>
                <a:gd name="T61" fmla="*/ 1 h 138"/>
                <a:gd name="T62" fmla="*/ 101 w 146"/>
                <a:gd name="T63" fmla="*/ 0 h 138"/>
                <a:gd name="T64" fmla="*/ 115 w 146"/>
                <a:gd name="T65" fmla="*/ 2 h 138"/>
                <a:gd name="T66" fmla="*/ 121 w 146"/>
                <a:gd name="T67" fmla="*/ 7 h 138"/>
                <a:gd name="T68" fmla="*/ 129 w 146"/>
                <a:gd name="T69" fmla="*/ 13 h 138"/>
                <a:gd name="T70" fmla="*/ 135 w 146"/>
                <a:gd name="T71" fmla="*/ 18 h 138"/>
                <a:gd name="T72" fmla="*/ 141 w 146"/>
                <a:gd name="T73" fmla="*/ 26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6" name="Freeform 19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129 w 144"/>
                <a:gd name="T1" fmla="*/ 11 h 136"/>
                <a:gd name="T2" fmla="*/ 137 w 144"/>
                <a:gd name="T3" fmla="*/ 21 h 136"/>
                <a:gd name="T4" fmla="*/ 142 w 144"/>
                <a:gd name="T5" fmla="*/ 33 h 136"/>
                <a:gd name="T6" fmla="*/ 144 w 144"/>
                <a:gd name="T7" fmla="*/ 44 h 136"/>
                <a:gd name="T8" fmla="*/ 144 w 144"/>
                <a:gd name="T9" fmla="*/ 58 h 136"/>
                <a:gd name="T10" fmla="*/ 139 w 144"/>
                <a:gd name="T11" fmla="*/ 72 h 136"/>
                <a:gd name="T12" fmla="*/ 134 w 144"/>
                <a:gd name="T13" fmla="*/ 83 h 136"/>
                <a:gd name="T14" fmla="*/ 126 w 144"/>
                <a:gd name="T15" fmla="*/ 95 h 136"/>
                <a:gd name="T16" fmla="*/ 117 w 144"/>
                <a:gd name="T17" fmla="*/ 104 h 136"/>
                <a:gd name="T18" fmla="*/ 107 w 144"/>
                <a:gd name="T19" fmla="*/ 113 h 136"/>
                <a:gd name="T20" fmla="*/ 97 w 144"/>
                <a:gd name="T21" fmla="*/ 121 h 136"/>
                <a:gd name="T22" fmla="*/ 84 w 144"/>
                <a:gd name="T23" fmla="*/ 127 h 136"/>
                <a:gd name="T24" fmla="*/ 71 w 144"/>
                <a:gd name="T25" fmla="*/ 133 h 136"/>
                <a:gd name="T26" fmla="*/ 62 w 144"/>
                <a:gd name="T27" fmla="*/ 135 h 136"/>
                <a:gd name="T28" fmla="*/ 53 w 144"/>
                <a:gd name="T29" fmla="*/ 136 h 136"/>
                <a:gd name="T30" fmla="*/ 44 w 144"/>
                <a:gd name="T31" fmla="*/ 136 h 136"/>
                <a:gd name="T32" fmla="*/ 36 w 144"/>
                <a:gd name="T33" fmla="*/ 135 h 136"/>
                <a:gd name="T34" fmla="*/ 28 w 144"/>
                <a:gd name="T35" fmla="*/ 133 h 136"/>
                <a:gd name="T36" fmla="*/ 20 w 144"/>
                <a:gd name="T37" fmla="*/ 128 h 136"/>
                <a:gd name="T38" fmla="*/ 13 w 144"/>
                <a:gd name="T39" fmla="*/ 122 h 136"/>
                <a:gd name="T40" fmla="*/ 7 w 144"/>
                <a:gd name="T41" fmla="*/ 115 h 136"/>
                <a:gd name="T42" fmla="*/ 1 w 144"/>
                <a:gd name="T43" fmla="*/ 99 h 136"/>
                <a:gd name="T44" fmla="*/ 0 w 144"/>
                <a:gd name="T45" fmla="*/ 82 h 136"/>
                <a:gd name="T46" fmla="*/ 3 w 144"/>
                <a:gd name="T47" fmla="*/ 66 h 136"/>
                <a:gd name="T48" fmla="*/ 10 w 144"/>
                <a:gd name="T49" fmla="*/ 50 h 136"/>
                <a:gd name="T50" fmla="*/ 21 w 144"/>
                <a:gd name="T51" fmla="*/ 36 h 136"/>
                <a:gd name="T52" fmla="*/ 33 w 144"/>
                <a:gd name="T53" fmla="*/ 23 h 136"/>
                <a:gd name="T54" fmla="*/ 47 w 144"/>
                <a:gd name="T55" fmla="*/ 13 h 136"/>
                <a:gd name="T56" fmla="*/ 63 w 144"/>
                <a:gd name="T57" fmla="*/ 6 h 136"/>
                <a:gd name="T58" fmla="*/ 79 w 144"/>
                <a:gd name="T59" fmla="*/ 1 h 136"/>
                <a:gd name="T60" fmla="*/ 97 w 144"/>
                <a:gd name="T61" fmla="*/ 0 h 136"/>
                <a:gd name="T62" fmla="*/ 113 w 144"/>
                <a:gd name="T63" fmla="*/ 3 h 136"/>
                <a:gd name="T64" fmla="*/ 129 w 144"/>
                <a:gd name="T65" fmla="*/ 11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7" name="Freeform 20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81 w 122"/>
                <a:gd name="T1" fmla="*/ 0 h 115"/>
                <a:gd name="T2" fmla="*/ 67 w 122"/>
                <a:gd name="T3" fmla="*/ 2 h 115"/>
                <a:gd name="T4" fmla="*/ 54 w 122"/>
                <a:gd name="T5" fmla="*/ 7 h 115"/>
                <a:gd name="T6" fmla="*/ 43 w 122"/>
                <a:gd name="T7" fmla="*/ 14 h 115"/>
                <a:gd name="T8" fmla="*/ 31 w 122"/>
                <a:gd name="T9" fmla="*/ 22 h 115"/>
                <a:gd name="T10" fmla="*/ 21 w 122"/>
                <a:gd name="T11" fmla="*/ 31 h 115"/>
                <a:gd name="T12" fmla="*/ 13 w 122"/>
                <a:gd name="T13" fmla="*/ 41 h 115"/>
                <a:gd name="T14" fmla="*/ 6 w 122"/>
                <a:gd name="T15" fmla="*/ 53 h 115"/>
                <a:gd name="T16" fmla="*/ 1 w 122"/>
                <a:gd name="T17" fmla="*/ 64 h 115"/>
                <a:gd name="T18" fmla="*/ 0 w 122"/>
                <a:gd name="T19" fmla="*/ 75 h 115"/>
                <a:gd name="T20" fmla="*/ 1 w 122"/>
                <a:gd name="T21" fmla="*/ 85 h 115"/>
                <a:gd name="T22" fmla="*/ 5 w 122"/>
                <a:gd name="T23" fmla="*/ 95 h 115"/>
                <a:gd name="T24" fmla="*/ 11 w 122"/>
                <a:gd name="T25" fmla="*/ 104 h 115"/>
                <a:gd name="T26" fmla="*/ 15 w 122"/>
                <a:gd name="T27" fmla="*/ 108 h 115"/>
                <a:gd name="T28" fmla="*/ 21 w 122"/>
                <a:gd name="T29" fmla="*/ 110 h 115"/>
                <a:gd name="T30" fmla="*/ 28 w 122"/>
                <a:gd name="T31" fmla="*/ 113 h 115"/>
                <a:gd name="T32" fmla="*/ 35 w 122"/>
                <a:gd name="T33" fmla="*/ 115 h 115"/>
                <a:gd name="T34" fmla="*/ 34 w 122"/>
                <a:gd name="T35" fmla="*/ 108 h 115"/>
                <a:gd name="T36" fmla="*/ 34 w 122"/>
                <a:gd name="T37" fmla="*/ 100 h 115"/>
                <a:gd name="T38" fmla="*/ 35 w 122"/>
                <a:gd name="T39" fmla="*/ 92 h 115"/>
                <a:gd name="T40" fmla="*/ 38 w 122"/>
                <a:gd name="T41" fmla="*/ 83 h 115"/>
                <a:gd name="T42" fmla="*/ 44 w 122"/>
                <a:gd name="T43" fmla="*/ 75 h 115"/>
                <a:gd name="T44" fmla="*/ 50 w 122"/>
                <a:gd name="T45" fmla="*/ 65 h 115"/>
                <a:gd name="T46" fmla="*/ 58 w 122"/>
                <a:gd name="T47" fmla="*/ 56 h 115"/>
                <a:gd name="T48" fmla="*/ 66 w 122"/>
                <a:gd name="T49" fmla="*/ 47 h 115"/>
                <a:gd name="T50" fmla="*/ 74 w 122"/>
                <a:gd name="T51" fmla="*/ 41 h 115"/>
                <a:gd name="T52" fmla="*/ 81 w 122"/>
                <a:gd name="T53" fmla="*/ 37 h 115"/>
                <a:gd name="T54" fmla="*/ 88 w 122"/>
                <a:gd name="T55" fmla="*/ 33 h 115"/>
                <a:gd name="T56" fmla="*/ 96 w 122"/>
                <a:gd name="T57" fmla="*/ 30 h 115"/>
                <a:gd name="T58" fmla="*/ 103 w 122"/>
                <a:gd name="T59" fmla="*/ 27 h 115"/>
                <a:gd name="T60" fmla="*/ 110 w 122"/>
                <a:gd name="T61" fmla="*/ 25 h 115"/>
                <a:gd name="T62" fmla="*/ 115 w 122"/>
                <a:gd name="T63" fmla="*/ 24 h 115"/>
                <a:gd name="T64" fmla="*/ 122 w 122"/>
                <a:gd name="T65" fmla="*/ 24 h 115"/>
                <a:gd name="T66" fmla="*/ 120 w 122"/>
                <a:gd name="T67" fmla="*/ 21 h 115"/>
                <a:gd name="T68" fmla="*/ 118 w 122"/>
                <a:gd name="T69" fmla="*/ 17 h 115"/>
                <a:gd name="T70" fmla="*/ 115 w 122"/>
                <a:gd name="T71" fmla="*/ 14 h 115"/>
                <a:gd name="T72" fmla="*/ 113 w 122"/>
                <a:gd name="T73" fmla="*/ 11 h 115"/>
                <a:gd name="T74" fmla="*/ 106 w 122"/>
                <a:gd name="T75" fmla="*/ 6 h 115"/>
                <a:gd name="T76" fmla="*/ 97 w 122"/>
                <a:gd name="T77" fmla="*/ 2 h 115"/>
                <a:gd name="T78" fmla="*/ 89 w 122"/>
                <a:gd name="T79" fmla="*/ 1 h 115"/>
                <a:gd name="T80" fmla="*/ 8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8" name="Freeform 21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105 w 125"/>
                <a:gd name="T1" fmla="*/ 5 h 114"/>
                <a:gd name="T2" fmla="*/ 98 w 125"/>
                <a:gd name="T3" fmla="*/ 3 h 114"/>
                <a:gd name="T4" fmla="*/ 90 w 125"/>
                <a:gd name="T5" fmla="*/ 0 h 114"/>
                <a:gd name="T6" fmla="*/ 81 w 125"/>
                <a:gd name="T7" fmla="*/ 0 h 114"/>
                <a:gd name="T8" fmla="*/ 73 w 125"/>
                <a:gd name="T9" fmla="*/ 2 h 114"/>
                <a:gd name="T10" fmla="*/ 65 w 125"/>
                <a:gd name="T11" fmla="*/ 3 h 114"/>
                <a:gd name="T12" fmla="*/ 57 w 125"/>
                <a:gd name="T13" fmla="*/ 6 h 114"/>
                <a:gd name="T14" fmla="*/ 50 w 125"/>
                <a:gd name="T15" fmla="*/ 8 h 114"/>
                <a:gd name="T16" fmla="*/ 43 w 125"/>
                <a:gd name="T17" fmla="*/ 12 h 114"/>
                <a:gd name="T18" fmla="*/ 35 w 125"/>
                <a:gd name="T19" fmla="*/ 18 h 114"/>
                <a:gd name="T20" fmla="*/ 27 w 125"/>
                <a:gd name="T21" fmla="*/ 25 h 114"/>
                <a:gd name="T22" fmla="*/ 20 w 125"/>
                <a:gd name="T23" fmla="*/ 31 h 114"/>
                <a:gd name="T24" fmla="*/ 15 w 125"/>
                <a:gd name="T25" fmla="*/ 40 h 114"/>
                <a:gd name="T26" fmla="*/ 9 w 125"/>
                <a:gd name="T27" fmla="*/ 48 h 114"/>
                <a:gd name="T28" fmla="*/ 4 w 125"/>
                <a:gd name="T29" fmla="*/ 57 h 114"/>
                <a:gd name="T30" fmla="*/ 2 w 125"/>
                <a:gd name="T31" fmla="*/ 66 h 114"/>
                <a:gd name="T32" fmla="*/ 0 w 125"/>
                <a:gd name="T33" fmla="*/ 75 h 114"/>
                <a:gd name="T34" fmla="*/ 1 w 125"/>
                <a:gd name="T35" fmla="*/ 84 h 114"/>
                <a:gd name="T36" fmla="*/ 3 w 125"/>
                <a:gd name="T37" fmla="*/ 94 h 114"/>
                <a:gd name="T38" fmla="*/ 9 w 125"/>
                <a:gd name="T39" fmla="*/ 103 h 114"/>
                <a:gd name="T40" fmla="*/ 17 w 125"/>
                <a:gd name="T41" fmla="*/ 110 h 114"/>
                <a:gd name="T42" fmla="*/ 20 w 125"/>
                <a:gd name="T43" fmla="*/ 111 h 114"/>
                <a:gd name="T44" fmla="*/ 25 w 125"/>
                <a:gd name="T45" fmla="*/ 113 h 114"/>
                <a:gd name="T46" fmla="*/ 30 w 125"/>
                <a:gd name="T47" fmla="*/ 114 h 114"/>
                <a:gd name="T48" fmla="*/ 34 w 125"/>
                <a:gd name="T49" fmla="*/ 114 h 114"/>
                <a:gd name="T50" fmla="*/ 33 w 125"/>
                <a:gd name="T51" fmla="*/ 107 h 114"/>
                <a:gd name="T52" fmla="*/ 34 w 125"/>
                <a:gd name="T53" fmla="*/ 99 h 114"/>
                <a:gd name="T54" fmla="*/ 35 w 125"/>
                <a:gd name="T55" fmla="*/ 91 h 114"/>
                <a:gd name="T56" fmla="*/ 39 w 125"/>
                <a:gd name="T57" fmla="*/ 83 h 114"/>
                <a:gd name="T58" fmla="*/ 43 w 125"/>
                <a:gd name="T59" fmla="*/ 75 h 114"/>
                <a:gd name="T60" fmla="*/ 49 w 125"/>
                <a:gd name="T61" fmla="*/ 67 h 114"/>
                <a:gd name="T62" fmla="*/ 57 w 125"/>
                <a:gd name="T63" fmla="*/ 59 h 114"/>
                <a:gd name="T64" fmla="*/ 65 w 125"/>
                <a:gd name="T65" fmla="*/ 51 h 114"/>
                <a:gd name="T66" fmla="*/ 73 w 125"/>
                <a:gd name="T67" fmla="*/ 45 h 114"/>
                <a:gd name="T68" fmla="*/ 81 w 125"/>
                <a:gd name="T69" fmla="*/ 40 h 114"/>
                <a:gd name="T70" fmla="*/ 88 w 125"/>
                <a:gd name="T71" fmla="*/ 36 h 114"/>
                <a:gd name="T72" fmla="*/ 96 w 125"/>
                <a:gd name="T73" fmla="*/ 33 h 114"/>
                <a:gd name="T74" fmla="*/ 105 w 125"/>
                <a:gd name="T75" fmla="*/ 29 h 114"/>
                <a:gd name="T76" fmla="*/ 111 w 125"/>
                <a:gd name="T77" fmla="*/ 28 h 114"/>
                <a:gd name="T78" fmla="*/ 118 w 125"/>
                <a:gd name="T79" fmla="*/ 28 h 114"/>
                <a:gd name="T80" fmla="*/ 125 w 125"/>
                <a:gd name="T81" fmla="*/ 28 h 114"/>
                <a:gd name="T82" fmla="*/ 122 w 125"/>
                <a:gd name="T83" fmla="*/ 20 h 114"/>
                <a:gd name="T84" fmla="*/ 117 w 125"/>
                <a:gd name="T85" fmla="*/ 13 h 114"/>
                <a:gd name="T86" fmla="*/ 111 w 125"/>
                <a:gd name="T87" fmla="*/ 8 h 114"/>
                <a:gd name="T88" fmla="*/ 105 w 125"/>
                <a:gd name="T89" fmla="*/ 5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9" name="Freeform 22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71 w 125"/>
                <a:gd name="T1" fmla="*/ 2 h 114"/>
                <a:gd name="T2" fmla="*/ 58 w 125"/>
                <a:gd name="T3" fmla="*/ 5 h 114"/>
                <a:gd name="T4" fmla="*/ 46 w 125"/>
                <a:gd name="T5" fmla="*/ 11 h 114"/>
                <a:gd name="T6" fmla="*/ 36 w 125"/>
                <a:gd name="T7" fmla="*/ 18 h 114"/>
                <a:gd name="T8" fmla="*/ 26 w 125"/>
                <a:gd name="T9" fmla="*/ 26 h 114"/>
                <a:gd name="T10" fmla="*/ 18 w 125"/>
                <a:gd name="T11" fmla="*/ 35 h 114"/>
                <a:gd name="T12" fmla="*/ 10 w 125"/>
                <a:gd name="T13" fmla="*/ 47 h 114"/>
                <a:gd name="T14" fmla="*/ 5 w 125"/>
                <a:gd name="T15" fmla="*/ 58 h 114"/>
                <a:gd name="T16" fmla="*/ 1 w 125"/>
                <a:gd name="T17" fmla="*/ 71 h 114"/>
                <a:gd name="T18" fmla="*/ 0 w 125"/>
                <a:gd name="T19" fmla="*/ 81 h 114"/>
                <a:gd name="T20" fmla="*/ 1 w 125"/>
                <a:gd name="T21" fmla="*/ 92 h 114"/>
                <a:gd name="T22" fmla="*/ 6 w 125"/>
                <a:gd name="T23" fmla="*/ 100 h 114"/>
                <a:gd name="T24" fmla="*/ 12 w 125"/>
                <a:gd name="T25" fmla="*/ 108 h 114"/>
                <a:gd name="T26" fmla="*/ 16 w 125"/>
                <a:gd name="T27" fmla="*/ 110 h 114"/>
                <a:gd name="T28" fmla="*/ 20 w 125"/>
                <a:gd name="T29" fmla="*/ 111 h 114"/>
                <a:gd name="T30" fmla="*/ 25 w 125"/>
                <a:gd name="T31" fmla="*/ 113 h 114"/>
                <a:gd name="T32" fmla="*/ 29 w 125"/>
                <a:gd name="T33" fmla="*/ 114 h 114"/>
                <a:gd name="T34" fmla="*/ 28 w 125"/>
                <a:gd name="T35" fmla="*/ 107 h 114"/>
                <a:gd name="T36" fmla="*/ 28 w 125"/>
                <a:gd name="T37" fmla="*/ 100 h 114"/>
                <a:gd name="T38" fmla="*/ 30 w 125"/>
                <a:gd name="T39" fmla="*/ 92 h 114"/>
                <a:gd name="T40" fmla="*/ 34 w 125"/>
                <a:gd name="T41" fmla="*/ 84 h 114"/>
                <a:gd name="T42" fmla="*/ 38 w 125"/>
                <a:gd name="T43" fmla="*/ 76 h 114"/>
                <a:gd name="T44" fmla="*/ 45 w 125"/>
                <a:gd name="T45" fmla="*/ 66 h 114"/>
                <a:gd name="T46" fmla="*/ 52 w 125"/>
                <a:gd name="T47" fmla="*/ 58 h 114"/>
                <a:gd name="T48" fmla="*/ 61 w 125"/>
                <a:gd name="T49" fmla="*/ 50 h 114"/>
                <a:gd name="T50" fmla="*/ 69 w 125"/>
                <a:gd name="T51" fmla="*/ 43 h 114"/>
                <a:gd name="T52" fmla="*/ 78 w 125"/>
                <a:gd name="T53" fmla="*/ 39 h 114"/>
                <a:gd name="T54" fmla="*/ 86 w 125"/>
                <a:gd name="T55" fmla="*/ 34 h 114"/>
                <a:gd name="T56" fmla="*/ 95 w 125"/>
                <a:gd name="T57" fmla="*/ 31 h 114"/>
                <a:gd name="T58" fmla="*/ 103 w 125"/>
                <a:gd name="T59" fmla="*/ 28 h 114"/>
                <a:gd name="T60" fmla="*/ 111 w 125"/>
                <a:gd name="T61" fmla="*/ 27 h 114"/>
                <a:gd name="T62" fmla="*/ 118 w 125"/>
                <a:gd name="T63" fmla="*/ 27 h 114"/>
                <a:gd name="T64" fmla="*/ 125 w 125"/>
                <a:gd name="T65" fmla="*/ 28 h 114"/>
                <a:gd name="T66" fmla="*/ 124 w 125"/>
                <a:gd name="T67" fmla="*/ 25 h 114"/>
                <a:gd name="T68" fmla="*/ 122 w 125"/>
                <a:gd name="T69" fmla="*/ 22 h 114"/>
                <a:gd name="T70" fmla="*/ 120 w 125"/>
                <a:gd name="T71" fmla="*/ 18 h 114"/>
                <a:gd name="T72" fmla="*/ 117 w 125"/>
                <a:gd name="T73" fmla="*/ 15 h 114"/>
                <a:gd name="T74" fmla="*/ 112 w 125"/>
                <a:gd name="T75" fmla="*/ 10 h 114"/>
                <a:gd name="T76" fmla="*/ 107 w 125"/>
                <a:gd name="T77" fmla="*/ 7 h 114"/>
                <a:gd name="T78" fmla="*/ 102 w 125"/>
                <a:gd name="T79" fmla="*/ 4 h 114"/>
                <a:gd name="T80" fmla="*/ 96 w 125"/>
                <a:gd name="T81" fmla="*/ 2 h 114"/>
                <a:gd name="T82" fmla="*/ 89 w 125"/>
                <a:gd name="T83" fmla="*/ 1 h 114"/>
                <a:gd name="T84" fmla="*/ 82 w 125"/>
                <a:gd name="T85" fmla="*/ 0 h 114"/>
                <a:gd name="T86" fmla="*/ 76 w 125"/>
                <a:gd name="T87" fmla="*/ 1 h 114"/>
                <a:gd name="T88" fmla="*/ 71 w 125"/>
                <a:gd name="T89" fmla="*/ 2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0" name="Freeform 23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51 w 124"/>
                <a:gd name="T1" fmla="*/ 8 h 111"/>
                <a:gd name="T2" fmla="*/ 40 w 124"/>
                <a:gd name="T3" fmla="*/ 14 h 111"/>
                <a:gd name="T4" fmla="*/ 30 w 124"/>
                <a:gd name="T5" fmla="*/ 22 h 111"/>
                <a:gd name="T6" fmla="*/ 22 w 124"/>
                <a:gd name="T7" fmla="*/ 30 h 111"/>
                <a:gd name="T8" fmla="*/ 14 w 124"/>
                <a:gd name="T9" fmla="*/ 38 h 111"/>
                <a:gd name="T10" fmla="*/ 7 w 124"/>
                <a:gd name="T11" fmla="*/ 48 h 111"/>
                <a:gd name="T12" fmla="*/ 3 w 124"/>
                <a:gd name="T13" fmla="*/ 58 h 111"/>
                <a:gd name="T14" fmla="*/ 0 w 124"/>
                <a:gd name="T15" fmla="*/ 70 h 111"/>
                <a:gd name="T16" fmla="*/ 0 w 124"/>
                <a:gd name="T17" fmla="*/ 83 h 111"/>
                <a:gd name="T18" fmla="*/ 1 w 124"/>
                <a:gd name="T19" fmla="*/ 88 h 111"/>
                <a:gd name="T20" fmla="*/ 3 w 124"/>
                <a:gd name="T21" fmla="*/ 92 h 111"/>
                <a:gd name="T22" fmla="*/ 6 w 124"/>
                <a:gd name="T23" fmla="*/ 96 h 111"/>
                <a:gd name="T24" fmla="*/ 8 w 124"/>
                <a:gd name="T25" fmla="*/ 101 h 111"/>
                <a:gd name="T26" fmla="*/ 11 w 124"/>
                <a:gd name="T27" fmla="*/ 105 h 111"/>
                <a:gd name="T28" fmla="*/ 16 w 124"/>
                <a:gd name="T29" fmla="*/ 108 h 111"/>
                <a:gd name="T30" fmla="*/ 22 w 124"/>
                <a:gd name="T31" fmla="*/ 110 h 111"/>
                <a:gd name="T32" fmla="*/ 26 w 124"/>
                <a:gd name="T33" fmla="*/ 111 h 111"/>
                <a:gd name="T34" fmla="*/ 26 w 124"/>
                <a:gd name="T35" fmla="*/ 105 h 111"/>
                <a:gd name="T36" fmla="*/ 28 w 124"/>
                <a:gd name="T37" fmla="*/ 98 h 111"/>
                <a:gd name="T38" fmla="*/ 30 w 124"/>
                <a:gd name="T39" fmla="*/ 90 h 111"/>
                <a:gd name="T40" fmla="*/ 33 w 124"/>
                <a:gd name="T41" fmla="*/ 81 h 111"/>
                <a:gd name="T42" fmla="*/ 38 w 124"/>
                <a:gd name="T43" fmla="*/ 75 h 111"/>
                <a:gd name="T44" fmla="*/ 44 w 124"/>
                <a:gd name="T45" fmla="*/ 67 h 111"/>
                <a:gd name="T46" fmla="*/ 51 w 124"/>
                <a:gd name="T47" fmla="*/ 60 h 111"/>
                <a:gd name="T48" fmla="*/ 59 w 124"/>
                <a:gd name="T49" fmla="*/ 53 h 111"/>
                <a:gd name="T50" fmla="*/ 68 w 124"/>
                <a:gd name="T51" fmla="*/ 46 h 111"/>
                <a:gd name="T52" fmla="*/ 77 w 124"/>
                <a:gd name="T53" fmla="*/ 40 h 111"/>
                <a:gd name="T54" fmla="*/ 86 w 124"/>
                <a:gd name="T55" fmla="*/ 35 h 111"/>
                <a:gd name="T56" fmla="*/ 94 w 124"/>
                <a:gd name="T57" fmla="*/ 32 h 111"/>
                <a:gd name="T58" fmla="*/ 102 w 124"/>
                <a:gd name="T59" fmla="*/ 30 h 111"/>
                <a:gd name="T60" fmla="*/ 111 w 124"/>
                <a:gd name="T61" fmla="*/ 29 h 111"/>
                <a:gd name="T62" fmla="*/ 117 w 124"/>
                <a:gd name="T63" fmla="*/ 29 h 111"/>
                <a:gd name="T64" fmla="*/ 124 w 124"/>
                <a:gd name="T65" fmla="*/ 30 h 111"/>
                <a:gd name="T66" fmla="*/ 123 w 124"/>
                <a:gd name="T67" fmla="*/ 25 h 111"/>
                <a:gd name="T68" fmla="*/ 121 w 124"/>
                <a:gd name="T69" fmla="*/ 19 h 111"/>
                <a:gd name="T70" fmla="*/ 119 w 124"/>
                <a:gd name="T71" fmla="*/ 15 h 111"/>
                <a:gd name="T72" fmla="*/ 114 w 124"/>
                <a:gd name="T73" fmla="*/ 11 h 111"/>
                <a:gd name="T74" fmla="*/ 107 w 124"/>
                <a:gd name="T75" fmla="*/ 5 h 111"/>
                <a:gd name="T76" fmla="*/ 99 w 124"/>
                <a:gd name="T77" fmla="*/ 2 h 111"/>
                <a:gd name="T78" fmla="*/ 91 w 124"/>
                <a:gd name="T79" fmla="*/ 0 h 111"/>
                <a:gd name="T80" fmla="*/ 83 w 124"/>
                <a:gd name="T81" fmla="*/ 0 h 111"/>
                <a:gd name="T82" fmla="*/ 74 w 124"/>
                <a:gd name="T83" fmla="*/ 1 h 111"/>
                <a:gd name="T84" fmla="*/ 66 w 124"/>
                <a:gd name="T85" fmla="*/ 2 h 111"/>
                <a:gd name="T86" fmla="*/ 58 w 124"/>
                <a:gd name="T87" fmla="*/ 4 h 111"/>
                <a:gd name="T88" fmla="*/ 51 w 124"/>
                <a:gd name="T89" fmla="*/ 8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1" name="Freeform 24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80 w 125"/>
                <a:gd name="T1" fmla="*/ 1 h 117"/>
                <a:gd name="T2" fmla="*/ 66 w 125"/>
                <a:gd name="T3" fmla="*/ 4 h 117"/>
                <a:gd name="T4" fmla="*/ 53 w 125"/>
                <a:gd name="T5" fmla="*/ 8 h 117"/>
                <a:gd name="T6" fmla="*/ 42 w 125"/>
                <a:gd name="T7" fmla="*/ 15 h 117"/>
                <a:gd name="T8" fmla="*/ 30 w 125"/>
                <a:gd name="T9" fmla="*/ 23 h 117"/>
                <a:gd name="T10" fmla="*/ 21 w 125"/>
                <a:gd name="T11" fmla="*/ 34 h 117"/>
                <a:gd name="T12" fmla="*/ 13 w 125"/>
                <a:gd name="T13" fmla="*/ 44 h 117"/>
                <a:gd name="T14" fmla="*/ 6 w 125"/>
                <a:gd name="T15" fmla="*/ 56 h 117"/>
                <a:gd name="T16" fmla="*/ 1 w 125"/>
                <a:gd name="T17" fmla="*/ 68 h 117"/>
                <a:gd name="T18" fmla="*/ 0 w 125"/>
                <a:gd name="T19" fmla="*/ 77 h 117"/>
                <a:gd name="T20" fmla="*/ 1 w 125"/>
                <a:gd name="T21" fmla="*/ 88 h 117"/>
                <a:gd name="T22" fmla="*/ 5 w 125"/>
                <a:gd name="T23" fmla="*/ 97 h 117"/>
                <a:gd name="T24" fmla="*/ 12 w 125"/>
                <a:gd name="T25" fmla="*/ 106 h 117"/>
                <a:gd name="T26" fmla="*/ 15 w 125"/>
                <a:gd name="T27" fmla="*/ 111 h 117"/>
                <a:gd name="T28" fmla="*/ 20 w 125"/>
                <a:gd name="T29" fmla="*/ 113 h 117"/>
                <a:gd name="T30" fmla="*/ 26 w 125"/>
                <a:gd name="T31" fmla="*/ 115 h 117"/>
                <a:gd name="T32" fmla="*/ 31 w 125"/>
                <a:gd name="T33" fmla="*/ 117 h 117"/>
                <a:gd name="T34" fmla="*/ 30 w 125"/>
                <a:gd name="T35" fmla="*/ 109 h 117"/>
                <a:gd name="T36" fmla="*/ 31 w 125"/>
                <a:gd name="T37" fmla="*/ 102 h 117"/>
                <a:gd name="T38" fmla="*/ 34 w 125"/>
                <a:gd name="T39" fmla="*/ 94 h 117"/>
                <a:gd name="T40" fmla="*/ 37 w 125"/>
                <a:gd name="T41" fmla="*/ 84 h 117"/>
                <a:gd name="T42" fmla="*/ 42 w 125"/>
                <a:gd name="T43" fmla="*/ 76 h 117"/>
                <a:gd name="T44" fmla="*/ 47 w 125"/>
                <a:gd name="T45" fmla="*/ 68 h 117"/>
                <a:gd name="T46" fmla="*/ 55 w 125"/>
                <a:gd name="T47" fmla="*/ 61 h 117"/>
                <a:gd name="T48" fmla="*/ 64 w 125"/>
                <a:gd name="T49" fmla="*/ 53 h 117"/>
                <a:gd name="T50" fmla="*/ 72 w 125"/>
                <a:gd name="T51" fmla="*/ 46 h 117"/>
                <a:gd name="T52" fmla="*/ 79 w 125"/>
                <a:gd name="T53" fmla="*/ 42 h 117"/>
                <a:gd name="T54" fmla="*/ 88 w 125"/>
                <a:gd name="T55" fmla="*/ 37 h 117"/>
                <a:gd name="T56" fmla="*/ 96 w 125"/>
                <a:gd name="T57" fmla="*/ 34 h 117"/>
                <a:gd name="T58" fmla="*/ 104 w 125"/>
                <a:gd name="T59" fmla="*/ 31 h 117"/>
                <a:gd name="T60" fmla="*/ 111 w 125"/>
                <a:gd name="T61" fmla="*/ 30 h 117"/>
                <a:gd name="T62" fmla="*/ 118 w 125"/>
                <a:gd name="T63" fmla="*/ 30 h 117"/>
                <a:gd name="T64" fmla="*/ 125 w 125"/>
                <a:gd name="T65" fmla="*/ 30 h 117"/>
                <a:gd name="T66" fmla="*/ 123 w 125"/>
                <a:gd name="T67" fmla="*/ 28 h 117"/>
                <a:gd name="T68" fmla="*/ 122 w 125"/>
                <a:gd name="T69" fmla="*/ 26 h 117"/>
                <a:gd name="T70" fmla="*/ 121 w 125"/>
                <a:gd name="T71" fmla="*/ 23 h 117"/>
                <a:gd name="T72" fmla="*/ 120 w 125"/>
                <a:gd name="T73" fmla="*/ 21 h 117"/>
                <a:gd name="T74" fmla="*/ 117 w 125"/>
                <a:gd name="T75" fmla="*/ 16 h 117"/>
                <a:gd name="T76" fmla="*/ 113 w 125"/>
                <a:gd name="T77" fmla="*/ 12 h 117"/>
                <a:gd name="T78" fmla="*/ 107 w 125"/>
                <a:gd name="T79" fmla="*/ 8 h 117"/>
                <a:gd name="T80" fmla="*/ 103 w 125"/>
                <a:gd name="T81" fmla="*/ 5 h 117"/>
                <a:gd name="T82" fmla="*/ 97 w 125"/>
                <a:gd name="T83" fmla="*/ 3 h 117"/>
                <a:gd name="T84" fmla="*/ 91 w 125"/>
                <a:gd name="T85" fmla="*/ 1 h 117"/>
                <a:gd name="T86" fmla="*/ 85 w 125"/>
                <a:gd name="T87" fmla="*/ 0 h 117"/>
                <a:gd name="T88" fmla="*/ 80 w 125"/>
                <a:gd name="T89" fmla="*/ 1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2" name="Freeform 25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33 w 98"/>
                <a:gd name="T1" fmla="*/ 23 h 88"/>
                <a:gd name="T2" fmla="*/ 24 w 98"/>
                <a:gd name="T3" fmla="*/ 31 h 88"/>
                <a:gd name="T4" fmla="*/ 17 w 98"/>
                <a:gd name="T5" fmla="*/ 39 h 88"/>
                <a:gd name="T6" fmla="*/ 10 w 98"/>
                <a:gd name="T7" fmla="*/ 49 h 88"/>
                <a:gd name="T8" fmla="*/ 6 w 98"/>
                <a:gd name="T9" fmla="*/ 57 h 88"/>
                <a:gd name="T10" fmla="*/ 2 w 98"/>
                <a:gd name="T11" fmla="*/ 65 h 88"/>
                <a:gd name="T12" fmla="*/ 0 w 98"/>
                <a:gd name="T13" fmla="*/ 73 h 88"/>
                <a:gd name="T14" fmla="*/ 0 w 98"/>
                <a:gd name="T15" fmla="*/ 80 h 88"/>
                <a:gd name="T16" fmla="*/ 1 w 98"/>
                <a:gd name="T17" fmla="*/ 87 h 88"/>
                <a:gd name="T18" fmla="*/ 8 w 98"/>
                <a:gd name="T19" fmla="*/ 88 h 88"/>
                <a:gd name="T20" fmla="*/ 14 w 98"/>
                <a:gd name="T21" fmla="*/ 88 h 88"/>
                <a:gd name="T22" fmla="*/ 21 w 98"/>
                <a:gd name="T23" fmla="*/ 88 h 88"/>
                <a:gd name="T24" fmla="*/ 26 w 98"/>
                <a:gd name="T25" fmla="*/ 86 h 88"/>
                <a:gd name="T26" fmla="*/ 37 w 98"/>
                <a:gd name="T27" fmla="*/ 83 h 88"/>
                <a:gd name="T28" fmla="*/ 47 w 98"/>
                <a:gd name="T29" fmla="*/ 80 h 88"/>
                <a:gd name="T30" fmla="*/ 58 w 98"/>
                <a:gd name="T31" fmla="*/ 74 h 88"/>
                <a:gd name="T32" fmla="*/ 67 w 98"/>
                <a:gd name="T33" fmla="*/ 67 h 88"/>
                <a:gd name="T34" fmla="*/ 76 w 98"/>
                <a:gd name="T35" fmla="*/ 59 h 88"/>
                <a:gd name="T36" fmla="*/ 83 w 98"/>
                <a:gd name="T37" fmla="*/ 51 h 88"/>
                <a:gd name="T38" fmla="*/ 90 w 98"/>
                <a:gd name="T39" fmla="*/ 41 h 88"/>
                <a:gd name="T40" fmla="*/ 94 w 98"/>
                <a:gd name="T41" fmla="*/ 30 h 88"/>
                <a:gd name="T42" fmla="*/ 96 w 98"/>
                <a:gd name="T43" fmla="*/ 23 h 88"/>
                <a:gd name="T44" fmla="*/ 98 w 98"/>
                <a:gd name="T45" fmla="*/ 15 h 88"/>
                <a:gd name="T46" fmla="*/ 98 w 98"/>
                <a:gd name="T47" fmla="*/ 8 h 88"/>
                <a:gd name="T48" fmla="*/ 97 w 98"/>
                <a:gd name="T49" fmla="*/ 1 h 88"/>
                <a:gd name="T50" fmla="*/ 90 w 98"/>
                <a:gd name="T51" fmla="*/ 0 h 88"/>
                <a:gd name="T52" fmla="*/ 83 w 98"/>
                <a:gd name="T53" fmla="*/ 0 h 88"/>
                <a:gd name="T54" fmla="*/ 75 w 98"/>
                <a:gd name="T55" fmla="*/ 1 h 88"/>
                <a:gd name="T56" fmla="*/ 67 w 98"/>
                <a:gd name="T57" fmla="*/ 4 h 88"/>
                <a:gd name="T58" fmla="*/ 58 w 98"/>
                <a:gd name="T59" fmla="*/ 7 h 88"/>
                <a:gd name="T60" fmla="*/ 50 w 98"/>
                <a:gd name="T61" fmla="*/ 12 h 88"/>
                <a:gd name="T62" fmla="*/ 41 w 98"/>
                <a:gd name="T63" fmla="*/ 16 h 88"/>
                <a:gd name="T64" fmla="*/ 33 w 98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3" name="Freeform 26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32 w 91"/>
                <a:gd name="T1" fmla="*/ 23 h 91"/>
                <a:gd name="T2" fmla="*/ 24 w 91"/>
                <a:gd name="T3" fmla="*/ 32 h 91"/>
                <a:gd name="T4" fmla="*/ 16 w 91"/>
                <a:gd name="T5" fmla="*/ 41 h 91"/>
                <a:gd name="T6" fmla="*/ 10 w 91"/>
                <a:gd name="T7" fmla="*/ 51 h 91"/>
                <a:gd name="T8" fmla="*/ 4 w 91"/>
                <a:gd name="T9" fmla="*/ 59 h 91"/>
                <a:gd name="T10" fmla="*/ 1 w 91"/>
                <a:gd name="T11" fmla="*/ 68 h 91"/>
                <a:gd name="T12" fmla="*/ 0 w 91"/>
                <a:gd name="T13" fmla="*/ 76 h 91"/>
                <a:gd name="T14" fmla="*/ 0 w 91"/>
                <a:gd name="T15" fmla="*/ 84 h 91"/>
                <a:gd name="T16" fmla="*/ 1 w 91"/>
                <a:gd name="T17" fmla="*/ 91 h 91"/>
                <a:gd name="T18" fmla="*/ 4 w 91"/>
                <a:gd name="T19" fmla="*/ 91 h 91"/>
                <a:gd name="T20" fmla="*/ 8 w 91"/>
                <a:gd name="T21" fmla="*/ 91 h 91"/>
                <a:gd name="T22" fmla="*/ 10 w 91"/>
                <a:gd name="T23" fmla="*/ 91 h 91"/>
                <a:gd name="T24" fmla="*/ 12 w 91"/>
                <a:gd name="T25" fmla="*/ 91 h 91"/>
                <a:gd name="T26" fmla="*/ 25 w 91"/>
                <a:gd name="T27" fmla="*/ 89 h 91"/>
                <a:gd name="T28" fmla="*/ 38 w 91"/>
                <a:gd name="T29" fmla="*/ 84 h 91"/>
                <a:gd name="T30" fmla="*/ 49 w 91"/>
                <a:gd name="T31" fmla="*/ 78 h 91"/>
                <a:gd name="T32" fmla="*/ 61 w 91"/>
                <a:gd name="T33" fmla="*/ 70 h 91"/>
                <a:gd name="T34" fmla="*/ 70 w 91"/>
                <a:gd name="T35" fmla="*/ 61 h 91"/>
                <a:gd name="T36" fmla="*/ 78 w 91"/>
                <a:gd name="T37" fmla="*/ 52 h 91"/>
                <a:gd name="T38" fmla="*/ 84 w 91"/>
                <a:gd name="T39" fmla="*/ 40 h 91"/>
                <a:gd name="T40" fmla="*/ 88 w 91"/>
                <a:gd name="T41" fmla="*/ 29 h 91"/>
                <a:gd name="T42" fmla="*/ 91 w 91"/>
                <a:gd name="T43" fmla="*/ 22 h 91"/>
                <a:gd name="T44" fmla="*/ 91 w 91"/>
                <a:gd name="T45" fmla="*/ 14 h 91"/>
                <a:gd name="T46" fmla="*/ 91 w 91"/>
                <a:gd name="T47" fmla="*/ 7 h 91"/>
                <a:gd name="T48" fmla="*/ 88 w 91"/>
                <a:gd name="T49" fmla="*/ 0 h 91"/>
                <a:gd name="T50" fmla="*/ 81 w 91"/>
                <a:gd name="T51" fmla="*/ 0 h 91"/>
                <a:gd name="T52" fmla="*/ 76 w 91"/>
                <a:gd name="T53" fmla="*/ 1 h 91"/>
                <a:gd name="T54" fmla="*/ 69 w 91"/>
                <a:gd name="T55" fmla="*/ 3 h 91"/>
                <a:gd name="T56" fmla="*/ 62 w 91"/>
                <a:gd name="T57" fmla="*/ 6 h 91"/>
                <a:gd name="T58" fmla="*/ 54 w 91"/>
                <a:gd name="T59" fmla="*/ 9 h 91"/>
                <a:gd name="T60" fmla="*/ 47 w 91"/>
                <a:gd name="T61" fmla="*/ 13 h 91"/>
                <a:gd name="T62" fmla="*/ 40 w 91"/>
                <a:gd name="T63" fmla="*/ 17 h 91"/>
                <a:gd name="T64" fmla="*/ 32 w 91"/>
                <a:gd name="T65" fmla="*/ 23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4" name="Freeform 27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33 w 98"/>
                <a:gd name="T1" fmla="*/ 24 h 84"/>
                <a:gd name="T2" fmla="*/ 25 w 98"/>
                <a:gd name="T3" fmla="*/ 31 h 84"/>
                <a:gd name="T4" fmla="*/ 18 w 98"/>
                <a:gd name="T5" fmla="*/ 38 h 84"/>
                <a:gd name="T6" fmla="*/ 12 w 98"/>
                <a:gd name="T7" fmla="*/ 46 h 84"/>
                <a:gd name="T8" fmla="*/ 7 w 98"/>
                <a:gd name="T9" fmla="*/ 52 h 84"/>
                <a:gd name="T10" fmla="*/ 4 w 98"/>
                <a:gd name="T11" fmla="*/ 61 h 84"/>
                <a:gd name="T12" fmla="*/ 2 w 98"/>
                <a:gd name="T13" fmla="*/ 69 h 84"/>
                <a:gd name="T14" fmla="*/ 0 w 98"/>
                <a:gd name="T15" fmla="*/ 76 h 84"/>
                <a:gd name="T16" fmla="*/ 0 w 98"/>
                <a:gd name="T17" fmla="*/ 82 h 84"/>
                <a:gd name="T18" fmla="*/ 7 w 98"/>
                <a:gd name="T19" fmla="*/ 84 h 84"/>
                <a:gd name="T20" fmla="*/ 15 w 98"/>
                <a:gd name="T21" fmla="*/ 84 h 84"/>
                <a:gd name="T22" fmla="*/ 23 w 98"/>
                <a:gd name="T23" fmla="*/ 84 h 84"/>
                <a:gd name="T24" fmla="*/ 30 w 98"/>
                <a:gd name="T25" fmla="*/ 82 h 84"/>
                <a:gd name="T26" fmla="*/ 43 w 98"/>
                <a:gd name="T27" fmla="*/ 79 h 84"/>
                <a:gd name="T28" fmla="*/ 55 w 98"/>
                <a:gd name="T29" fmla="*/ 73 h 84"/>
                <a:gd name="T30" fmla="*/ 66 w 98"/>
                <a:gd name="T31" fmla="*/ 65 h 84"/>
                <a:gd name="T32" fmla="*/ 75 w 98"/>
                <a:gd name="T33" fmla="*/ 57 h 84"/>
                <a:gd name="T34" fmla="*/ 83 w 98"/>
                <a:gd name="T35" fmla="*/ 47 h 84"/>
                <a:gd name="T36" fmla="*/ 90 w 98"/>
                <a:gd name="T37" fmla="*/ 35 h 84"/>
                <a:gd name="T38" fmla="*/ 96 w 98"/>
                <a:gd name="T39" fmla="*/ 24 h 84"/>
                <a:gd name="T40" fmla="*/ 98 w 98"/>
                <a:gd name="T41" fmla="*/ 11 h 84"/>
                <a:gd name="T42" fmla="*/ 98 w 98"/>
                <a:gd name="T43" fmla="*/ 9 h 84"/>
                <a:gd name="T44" fmla="*/ 98 w 98"/>
                <a:gd name="T45" fmla="*/ 5 h 84"/>
                <a:gd name="T46" fmla="*/ 98 w 98"/>
                <a:gd name="T47" fmla="*/ 3 h 84"/>
                <a:gd name="T48" fmla="*/ 98 w 98"/>
                <a:gd name="T49" fmla="*/ 1 h 84"/>
                <a:gd name="T50" fmla="*/ 91 w 98"/>
                <a:gd name="T51" fmla="*/ 0 h 84"/>
                <a:gd name="T52" fmla="*/ 85 w 98"/>
                <a:gd name="T53" fmla="*/ 0 h 84"/>
                <a:gd name="T54" fmla="*/ 76 w 98"/>
                <a:gd name="T55" fmla="*/ 1 h 84"/>
                <a:gd name="T56" fmla="*/ 68 w 98"/>
                <a:gd name="T57" fmla="*/ 3 h 84"/>
                <a:gd name="T58" fmla="*/ 60 w 98"/>
                <a:gd name="T59" fmla="*/ 6 h 84"/>
                <a:gd name="T60" fmla="*/ 51 w 98"/>
                <a:gd name="T61" fmla="*/ 11 h 84"/>
                <a:gd name="T62" fmla="*/ 42 w 98"/>
                <a:gd name="T63" fmla="*/ 17 h 84"/>
                <a:gd name="T64" fmla="*/ 33 w 98"/>
                <a:gd name="T65" fmla="*/ 24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5" name="Freeform 28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34 w 95"/>
                <a:gd name="T1" fmla="*/ 23 h 87"/>
                <a:gd name="T2" fmla="*/ 25 w 95"/>
                <a:gd name="T3" fmla="*/ 31 h 87"/>
                <a:gd name="T4" fmla="*/ 17 w 95"/>
                <a:gd name="T5" fmla="*/ 38 h 87"/>
                <a:gd name="T6" fmla="*/ 12 w 95"/>
                <a:gd name="T7" fmla="*/ 46 h 87"/>
                <a:gd name="T8" fmla="*/ 7 w 95"/>
                <a:gd name="T9" fmla="*/ 54 h 87"/>
                <a:gd name="T10" fmla="*/ 4 w 95"/>
                <a:gd name="T11" fmla="*/ 64 h 87"/>
                <a:gd name="T12" fmla="*/ 1 w 95"/>
                <a:gd name="T13" fmla="*/ 72 h 87"/>
                <a:gd name="T14" fmla="*/ 0 w 95"/>
                <a:gd name="T15" fmla="*/ 79 h 87"/>
                <a:gd name="T16" fmla="*/ 1 w 95"/>
                <a:gd name="T17" fmla="*/ 87 h 87"/>
                <a:gd name="T18" fmla="*/ 5 w 95"/>
                <a:gd name="T19" fmla="*/ 87 h 87"/>
                <a:gd name="T20" fmla="*/ 8 w 95"/>
                <a:gd name="T21" fmla="*/ 87 h 87"/>
                <a:gd name="T22" fmla="*/ 12 w 95"/>
                <a:gd name="T23" fmla="*/ 87 h 87"/>
                <a:gd name="T24" fmla="*/ 16 w 95"/>
                <a:gd name="T25" fmla="*/ 87 h 87"/>
                <a:gd name="T26" fmla="*/ 27 w 95"/>
                <a:gd name="T27" fmla="*/ 84 h 87"/>
                <a:gd name="T28" fmla="*/ 37 w 95"/>
                <a:gd name="T29" fmla="*/ 81 h 87"/>
                <a:gd name="T30" fmla="*/ 47 w 95"/>
                <a:gd name="T31" fmla="*/ 77 h 87"/>
                <a:gd name="T32" fmla="*/ 57 w 95"/>
                <a:gd name="T33" fmla="*/ 72 h 87"/>
                <a:gd name="T34" fmla="*/ 65 w 95"/>
                <a:gd name="T35" fmla="*/ 65 h 87"/>
                <a:gd name="T36" fmla="*/ 73 w 95"/>
                <a:gd name="T37" fmla="*/ 58 h 87"/>
                <a:gd name="T38" fmla="*/ 80 w 95"/>
                <a:gd name="T39" fmla="*/ 50 h 87"/>
                <a:gd name="T40" fmla="*/ 87 w 95"/>
                <a:gd name="T41" fmla="*/ 41 h 87"/>
                <a:gd name="T42" fmla="*/ 90 w 95"/>
                <a:gd name="T43" fmla="*/ 31 h 87"/>
                <a:gd name="T44" fmla="*/ 93 w 95"/>
                <a:gd name="T45" fmla="*/ 21 h 87"/>
                <a:gd name="T46" fmla="*/ 95 w 95"/>
                <a:gd name="T47" fmla="*/ 11 h 87"/>
                <a:gd name="T48" fmla="*/ 95 w 95"/>
                <a:gd name="T49" fmla="*/ 0 h 87"/>
                <a:gd name="T50" fmla="*/ 88 w 95"/>
                <a:gd name="T51" fmla="*/ 0 h 87"/>
                <a:gd name="T52" fmla="*/ 81 w 95"/>
                <a:gd name="T53" fmla="*/ 0 h 87"/>
                <a:gd name="T54" fmla="*/ 74 w 95"/>
                <a:gd name="T55" fmla="*/ 1 h 87"/>
                <a:gd name="T56" fmla="*/ 66 w 95"/>
                <a:gd name="T57" fmla="*/ 4 h 87"/>
                <a:gd name="T58" fmla="*/ 58 w 95"/>
                <a:gd name="T59" fmla="*/ 7 h 87"/>
                <a:gd name="T60" fmla="*/ 49 w 95"/>
                <a:gd name="T61" fmla="*/ 12 h 87"/>
                <a:gd name="T62" fmla="*/ 42 w 95"/>
                <a:gd name="T63" fmla="*/ 16 h 87"/>
                <a:gd name="T64" fmla="*/ 34 w 95"/>
                <a:gd name="T65" fmla="*/ 23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6" name="Freeform 29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32 w 93"/>
                <a:gd name="T1" fmla="*/ 23 h 88"/>
                <a:gd name="T2" fmla="*/ 24 w 93"/>
                <a:gd name="T3" fmla="*/ 31 h 88"/>
                <a:gd name="T4" fmla="*/ 16 w 93"/>
                <a:gd name="T5" fmla="*/ 39 h 88"/>
                <a:gd name="T6" fmla="*/ 10 w 93"/>
                <a:gd name="T7" fmla="*/ 47 h 88"/>
                <a:gd name="T8" fmla="*/ 6 w 93"/>
                <a:gd name="T9" fmla="*/ 55 h 88"/>
                <a:gd name="T10" fmla="*/ 2 w 93"/>
                <a:gd name="T11" fmla="*/ 63 h 88"/>
                <a:gd name="T12" fmla="*/ 1 w 93"/>
                <a:gd name="T13" fmla="*/ 71 h 88"/>
                <a:gd name="T14" fmla="*/ 0 w 93"/>
                <a:gd name="T15" fmla="*/ 79 h 88"/>
                <a:gd name="T16" fmla="*/ 1 w 93"/>
                <a:gd name="T17" fmla="*/ 86 h 88"/>
                <a:gd name="T18" fmla="*/ 10 w 93"/>
                <a:gd name="T19" fmla="*/ 88 h 88"/>
                <a:gd name="T20" fmla="*/ 20 w 93"/>
                <a:gd name="T21" fmla="*/ 86 h 88"/>
                <a:gd name="T22" fmla="*/ 29 w 93"/>
                <a:gd name="T23" fmla="*/ 84 h 88"/>
                <a:gd name="T24" fmla="*/ 38 w 93"/>
                <a:gd name="T25" fmla="*/ 81 h 88"/>
                <a:gd name="T26" fmla="*/ 46 w 93"/>
                <a:gd name="T27" fmla="*/ 77 h 88"/>
                <a:gd name="T28" fmla="*/ 54 w 93"/>
                <a:gd name="T29" fmla="*/ 71 h 88"/>
                <a:gd name="T30" fmla="*/ 62 w 93"/>
                <a:gd name="T31" fmla="*/ 66 h 88"/>
                <a:gd name="T32" fmla="*/ 69 w 93"/>
                <a:gd name="T33" fmla="*/ 59 h 88"/>
                <a:gd name="T34" fmla="*/ 80 w 93"/>
                <a:gd name="T35" fmla="*/ 46 h 88"/>
                <a:gd name="T36" fmla="*/ 86 w 93"/>
                <a:gd name="T37" fmla="*/ 32 h 88"/>
                <a:gd name="T38" fmla="*/ 91 w 93"/>
                <a:gd name="T39" fmla="*/ 18 h 88"/>
                <a:gd name="T40" fmla="*/ 93 w 93"/>
                <a:gd name="T41" fmla="*/ 2 h 88"/>
                <a:gd name="T42" fmla="*/ 92 w 93"/>
                <a:gd name="T43" fmla="*/ 1 h 88"/>
                <a:gd name="T44" fmla="*/ 92 w 93"/>
                <a:gd name="T45" fmla="*/ 1 h 88"/>
                <a:gd name="T46" fmla="*/ 92 w 93"/>
                <a:gd name="T47" fmla="*/ 1 h 88"/>
                <a:gd name="T48" fmla="*/ 92 w 93"/>
                <a:gd name="T49" fmla="*/ 0 h 88"/>
                <a:gd name="T50" fmla="*/ 85 w 93"/>
                <a:gd name="T51" fmla="*/ 0 h 88"/>
                <a:gd name="T52" fmla="*/ 78 w 93"/>
                <a:gd name="T53" fmla="*/ 0 h 88"/>
                <a:gd name="T54" fmla="*/ 72 w 93"/>
                <a:gd name="T55" fmla="*/ 1 h 88"/>
                <a:gd name="T56" fmla="*/ 63 w 93"/>
                <a:gd name="T57" fmla="*/ 5 h 88"/>
                <a:gd name="T58" fmla="*/ 55 w 93"/>
                <a:gd name="T59" fmla="*/ 8 h 88"/>
                <a:gd name="T60" fmla="*/ 48 w 93"/>
                <a:gd name="T61" fmla="*/ 12 h 88"/>
                <a:gd name="T62" fmla="*/ 40 w 93"/>
                <a:gd name="T63" fmla="*/ 17 h 88"/>
                <a:gd name="T64" fmla="*/ 32 w 93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7" name="Freeform 30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309 w 845"/>
                <a:gd name="T1" fmla="*/ 4 h 282"/>
                <a:gd name="T2" fmla="*/ 333 w 845"/>
                <a:gd name="T3" fmla="*/ 6 h 282"/>
                <a:gd name="T4" fmla="*/ 357 w 845"/>
                <a:gd name="T5" fmla="*/ 7 h 282"/>
                <a:gd name="T6" fmla="*/ 381 w 845"/>
                <a:gd name="T7" fmla="*/ 9 h 282"/>
                <a:gd name="T8" fmla="*/ 404 w 845"/>
                <a:gd name="T9" fmla="*/ 10 h 282"/>
                <a:gd name="T10" fmla="*/ 427 w 845"/>
                <a:gd name="T11" fmla="*/ 11 h 282"/>
                <a:gd name="T12" fmla="*/ 449 w 845"/>
                <a:gd name="T13" fmla="*/ 14 h 282"/>
                <a:gd name="T14" fmla="*/ 471 w 845"/>
                <a:gd name="T15" fmla="*/ 16 h 282"/>
                <a:gd name="T16" fmla="*/ 504 w 845"/>
                <a:gd name="T17" fmla="*/ 33 h 282"/>
                <a:gd name="T18" fmla="*/ 549 w 845"/>
                <a:gd name="T19" fmla="*/ 65 h 282"/>
                <a:gd name="T20" fmla="*/ 594 w 845"/>
                <a:gd name="T21" fmla="*/ 98 h 282"/>
                <a:gd name="T22" fmla="*/ 640 w 845"/>
                <a:gd name="T23" fmla="*/ 130 h 282"/>
                <a:gd name="T24" fmla="*/ 685 w 845"/>
                <a:gd name="T25" fmla="*/ 161 h 282"/>
                <a:gd name="T26" fmla="*/ 731 w 845"/>
                <a:gd name="T27" fmla="*/ 192 h 282"/>
                <a:gd name="T28" fmla="*/ 776 w 845"/>
                <a:gd name="T29" fmla="*/ 222 h 282"/>
                <a:gd name="T30" fmla="*/ 822 w 845"/>
                <a:gd name="T31" fmla="*/ 251 h 282"/>
                <a:gd name="T32" fmla="*/ 828 w 845"/>
                <a:gd name="T33" fmla="*/ 268 h 282"/>
                <a:gd name="T34" fmla="*/ 791 w 845"/>
                <a:gd name="T35" fmla="*/ 274 h 282"/>
                <a:gd name="T36" fmla="*/ 753 w 845"/>
                <a:gd name="T37" fmla="*/ 277 h 282"/>
                <a:gd name="T38" fmla="*/ 715 w 845"/>
                <a:gd name="T39" fmla="*/ 280 h 282"/>
                <a:gd name="T40" fmla="*/ 677 w 845"/>
                <a:gd name="T41" fmla="*/ 281 h 282"/>
                <a:gd name="T42" fmla="*/ 639 w 845"/>
                <a:gd name="T43" fmla="*/ 282 h 282"/>
                <a:gd name="T44" fmla="*/ 602 w 845"/>
                <a:gd name="T45" fmla="*/ 282 h 282"/>
                <a:gd name="T46" fmla="*/ 565 w 845"/>
                <a:gd name="T47" fmla="*/ 282 h 282"/>
                <a:gd name="T48" fmla="*/ 546 w 845"/>
                <a:gd name="T49" fmla="*/ 281 h 282"/>
                <a:gd name="T50" fmla="*/ 517 w 845"/>
                <a:gd name="T51" fmla="*/ 281 h 282"/>
                <a:gd name="T52" fmla="*/ 487 w 845"/>
                <a:gd name="T53" fmla="*/ 281 h 282"/>
                <a:gd name="T54" fmla="*/ 457 w 845"/>
                <a:gd name="T55" fmla="*/ 280 h 282"/>
                <a:gd name="T56" fmla="*/ 427 w 845"/>
                <a:gd name="T57" fmla="*/ 277 h 282"/>
                <a:gd name="T58" fmla="*/ 397 w 845"/>
                <a:gd name="T59" fmla="*/ 276 h 282"/>
                <a:gd name="T60" fmla="*/ 367 w 845"/>
                <a:gd name="T61" fmla="*/ 274 h 282"/>
                <a:gd name="T62" fmla="*/ 337 w 845"/>
                <a:gd name="T63" fmla="*/ 273 h 282"/>
                <a:gd name="T64" fmla="*/ 309 w 845"/>
                <a:gd name="T65" fmla="*/ 270 h 282"/>
                <a:gd name="T66" fmla="*/ 268 w 845"/>
                <a:gd name="T67" fmla="*/ 241 h 282"/>
                <a:gd name="T68" fmla="*/ 228 w 845"/>
                <a:gd name="T69" fmla="*/ 211 h 282"/>
                <a:gd name="T70" fmla="*/ 188 w 845"/>
                <a:gd name="T71" fmla="*/ 178 h 282"/>
                <a:gd name="T72" fmla="*/ 147 w 845"/>
                <a:gd name="T73" fmla="*/ 146 h 282"/>
                <a:gd name="T74" fmla="*/ 109 w 845"/>
                <a:gd name="T75" fmla="*/ 112 h 282"/>
                <a:gd name="T76" fmla="*/ 71 w 845"/>
                <a:gd name="T77" fmla="*/ 77 h 282"/>
                <a:gd name="T78" fmla="*/ 34 w 845"/>
                <a:gd name="T79" fmla="*/ 40 h 282"/>
                <a:gd name="T80" fmla="*/ 0 w 845"/>
                <a:gd name="T81" fmla="*/ 3 h 282"/>
                <a:gd name="T82" fmla="*/ 76 w 845"/>
                <a:gd name="T83" fmla="*/ 2 h 282"/>
                <a:gd name="T84" fmla="*/ 108 w 845"/>
                <a:gd name="T85" fmla="*/ 0 h 282"/>
                <a:gd name="T86" fmla="*/ 131 w 845"/>
                <a:gd name="T87" fmla="*/ 1 h 282"/>
                <a:gd name="T88" fmla="*/ 153 w 845"/>
                <a:gd name="T89" fmla="*/ 1 h 282"/>
                <a:gd name="T90" fmla="*/ 176 w 845"/>
                <a:gd name="T91" fmla="*/ 1 h 282"/>
                <a:gd name="T92" fmla="*/ 199 w 845"/>
                <a:gd name="T93" fmla="*/ 1 h 282"/>
                <a:gd name="T94" fmla="*/ 223 w 845"/>
                <a:gd name="T95" fmla="*/ 2 h 282"/>
                <a:gd name="T96" fmla="*/ 246 w 845"/>
                <a:gd name="T97" fmla="*/ 2 h 282"/>
                <a:gd name="T98" fmla="*/ 271 w 845"/>
                <a:gd name="T99" fmla="*/ 2 h 282"/>
                <a:gd name="T100" fmla="*/ 296 w 845"/>
                <a:gd name="T101" fmla="*/ 3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8" name="Freeform 31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127 w 132"/>
                <a:gd name="T1" fmla="*/ 32 h 123"/>
                <a:gd name="T2" fmla="*/ 132 w 132"/>
                <a:gd name="T3" fmla="*/ 50 h 123"/>
                <a:gd name="T4" fmla="*/ 131 w 132"/>
                <a:gd name="T5" fmla="*/ 68 h 123"/>
                <a:gd name="T6" fmla="*/ 127 w 132"/>
                <a:gd name="T7" fmla="*/ 85 h 123"/>
                <a:gd name="T8" fmla="*/ 119 w 132"/>
                <a:gd name="T9" fmla="*/ 101 h 123"/>
                <a:gd name="T10" fmla="*/ 114 w 132"/>
                <a:gd name="T11" fmla="*/ 104 h 123"/>
                <a:gd name="T12" fmla="*/ 109 w 132"/>
                <a:gd name="T13" fmla="*/ 108 h 123"/>
                <a:gd name="T14" fmla="*/ 105 w 132"/>
                <a:gd name="T15" fmla="*/ 111 h 123"/>
                <a:gd name="T16" fmla="*/ 100 w 132"/>
                <a:gd name="T17" fmla="*/ 114 h 123"/>
                <a:gd name="T18" fmla="*/ 95 w 132"/>
                <a:gd name="T19" fmla="*/ 116 h 123"/>
                <a:gd name="T20" fmla="*/ 91 w 132"/>
                <a:gd name="T21" fmla="*/ 117 h 123"/>
                <a:gd name="T22" fmla="*/ 85 w 132"/>
                <a:gd name="T23" fmla="*/ 119 h 123"/>
                <a:gd name="T24" fmla="*/ 79 w 132"/>
                <a:gd name="T25" fmla="*/ 121 h 123"/>
                <a:gd name="T26" fmla="*/ 75 w 132"/>
                <a:gd name="T27" fmla="*/ 122 h 123"/>
                <a:gd name="T28" fmla="*/ 69 w 132"/>
                <a:gd name="T29" fmla="*/ 123 h 123"/>
                <a:gd name="T30" fmla="*/ 64 w 132"/>
                <a:gd name="T31" fmla="*/ 123 h 123"/>
                <a:gd name="T32" fmla="*/ 59 w 132"/>
                <a:gd name="T33" fmla="*/ 123 h 123"/>
                <a:gd name="T34" fmla="*/ 54 w 132"/>
                <a:gd name="T35" fmla="*/ 123 h 123"/>
                <a:gd name="T36" fmla="*/ 48 w 132"/>
                <a:gd name="T37" fmla="*/ 122 h 123"/>
                <a:gd name="T38" fmla="*/ 44 w 132"/>
                <a:gd name="T39" fmla="*/ 121 h 123"/>
                <a:gd name="T40" fmla="*/ 39 w 132"/>
                <a:gd name="T41" fmla="*/ 119 h 123"/>
                <a:gd name="T42" fmla="*/ 31 w 132"/>
                <a:gd name="T43" fmla="*/ 115 h 123"/>
                <a:gd name="T44" fmla="*/ 24 w 132"/>
                <a:gd name="T45" fmla="*/ 110 h 123"/>
                <a:gd name="T46" fmla="*/ 18 w 132"/>
                <a:gd name="T47" fmla="*/ 103 h 123"/>
                <a:gd name="T48" fmla="*/ 13 w 132"/>
                <a:gd name="T49" fmla="*/ 96 h 123"/>
                <a:gd name="T50" fmla="*/ 7 w 132"/>
                <a:gd name="T51" fmla="*/ 88 h 123"/>
                <a:gd name="T52" fmla="*/ 3 w 132"/>
                <a:gd name="T53" fmla="*/ 80 h 123"/>
                <a:gd name="T54" fmla="*/ 1 w 132"/>
                <a:gd name="T55" fmla="*/ 72 h 123"/>
                <a:gd name="T56" fmla="*/ 0 w 132"/>
                <a:gd name="T57" fmla="*/ 63 h 123"/>
                <a:gd name="T58" fmla="*/ 2 w 132"/>
                <a:gd name="T59" fmla="*/ 47 h 123"/>
                <a:gd name="T60" fmla="*/ 9 w 132"/>
                <a:gd name="T61" fmla="*/ 33 h 123"/>
                <a:gd name="T62" fmla="*/ 18 w 132"/>
                <a:gd name="T63" fmla="*/ 20 h 123"/>
                <a:gd name="T64" fmla="*/ 31 w 132"/>
                <a:gd name="T65" fmla="*/ 10 h 123"/>
                <a:gd name="T66" fmla="*/ 43 w 132"/>
                <a:gd name="T67" fmla="*/ 4 h 123"/>
                <a:gd name="T68" fmla="*/ 55 w 132"/>
                <a:gd name="T69" fmla="*/ 1 h 123"/>
                <a:gd name="T70" fmla="*/ 69 w 132"/>
                <a:gd name="T71" fmla="*/ 0 h 123"/>
                <a:gd name="T72" fmla="*/ 83 w 132"/>
                <a:gd name="T73" fmla="*/ 2 h 123"/>
                <a:gd name="T74" fmla="*/ 95 w 132"/>
                <a:gd name="T75" fmla="*/ 5 h 123"/>
                <a:gd name="T76" fmla="*/ 107 w 132"/>
                <a:gd name="T77" fmla="*/ 12 h 123"/>
                <a:gd name="T78" fmla="*/ 117 w 132"/>
                <a:gd name="T79" fmla="*/ 20 h 123"/>
                <a:gd name="T80" fmla="*/ 127 w 132"/>
                <a:gd name="T81" fmla="*/ 32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9" name="Freeform 32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89 w 109"/>
                <a:gd name="T1" fmla="*/ 10 h 101"/>
                <a:gd name="T2" fmla="*/ 97 w 109"/>
                <a:gd name="T3" fmla="*/ 19 h 101"/>
                <a:gd name="T4" fmla="*/ 103 w 109"/>
                <a:gd name="T5" fmla="*/ 29 h 101"/>
                <a:gd name="T6" fmla="*/ 107 w 109"/>
                <a:gd name="T7" fmla="*/ 40 h 101"/>
                <a:gd name="T8" fmla="*/ 109 w 109"/>
                <a:gd name="T9" fmla="*/ 51 h 101"/>
                <a:gd name="T10" fmla="*/ 107 w 109"/>
                <a:gd name="T11" fmla="*/ 65 h 101"/>
                <a:gd name="T12" fmla="*/ 100 w 109"/>
                <a:gd name="T13" fmla="*/ 78 h 101"/>
                <a:gd name="T14" fmla="*/ 91 w 109"/>
                <a:gd name="T15" fmla="*/ 88 h 101"/>
                <a:gd name="T16" fmla="*/ 79 w 109"/>
                <a:gd name="T17" fmla="*/ 96 h 101"/>
                <a:gd name="T18" fmla="*/ 72 w 109"/>
                <a:gd name="T19" fmla="*/ 99 h 101"/>
                <a:gd name="T20" fmla="*/ 64 w 109"/>
                <a:gd name="T21" fmla="*/ 100 h 101"/>
                <a:gd name="T22" fmla="*/ 56 w 109"/>
                <a:gd name="T23" fmla="*/ 101 h 101"/>
                <a:gd name="T24" fmla="*/ 48 w 109"/>
                <a:gd name="T25" fmla="*/ 101 h 101"/>
                <a:gd name="T26" fmla="*/ 40 w 109"/>
                <a:gd name="T27" fmla="*/ 100 h 101"/>
                <a:gd name="T28" fmla="*/ 33 w 109"/>
                <a:gd name="T29" fmla="*/ 97 h 101"/>
                <a:gd name="T30" fmla="*/ 26 w 109"/>
                <a:gd name="T31" fmla="*/ 94 h 101"/>
                <a:gd name="T32" fmla="*/ 19 w 109"/>
                <a:gd name="T33" fmla="*/ 89 h 101"/>
                <a:gd name="T34" fmla="*/ 10 w 109"/>
                <a:gd name="T35" fmla="*/ 81 h 101"/>
                <a:gd name="T36" fmla="*/ 11 w 109"/>
                <a:gd name="T37" fmla="*/ 79 h 101"/>
                <a:gd name="T38" fmla="*/ 5 w 109"/>
                <a:gd name="T39" fmla="*/ 73 h 101"/>
                <a:gd name="T40" fmla="*/ 2 w 109"/>
                <a:gd name="T41" fmla="*/ 65 h 101"/>
                <a:gd name="T42" fmla="*/ 1 w 109"/>
                <a:gd name="T43" fmla="*/ 58 h 101"/>
                <a:gd name="T44" fmla="*/ 0 w 109"/>
                <a:gd name="T45" fmla="*/ 49 h 101"/>
                <a:gd name="T46" fmla="*/ 1 w 109"/>
                <a:gd name="T47" fmla="*/ 42 h 101"/>
                <a:gd name="T48" fmla="*/ 3 w 109"/>
                <a:gd name="T49" fmla="*/ 34 h 101"/>
                <a:gd name="T50" fmla="*/ 6 w 109"/>
                <a:gd name="T51" fmla="*/ 27 h 101"/>
                <a:gd name="T52" fmla="*/ 10 w 109"/>
                <a:gd name="T53" fmla="*/ 20 h 101"/>
                <a:gd name="T54" fmla="*/ 16 w 109"/>
                <a:gd name="T55" fmla="*/ 15 h 101"/>
                <a:gd name="T56" fmla="*/ 21 w 109"/>
                <a:gd name="T57" fmla="*/ 10 h 101"/>
                <a:gd name="T58" fmla="*/ 28 w 109"/>
                <a:gd name="T59" fmla="*/ 5 h 101"/>
                <a:gd name="T60" fmla="*/ 35 w 109"/>
                <a:gd name="T61" fmla="*/ 3 h 101"/>
                <a:gd name="T62" fmla="*/ 42 w 109"/>
                <a:gd name="T63" fmla="*/ 1 h 101"/>
                <a:gd name="T64" fmla="*/ 49 w 109"/>
                <a:gd name="T65" fmla="*/ 0 h 101"/>
                <a:gd name="T66" fmla="*/ 56 w 109"/>
                <a:gd name="T67" fmla="*/ 0 h 101"/>
                <a:gd name="T68" fmla="*/ 63 w 109"/>
                <a:gd name="T69" fmla="*/ 0 h 101"/>
                <a:gd name="T70" fmla="*/ 70 w 109"/>
                <a:gd name="T71" fmla="*/ 2 h 101"/>
                <a:gd name="T72" fmla="*/ 77 w 109"/>
                <a:gd name="T73" fmla="*/ 3 h 101"/>
                <a:gd name="T74" fmla="*/ 84 w 109"/>
                <a:gd name="T75" fmla="*/ 6 h 101"/>
                <a:gd name="T76" fmla="*/ 89 w 109"/>
                <a:gd name="T77" fmla="*/ 10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0" name="Freeform 33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50 w 108"/>
                <a:gd name="T1" fmla="*/ 0 h 101"/>
                <a:gd name="T2" fmla="*/ 43 w 108"/>
                <a:gd name="T3" fmla="*/ 1 h 101"/>
                <a:gd name="T4" fmla="*/ 37 w 108"/>
                <a:gd name="T5" fmla="*/ 2 h 101"/>
                <a:gd name="T6" fmla="*/ 31 w 108"/>
                <a:gd name="T7" fmla="*/ 5 h 101"/>
                <a:gd name="T8" fmla="*/ 25 w 108"/>
                <a:gd name="T9" fmla="*/ 8 h 101"/>
                <a:gd name="T10" fmla="*/ 20 w 108"/>
                <a:gd name="T11" fmla="*/ 12 h 101"/>
                <a:gd name="T12" fmla="*/ 15 w 108"/>
                <a:gd name="T13" fmla="*/ 15 h 101"/>
                <a:gd name="T14" fmla="*/ 10 w 108"/>
                <a:gd name="T15" fmla="*/ 20 h 101"/>
                <a:gd name="T16" fmla="*/ 7 w 108"/>
                <a:gd name="T17" fmla="*/ 25 h 101"/>
                <a:gd name="T18" fmla="*/ 2 w 108"/>
                <a:gd name="T19" fmla="*/ 36 h 101"/>
                <a:gd name="T20" fmla="*/ 0 w 108"/>
                <a:gd name="T21" fmla="*/ 47 h 101"/>
                <a:gd name="T22" fmla="*/ 1 w 108"/>
                <a:gd name="T23" fmla="*/ 60 h 101"/>
                <a:gd name="T24" fmla="*/ 4 w 108"/>
                <a:gd name="T25" fmla="*/ 71 h 101"/>
                <a:gd name="T26" fmla="*/ 7 w 108"/>
                <a:gd name="T27" fmla="*/ 78 h 101"/>
                <a:gd name="T28" fmla="*/ 13 w 108"/>
                <a:gd name="T29" fmla="*/ 84 h 101"/>
                <a:gd name="T30" fmla="*/ 19 w 108"/>
                <a:gd name="T31" fmla="*/ 89 h 101"/>
                <a:gd name="T32" fmla="*/ 24 w 108"/>
                <a:gd name="T33" fmla="*/ 94 h 101"/>
                <a:gd name="T34" fmla="*/ 29 w 108"/>
                <a:gd name="T35" fmla="*/ 97 h 101"/>
                <a:gd name="T36" fmla="*/ 32 w 108"/>
                <a:gd name="T37" fmla="*/ 98 h 101"/>
                <a:gd name="T38" fmla="*/ 36 w 108"/>
                <a:gd name="T39" fmla="*/ 100 h 101"/>
                <a:gd name="T40" fmla="*/ 40 w 108"/>
                <a:gd name="T41" fmla="*/ 100 h 101"/>
                <a:gd name="T42" fmla="*/ 44 w 108"/>
                <a:gd name="T43" fmla="*/ 101 h 101"/>
                <a:gd name="T44" fmla="*/ 48 w 108"/>
                <a:gd name="T45" fmla="*/ 101 h 101"/>
                <a:gd name="T46" fmla="*/ 53 w 108"/>
                <a:gd name="T47" fmla="*/ 101 h 101"/>
                <a:gd name="T48" fmla="*/ 59 w 108"/>
                <a:gd name="T49" fmla="*/ 101 h 101"/>
                <a:gd name="T50" fmla="*/ 60 w 108"/>
                <a:gd name="T51" fmla="*/ 101 h 101"/>
                <a:gd name="T52" fmla="*/ 61 w 108"/>
                <a:gd name="T53" fmla="*/ 100 h 101"/>
                <a:gd name="T54" fmla="*/ 62 w 108"/>
                <a:gd name="T55" fmla="*/ 100 h 101"/>
                <a:gd name="T56" fmla="*/ 63 w 108"/>
                <a:gd name="T57" fmla="*/ 101 h 101"/>
                <a:gd name="T58" fmla="*/ 70 w 108"/>
                <a:gd name="T59" fmla="*/ 99 h 101"/>
                <a:gd name="T60" fmla="*/ 77 w 108"/>
                <a:gd name="T61" fmla="*/ 97 h 101"/>
                <a:gd name="T62" fmla="*/ 84 w 108"/>
                <a:gd name="T63" fmla="*/ 92 h 101"/>
                <a:gd name="T64" fmla="*/ 91 w 108"/>
                <a:gd name="T65" fmla="*/ 86 h 101"/>
                <a:gd name="T66" fmla="*/ 97 w 108"/>
                <a:gd name="T67" fmla="*/ 81 h 101"/>
                <a:gd name="T68" fmla="*/ 103 w 108"/>
                <a:gd name="T69" fmla="*/ 74 h 101"/>
                <a:gd name="T70" fmla="*/ 106 w 108"/>
                <a:gd name="T71" fmla="*/ 67 h 101"/>
                <a:gd name="T72" fmla="*/ 108 w 108"/>
                <a:gd name="T73" fmla="*/ 59 h 101"/>
                <a:gd name="T74" fmla="*/ 108 w 108"/>
                <a:gd name="T75" fmla="*/ 47 h 101"/>
                <a:gd name="T76" fmla="*/ 106 w 108"/>
                <a:gd name="T77" fmla="*/ 35 h 101"/>
                <a:gd name="T78" fmla="*/ 100 w 108"/>
                <a:gd name="T79" fmla="*/ 23 h 101"/>
                <a:gd name="T80" fmla="*/ 92 w 108"/>
                <a:gd name="T81" fmla="*/ 14 h 101"/>
                <a:gd name="T82" fmla="*/ 88 w 108"/>
                <a:gd name="T83" fmla="*/ 10 h 101"/>
                <a:gd name="T84" fmla="*/ 83 w 108"/>
                <a:gd name="T85" fmla="*/ 7 h 101"/>
                <a:gd name="T86" fmla="*/ 78 w 108"/>
                <a:gd name="T87" fmla="*/ 6 h 101"/>
                <a:gd name="T88" fmla="*/ 73 w 108"/>
                <a:gd name="T89" fmla="*/ 4 h 101"/>
                <a:gd name="T90" fmla="*/ 67 w 108"/>
                <a:gd name="T91" fmla="*/ 2 h 101"/>
                <a:gd name="T92" fmla="*/ 61 w 108"/>
                <a:gd name="T93" fmla="*/ 1 h 101"/>
                <a:gd name="T94" fmla="*/ 55 w 108"/>
                <a:gd name="T95" fmla="*/ 0 h 101"/>
                <a:gd name="T96" fmla="*/ 50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1" name="Freeform 34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53 w 110"/>
                <a:gd name="T1" fmla="*/ 0 h 102"/>
                <a:gd name="T2" fmla="*/ 47 w 110"/>
                <a:gd name="T3" fmla="*/ 1 h 102"/>
                <a:gd name="T4" fmla="*/ 42 w 110"/>
                <a:gd name="T5" fmla="*/ 2 h 102"/>
                <a:gd name="T6" fmla="*/ 36 w 110"/>
                <a:gd name="T7" fmla="*/ 3 h 102"/>
                <a:gd name="T8" fmla="*/ 30 w 110"/>
                <a:gd name="T9" fmla="*/ 7 h 102"/>
                <a:gd name="T10" fmla="*/ 24 w 110"/>
                <a:gd name="T11" fmla="*/ 9 h 102"/>
                <a:gd name="T12" fmla="*/ 20 w 110"/>
                <a:gd name="T13" fmla="*/ 13 h 102"/>
                <a:gd name="T14" fmla="*/ 16 w 110"/>
                <a:gd name="T15" fmla="*/ 16 h 102"/>
                <a:gd name="T16" fmla="*/ 13 w 110"/>
                <a:gd name="T17" fmla="*/ 21 h 102"/>
                <a:gd name="T18" fmla="*/ 7 w 110"/>
                <a:gd name="T19" fmla="*/ 31 h 102"/>
                <a:gd name="T20" fmla="*/ 3 w 110"/>
                <a:gd name="T21" fmla="*/ 43 h 102"/>
                <a:gd name="T22" fmla="*/ 0 w 110"/>
                <a:gd name="T23" fmla="*/ 54 h 102"/>
                <a:gd name="T24" fmla="*/ 3 w 110"/>
                <a:gd name="T25" fmla="*/ 66 h 102"/>
                <a:gd name="T26" fmla="*/ 6 w 110"/>
                <a:gd name="T27" fmla="*/ 71 h 102"/>
                <a:gd name="T28" fmla="*/ 9 w 110"/>
                <a:gd name="T29" fmla="*/ 77 h 102"/>
                <a:gd name="T30" fmla="*/ 15 w 110"/>
                <a:gd name="T31" fmla="*/ 83 h 102"/>
                <a:gd name="T32" fmla="*/ 20 w 110"/>
                <a:gd name="T33" fmla="*/ 87 h 102"/>
                <a:gd name="T34" fmla="*/ 26 w 110"/>
                <a:gd name="T35" fmla="*/ 92 h 102"/>
                <a:gd name="T36" fmla="*/ 31 w 110"/>
                <a:gd name="T37" fmla="*/ 96 h 102"/>
                <a:gd name="T38" fmla="*/ 38 w 110"/>
                <a:gd name="T39" fmla="*/ 99 h 102"/>
                <a:gd name="T40" fmla="*/ 45 w 110"/>
                <a:gd name="T41" fmla="*/ 101 h 102"/>
                <a:gd name="T42" fmla="*/ 53 w 110"/>
                <a:gd name="T43" fmla="*/ 102 h 102"/>
                <a:gd name="T44" fmla="*/ 62 w 110"/>
                <a:gd name="T45" fmla="*/ 102 h 102"/>
                <a:gd name="T46" fmla="*/ 71 w 110"/>
                <a:gd name="T47" fmla="*/ 101 h 102"/>
                <a:gd name="T48" fmla="*/ 79 w 110"/>
                <a:gd name="T49" fmla="*/ 99 h 102"/>
                <a:gd name="T50" fmla="*/ 85 w 110"/>
                <a:gd name="T51" fmla="*/ 94 h 102"/>
                <a:gd name="T52" fmla="*/ 92 w 110"/>
                <a:gd name="T53" fmla="*/ 90 h 102"/>
                <a:gd name="T54" fmla="*/ 99 w 110"/>
                <a:gd name="T55" fmla="*/ 84 h 102"/>
                <a:gd name="T56" fmla="*/ 104 w 110"/>
                <a:gd name="T57" fmla="*/ 77 h 102"/>
                <a:gd name="T58" fmla="*/ 109 w 110"/>
                <a:gd name="T59" fmla="*/ 67 h 102"/>
                <a:gd name="T60" fmla="*/ 110 w 110"/>
                <a:gd name="T61" fmla="*/ 55 h 102"/>
                <a:gd name="T62" fmla="*/ 110 w 110"/>
                <a:gd name="T63" fmla="*/ 44 h 102"/>
                <a:gd name="T64" fmla="*/ 109 w 110"/>
                <a:gd name="T65" fmla="*/ 33 h 102"/>
                <a:gd name="T66" fmla="*/ 104 w 110"/>
                <a:gd name="T67" fmla="*/ 25 h 102"/>
                <a:gd name="T68" fmla="*/ 99 w 110"/>
                <a:gd name="T69" fmla="*/ 18 h 102"/>
                <a:gd name="T70" fmla="*/ 92 w 110"/>
                <a:gd name="T71" fmla="*/ 13 h 102"/>
                <a:gd name="T72" fmla="*/ 85 w 110"/>
                <a:gd name="T73" fmla="*/ 8 h 102"/>
                <a:gd name="T74" fmla="*/ 79 w 110"/>
                <a:gd name="T75" fmla="*/ 3 h 102"/>
                <a:gd name="T76" fmla="*/ 71 w 110"/>
                <a:gd name="T77" fmla="*/ 1 h 102"/>
                <a:gd name="T78" fmla="*/ 61 w 110"/>
                <a:gd name="T79" fmla="*/ 0 h 102"/>
                <a:gd name="T80" fmla="*/ 53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2" name="Freeform 35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155 w 157"/>
                <a:gd name="T1" fmla="*/ 62 h 105"/>
                <a:gd name="T2" fmla="*/ 157 w 157"/>
                <a:gd name="T3" fmla="*/ 69 h 105"/>
                <a:gd name="T4" fmla="*/ 155 w 157"/>
                <a:gd name="T5" fmla="*/ 76 h 105"/>
                <a:gd name="T6" fmla="*/ 153 w 157"/>
                <a:gd name="T7" fmla="*/ 82 h 105"/>
                <a:gd name="T8" fmla="*/ 150 w 157"/>
                <a:gd name="T9" fmla="*/ 87 h 105"/>
                <a:gd name="T10" fmla="*/ 144 w 157"/>
                <a:gd name="T11" fmla="*/ 94 h 105"/>
                <a:gd name="T12" fmla="*/ 136 w 157"/>
                <a:gd name="T13" fmla="*/ 99 h 105"/>
                <a:gd name="T14" fmla="*/ 128 w 157"/>
                <a:gd name="T15" fmla="*/ 102 h 105"/>
                <a:gd name="T16" fmla="*/ 120 w 157"/>
                <a:gd name="T17" fmla="*/ 104 h 105"/>
                <a:gd name="T18" fmla="*/ 110 w 157"/>
                <a:gd name="T19" fmla="*/ 105 h 105"/>
                <a:gd name="T20" fmla="*/ 101 w 157"/>
                <a:gd name="T21" fmla="*/ 105 h 105"/>
                <a:gd name="T22" fmla="*/ 91 w 157"/>
                <a:gd name="T23" fmla="*/ 104 h 105"/>
                <a:gd name="T24" fmla="*/ 82 w 157"/>
                <a:gd name="T25" fmla="*/ 102 h 105"/>
                <a:gd name="T26" fmla="*/ 69 w 157"/>
                <a:gd name="T27" fmla="*/ 99 h 105"/>
                <a:gd name="T28" fmla="*/ 57 w 157"/>
                <a:gd name="T29" fmla="*/ 94 h 105"/>
                <a:gd name="T30" fmla="*/ 45 w 157"/>
                <a:gd name="T31" fmla="*/ 90 h 105"/>
                <a:gd name="T32" fmla="*/ 34 w 157"/>
                <a:gd name="T33" fmla="*/ 84 h 105"/>
                <a:gd name="T34" fmla="*/ 24 w 157"/>
                <a:gd name="T35" fmla="*/ 77 h 105"/>
                <a:gd name="T36" fmla="*/ 15 w 157"/>
                <a:gd name="T37" fmla="*/ 69 h 105"/>
                <a:gd name="T38" fmla="*/ 7 w 157"/>
                <a:gd name="T39" fmla="*/ 59 h 105"/>
                <a:gd name="T40" fmla="*/ 1 w 157"/>
                <a:gd name="T41" fmla="*/ 46 h 105"/>
                <a:gd name="T42" fmla="*/ 0 w 157"/>
                <a:gd name="T43" fmla="*/ 39 h 105"/>
                <a:gd name="T44" fmla="*/ 0 w 157"/>
                <a:gd name="T45" fmla="*/ 31 h 105"/>
                <a:gd name="T46" fmla="*/ 2 w 157"/>
                <a:gd name="T47" fmla="*/ 24 h 105"/>
                <a:gd name="T48" fmla="*/ 6 w 157"/>
                <a:gd name="T49" fmla="*/ 17 h 105"/>
                <a:gd name="T50" fmla="*/ 18 w 157"/>
                <a:gd name="T51" fmla="*/ 9 h 105"/>
                <a:gd name="T52" fmla="*/ 31 w 157"/>
                <a:gd name="T53" fmla="*/ 3 h 105"/>
                <a:gd name="T54" fmla="*/ 44 w 157"/>
                <a:gd name="T55" fmla="*/ 1 h 105"/>
                <a:gd name="T56" fmla="*/ 56 w 157"/>
                <a:gd name="T57" fmla="*/ 0 h 105"/>
                <a:gd name="T58" fmla="*/ 69 w 157"/>
                <a:gd name="T59" fmla="*/ 1 h 105"/>
                <a:gd name="T60" fmla="*/ 82 w 157"/>
                <a:gd name="T61" fmla="*/ 3 h 105"/>
                <a:gd name="T62" fmla="*/ 94 w 157"/>
                <a:gd name="T63" fmla="*/ 8 h 105"/>
                <a:gd name="T64" fmla="*/ 107 w 157"/>
                <a:gd name="T65" fmla="*/ 13 h 105"/>
                <a:gd name="T66" fmla="*/ 114 w 157"/>
                <a:gd name="T67" fmla="*/ 17 h 105"/>
                <a:gd name="T68" fmla="*/ 122 w 157"/>
                <a:gd name="T69" fmla="*/ 22 h 105"/>
                <a:gd name="T70" fmla="*/ 129 w 157"/>
                <a:gd name="T71" fmla="*/ 26 h 105"/>
                <a:gd name="T72" fmla="*/ 136 w 157"/>
                <a:gd name="T73" fmla="*/ 32 h 105"/>
                <a:gd name="T74" fmla="*/ 143 w 157"/>
                <a:gd name="T75" fmla="*/ 39 h 105"/>
                <a:gd name="T76" fmla="*/ 148 w 157"/>
                <a:gd name="T77" fmla="*/ 46 h 105"/>
                <a:gd name="T78" fmla="*/ 152 w 157"/>
                <a:gd name="T79" fmla="*/ 54 h 105"/>
                <a:gd name="T80" fmla="*/ 155 w 157"/>
                <a:gd name="T81" fmla="*/ 62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3" name="Freeform 36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27 h 80"/>
                <a:gd name="T2" fmla="*/ 4 w 135"/>
                <a:gd name="T3" fmla="*/ 35 h 80"/>
                <a:gd name="T4" fmla="*/ 9 w 135"/>
                <a:gd name="T5" fmla="*/ 43 h 80"/>
                <a:gd name="T6" fmla="*/ 14 w 135"/>
                <a:gd name="T7" fmla="*/ 48 h 80"/>
                <a:gd name="T8" fmla="*/ 21 w 135"/>
                <a:gd name="T9" fmla="*/ 54 h 80"/>
                <a:gd name="T10" fmla="*/ 28 w 135"/>
                <a:gd name="T11" fmla="*/ 60 h 80"/>
                <a:gd name="T12" fmla="*/ 35 w 135"/>
                <a:gd name="T13" fmla="*/ 65 h 80"/>
                <a:gd name="T14" fmla="*/ 43 w 135"/>
                <a:gd name="T15" fmla="*/ 68 h 80"/>
                <a:gd name="T16" fmla="*/ 51 w 135"/>
                <a:gd name="T17" fmla="*/ 71 h 80"/>
                <a:gd name="T18" fmla="*/ 60 w 135"/>
                <a:gd name="T19" fmla="*/ 75 h 80"/>
                <a:gd name="T20" fmla="*/ 70 w 135"/>
                <a:gd name="T21" fmla="*/ 77 h 80"/>
                <a:gd name="T22" fmla="*/ 81 w 135"/>
                <a:gd name="T23" fmla="*/ 78 h 80"/>
                <a:gd name="T24" fmla="*/ 92 w 135"/>
                <a:gd name="T25" fmla="*/ 80 h 80"/>
                <a:gd name="T26" fmla="*/ 103 w 135"/>
                <a:gd name="T27" fmla="*/ 78 h 80"/>
                <a:gd name="T28" fmla="*/ 114 w 135"/>
                <a:gd name="T29" fmla="*/ 76 h 80"/>
                <a:gd name="T30" fmla="*/ 123 w 135"/>
                <a:gd name="T31" fmla="*/ 71 h 80"/>
                <a:gd name="T32" fmla="*/ 133 w 135"/>
                <a:gd name="T33" fmla="*/ 66 h 80"/>
                <a:gd name="T34" fmla="*/ 134 w 135"/>
                <a:gd name="T35" fmla="*/ 60 h 80"/>
                <a:gd name="T36" fmla="*/ 135 w 135"/>
                <a:gd name="T37" fmla="*/ 54 h 80"/>
                <a:gd name="T38" fmla="*/ 135 w 135"/>
                <a:gd name="T39" fmla="*/ 50 h 80"/>
                <a:gd name="T40" fmla="*/ 134 w 135"/>
                <a:gd name="T41" fmla="*/ 44 h 80"/>
                <a:gd name="T42" fmla="*/ 128 w 135"/>
                <a:gd name="T43" fmla="*/ 47 h 80"/>
                <a:gd name="T44" fmla="*/ 121 w 135"/>
                <a:gd name="T45" fmla="*/ 50 h 80"/>
                <a:gd name="T46" fmla="*/ 113 w 135"/>
                <a:gd name="T47" fmla="*/ 51 h 80"/>
                <a:gd name="T48" fmla="*/ 105 w 135"/>
                <a:gd name="T49" fmla="*/ 51 h 80"/>
                <a:gd name="T50" fmla="*/ 96 w 135"/>
                <a:gd name="T51" fmla="*/ 51 h 80"/>
                <a:gd name="T52" fmla="*/ 87 w 135"/>
                <a:gd name="T53" fmla="*/ 50 h 80"/>
                <a:gd name="T54" fmla="*/ 77 w 135"/>
                <a:gd name="T55" fmla="*/ 47 h 80"/>
                <a:gd name="T56" fmla="*/ 68 w 135"/>
                <a:gd name="T57" fmla="*/ 44 h 80"/>
                <a:gd name="T58" fmla="*/ 59 w 135"/>
                <a:gd name="T59" fmla="*/ 40 h 80"/>
                <a:gd name="T60" fmla="*/ 50 w 135"/>
                <a:gd name="T61" fmla="*/ 36 h 80"/>
                <a:gd name="T62" fmla="*/ 42 w 135"/>
                <a:gd name="T63" fmla="*/ 30 h 80"/>
                <a:gd name="T64" fmla="*/ 35 w 135"/>
                <a:gd name="T65" fmla="*/ 24 h 80"/>
                <a:gd name="T66" fmla="*/ 29 w 135"/>
                <a:gd name="T67" fmla="*/ 19 h 80"/>
                <a:gd name="T68" fmla="*/ 24 w 135"/>
                <a:gd name="T69" fmla="*/ 13 h 80"/>
                <a:gd name="T70" fmla="*/ 20 w 135"/>
                <a:gd name="T71" fmla="*/ 6 h 80"/>
                <a:gd name="T72" fmla="*/ 17 w 135"/>
                <a:gd name="T73" fmla="*/ 0 h 80"/>
                <a:gd name="T74" fmla="*/ 16 w 135"/>
                <a:gd name="T75" fmla="*/ 1 h 80"/>
                <a:gd name="T76" fmla="*/ 15 w 135"/>
                <a:gd name="T77" fmla="*/ 1 h 80"/>
                <a:gd name="T78" fmla="*/ 15 w 135"/>
                <a:gd name="T79" fmla="*/ 1 h 80"/>
                <a:gd name="T80" fmla="*/ 14 w 135"/>
                <a:gd name="T81" fmla="*/ 1 h 80"/>
                <a:gd name="T82" fmla="*/ 7 w 135"/>
                <a:gd name="T83" fmla="*/ 5 h 80"/>
                <a:gd name="T84" fmla="*/ 4 w 135"/>
                <a:gd name="T85" fmla="*/ 10 h 80"/>
                <a:gd name="T86" fmla="*/ 1 w 135"/>
                <a:gd name="T87" fmla="*/ 19 h 80"/>
                <a:gd name="T88" fmla="*/ 0 w 135"/>
                <a:gd name="T89" fmla="*/ 2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4" name="Freeform 37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51 w 117"/>
                <a:gd name="T1" fmla="*/ 49 h 56"/>
                <a:gd name="T2" fmla="*/ 60 w 117"/>
                <a:gd name="T3" fmla="*/ 52 h 56"/>
                <a:gd name="T4" fmla="*/ 70 w 117"/>
                <a:gd name="T5" fmla="*/ 55 h 56"/>
                <a:gd name="T6" fmla="*/ 79 w 117"/>
                <a:gd name="T7" fmla="*/ 56 h 56"/>
                <a:gd name="T8" fmla="*/ 88 w 117"/>
                <a:gd name="T9" fmla="*/ 56 h 56"/>
                <a:gd name="T10" fmla="*/ 96 w 117"/>
                <a:gd name="T11" fmla="*/ 56 h 56"/>
                <a:gd name="T12" fmla="*/ 104 w 117"/>
                <a:gd name="T13" fmla="*/ 55 h 56"/>
                <a:gd name="T14" fmla="*/ 111 w 117"/>
                <a:gd name="T15" fmla="*/ 52 h 56"/>
                <a:gd name="T16" fmla="*/ 117 w 117"/>
                <a:gd name="T17" fmla="*/ 49 h 56"/>
                <a:gd name="T18" fmla="*/ 117 w 117"/>
                <a:gd name="T19" fmla="*/ 48 h 56"/>
                <a:gd name="T20" fmla="*/ 117 w 117"/>
                <a:gd name="T21" fmla="*/ 47 h 56"/>
                <a:gd name="T22" fmla="*/ 116 w 117"/>
                <a:gd name="T23" fmla="*/ 45 h 56"/>
                <a:gd name="T24" fmla="*/ 116 w 117"/>
                <a:gd name="T25" fmla="*/ 44 h 56"/>
                <a:gd name="T26" fmla="*/ 104 w 117"/>
                <a:gd name="T27" fmla="*/ 32 h 56"/>
                <a:gd name="T28" fmla="*/ 91 w 117"/>
                <a:gd name="T29" fmla="*/ 21 h 56"/>
                <a:gd name="T30" fmla="*/ 79 w 117"/>
                <a:gd name="T31" fmla="*/ 13 h 56"/>
                <a:gd name="T32" fmla="*/ 64 w 117"/>
                <a:gd name="T33" fmla="*/ 7 h 56"/>
                <a:gd name="T34" fmla="*/ 49 w 117"/>
                <a:gd name="T35" fmla="*/ 3 h 56"/>
                <a:gd name="T36" fmla="*/ 33 w 117"/>
                <a:gd name="T37" fmla="*/ 0 h 56"/>
                <a:gd name="T38" fmla="*/ 17 w 117"/>
                <a:gd name="T39" fmla="*/ 2 h 56"/>
                <a:gd name="T40" fmla="*/ 0 w 117"/>
                <a:gd name="T41" fmla="*/ 5 h 56"/>
                <a:gd name="T42" fmla="*/ 3 w 117"/>
                <a:gd name="T43" fmla="*/ 11 h 56"/>
                <a:gd name="T44" fmla="*/ 7 w 117"/>
                <a:gd name="T45" fmla="*/ 18 h 56"/>
                <a:gd name="T46" fmla="*/ 12 w 117"/>
                <a:gd name="T47" fmla="*/ 24 h 56"/>
                <a:gd name="T48" fmla="*/ 18 w 117"/>
                <a:gd name="T49" fmla="*/ 29 h 56"/>
                <a:gd name="T50" fmla="*/ 25 w 117"/>
                <a:gd name="T51" fmla="*/ 35 h 56"/>
                <a:gd name="T52" fmla="*/ 33 w 117"/>
                <a:gd name="T53" fmla="*/ 41 h 56"/>
                <a:gd name="T54" fmla="*/ 42 w 117"/>
                <a:gd name="T55" fmla="*/ 45 h 56"/>
                <a:gd name="T56" fmla="*/ 51 w 117"/>
                <a:gd name="T57" fmla="*/ 49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5" name="Freeform 38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460 w 881"/>
                <a:gd name="T1" fmla="*/ 28 h 1107"/>
                <a:gd name="T2" fmla="*/ 523 w 881"/>
                <a:gd name="T3" fmla="*/ 66 h 1107"/>
                <a:gd name="T4" fmla="*/ 586 w 881"/>
                <a:gd name="T5" fmla="*/ 104 h 1107"/>
                <a:gd name="T6" fmla="*/ 647 w 881"/>
                <a:gd name="T7" fmla="*/ 144 h 1107"/>
                <a:gd name="T8" fmla="*/ 707 w 881"/>
                <a:gd name="T9" fmla="*/ 185 h 1107"/>
                <a:gd name="T10" fmla="*/ 758 w 881"/>
                <a:gd name="T11" fmla="*/ 223 h 1107"/>
                <a:gd name="T12" fmla="*/ 791 w 881"/>
                <a:gd name="T13" fmla="*/ 250 h 1107"/>
                <a:gd name="T14" fmla="*/ 825 w 881"/>
                <a:gd name="T15" fmla="*/ 276 h 1107"/>
                <a:gd name="T16" fmla="*/ 844 w 881"/>
                <a:gd name="T17" fmla="*/ 292 h 1107"/>
                <a:gd name="T18" fmla="*/ 858 w 881"/>
                <a:gd name="T19" fmla="*/ 304 h 1107"/>
                <a:gd name="T20" fmla="*/ 871 w 881"/>
                <a:gd name="T21" fmla="*/ 317 h 1107"/>
                <a:gd name="T22" fmla="*/ 880 w 881"/>
                <a:gd name="T23" fmla="*/ 342 h 1107"/>
                <a:gd name="T24" fmla="*/ 870 w 881"/>
                <a:gd name="T25" fmla="*/ 539 h 1107"/>
                <a:gd name="T26" fmla="*/ 832 w 881"/>
                <a:gd name="T27" fmla="*/ 750 h 1107"/>
                <a:gd name="T28" fmla="*/ 779 w 881"/>
                <a:gd name="T29" fmla="*/ 813 h 1107"/>
                <a:gd name="T30" fmla="*/ 726 w 881"/>
                <a:gd name="T31" fmla="*/ 875 h 1107"/>
                <a:gd name="T32" fmla="*/ 673 w 881"/>
                <a:gd name="T33" fmla="*/ 937 h 1107"/>
                <a:gd name="T34" fmla="*/ 618 w 881"/>
                <a:gd name="T35" fmla="*/ 998 h 1107"/>
                <a:gd name="T36" fmla="*/ 564 w 881"/>
                <a:gd name="T37" fmla="*/ 1059 h 1107"/>
                <a:gd name="T38" fmla="*/ 547 w 881"/>
                <a:gd name="T39" fmla="*/ 1076 h 1107"/>
                <a:gd name="T40" fmla="*/ 530 w 881"/>
                <a:gd name="T41" fmla="*/ 1092 h 1107"/>
                <a:gd name="T42" fmla="*/ 518 w 881"/>
                <a:gd name="T43" fmla="*/ 1101 h 1107"/>
                <a:gd name="T44" fmla="*/ 507 w 881"/>
                <a:gd name="T45" fmla="*/ 1107 h 1107"/>
                <a:gd name="T46" fmla="*/ 499 w 881"/>
                <a:gd name="T47" fmla="*/ 1104 h 1107"/>
                <a:gd name="T48" fmla="*/ 451 w 881"/>
                <a:gd name="T49" fmla="*/ 1078 h 1107"/>
                <a:gd name="T50" fmla="*/ 403 w 881"/>
                <a:gd name="T51" fmla="*/ 1051 h 1107"/>
                <a:gd name="T52" fmla="*/ 354 w 881"/>
                <a:gd name="T53" fmla="*/ 1024 h 1107"/>
                <a:gd name="T54" fmla="*/ 305 w 881"/>
                <a:gd name="T55" fmla="*/ 995 h 1107"/>
                <a:gd name="T56" fmla="*/ 256 w 881"/>
                <a:gd name="T57" fmla="*/ 965 h 1107"/>
                <a:gd name="T58" fmla="*/ 196 w 881"/>
                <a:gd name="T59" fmla="*/ 929 h 1107"/>
                <a:gd name="T60" fmla="*/ 134 w 881"/>
                <a:gd name="T61" fmla="*/ 889 h 1107"/>
                <a:gd name="T62" fmla="*/ 70 w 881"/>
                <a:gd name="T63" fmla="*/ 843 h 1107"/>
                <a:gd name="T64" fmla="*/ 48 w 881"/>
                <a:gd name="T65" fmla="*/ 669 h 1107"/>
                <a:gd name="T66" fmla="*/ 21 w 881"/>
                <a:gd name="T67" fmla="*/ 494 h 1107"/>
                <a:gd name="T68" fmla="*/ 11 w 881"/>
                <a:gd name="T69" fmla="*/ 363 h 1107"/>
                <a:gd name="T70" fmla="*/ 49 w 881"/>
                <a:gd name="T71" fmla="*/ 320 h 1107"/>
                <a:gd name="T72" fmla="*/ 91 w 881"/>
                <a:gd name="T73" fmla="*/ 281 h 1107"/>
                <a:gd name="T74" fmla="*/ 140 w 881"/>
                <a:gd name="T75" fmla="*/ 234 h 1107"/>
                <a:gd name="T76" fmla="*/ 192 w 881"/>
                <a:gd name="T77" fmla="*/ 185 h 1107"/>
                <a:gd name="T78" fmla="*/ 245 w 881"/>
                <a:gd name="T79" fmla="*/ 138 h 1107"/>
                <a:gd name="T80" fmla="*/ 298 w 881"/>
                <a:gd name="T81" fmla="*/ 91 h 1107"/>
                <a:gd name="T82" fmla="*/ 352 w 881"/>
                <a:gd name="T83" fmla="*/ 45 h 1107"/>
                <a:gd name="T84" fmla="*/ 388 w 881"/>
                <a:gd name="T85" fmla="*/ 14 h 1107"/>
                <a:gd name="T86" fmla="*/ 389 w 881"/>
                <a:gd name="T87" fmla="*/ 9 h 1107"/>
                <a:gd name="T88" fmla="*/ 404 w 881"/>
                <a:gd name="T89" fmla="*/ 2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6" name="Freeform 39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801 w 821"/>
                <a:gd name="T1" fmla="*/ 324 h 663"/>
                <a:gd name="T2" fmla="*/ 762 w 821"/>
                <a:gd name="T3" fmla="*/ 371 h 663"/>
                <a:gd name="T4" fmla="*/ 723 w 821"/>
                <a:gd name="T5" fmla="*/ 417 h 663"/>
                <a:gd name="T6" fmla="*/ 683 w 821"/>
                <a:gd name="T7" fmla="*/ 463 h 663"/>
                <a:gd name="T8" fmla="*/ 642 w 821"/>
                <a:gd name="T9" fmla="*/ 509 h 663"/>
                <a:gd name="T10" fmla="*/ 601 w 821"/>
                <a:gd name="T11" fmla="*/ 553 h 663"/>
                <a:gd name="T12" fmla="*/ 559 w 821"/>
                <a:gd name="T13" fmla="*/ 598 h 663"/>
                <a:gd name="T14" fmla="*/ 518 w 821"/>
                <a:gd name="T15" fmla="*/ 641 h 663"/>
                <a:gd name="T16" fmla="*/ 466 w 821"/>
                <a:gd name="T17" fmla="*/ 643 h 663"/>
                <a:gd name="T18" fmla="*/ 404 w 821"/>
                <a:gd name="T19" fmla="*/ 603 h 663"/>
                <a:gd name="T20" fmla="*/ 343 w 821"/>
                <a:gd name="T21" fmla="*/ 562 h 663"/>
                <a:gd name="T22" fmla="*/ 282 w 821"/>
                <a:gd name="T23" fmla="*/ 523 h 663"/>
                <a:gd name="T24" fmla="*/ 220 w 821"/>
                <a:gd name="T25" fmla="*/ 484 h 663"/>
                <a:gd name="T26" fmla="*/ 157 w 821"/>
                <a:gd name="T27" fmla="*/ 445 h 663"/>
                <a:gd name="T28" fmla="*/ 95 w 821"/>
                <a:gd name="T29" fmla="*/ 408 h 663"/>
                <a:gd name="T30" fmla="*/ 32 w 821"/>
                <a:gd name="T31" fmla="*/ 371 h 663"/>
                <a:gd name="T32" fmla="*/ 21 w 821"/>
                <a:gd name="T33" fmla="*/ 331 h 663"/>
                <a:gd name="T34" fmla="*/ 66 w 821"/>
                <a:gd name="T35" fmla="*/ 284 h 663"/>
                <a:gd name="T36" fmla="*/ 112 w 821"/>
                <a:gd name="T37" fmla="*/ 238 h 663"/>
                <a:gd name="T38" fmla="*/ 161 w 821"/>
                <a:gd name="T39" fmla="*/ 193 h 663"/>
                <a:gd name="T40" fmla="*/ 209 w 821"/>
                <a:gd name="T41" fmla="*/ 148 h 663"/>
                <a:gd name="T42" fmla="*/ 259 w 821"/>
                <a:gd name="T43" fmla="*/ 104 h 663"/>
                <a:gd name="T44" fmla="*/ 308 w 821"/>
                <a:gd name="T45" fmla="*/ 61 h 663"/>
                <a:gd name="T46" fmla="*/ 357 w 821"/>
                <a:gd name="T47" fmla="*/ 20 h 663"/>
                <a:gd name="T48" fmla="*/ 411 w 821"/>
                <a:gd name="T49" fmla="*/ 15 h 663"/>
                <a:gd name="T50" fmla="*/ 468 w 821"/>
                <a:gd name="T51" fmla="*/ 46 h 663"/>
                <a:gd name="T52" fmla="*/ 526 w 821"/>
                <a:gd name="T53" fmla="*/ 81 h 663"/>
                <a:gd name="T54" fmla="*/ 581 w 821"/>
                <a:gd name="T55" fmla="*/ 117 h 663"/>
                <a:gd name="T56" fmla="*/ 637 w 821"/>
                <a:gd name="T57" fmla="*/ 155 h 663"/>
                <a:gd name="T58" fmla="*/ 691 w 821"/>
                <a:gd name="T59" fmla="*/ 195 h 663"/>
                <a:gd name="T60" fmla="*/ 744 w 821"/>
                <a:gd name="T61" fmla="*/ 236 h 663"/>
                <a:gd name="T62" fmla="*/ 795 w 821"/>
                <a:gd name="T63" fmla="*/ 278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7" name="Freeform 40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119 w 123"/>
                <a:gd name="T1" fmla="*/ 50 h 107"/>
                <a:gd name="T2" fmla="*/ 123 w 123"/>
                <a:gd name="T3" fmla="*/ 60 h 107"/>
                <a:gd name="T4" fmla="*/ 123 w 123"/>
                <a:gd name="T5" fmla="*/ 71 h 107"/>
                <a:gd name="T6" fmla="*/ 121 w 123"/>
                <a:gd name="T7" fmla="*/ 82 h 107"/>
                <a:gd name="T8" fmla="*/ 117 w 123"/>
                <a:gd name="T9" fmla="*/ 91 h 107"/>
                <a:gd name="T10" fmla="*/ 111 w 123"/>
                <a:gd name="T11" fmla="*/ 97 h 107"/>
                <a:gd name="T12" fmla="*/ 106 w 123"/>
                <a:gd name="T13" fmla="*/ 102 h 107"/>
                <a:gd name="T14" fmla="*/ 99 w 123"/>
                <a:gd name="T15" fmla="*/ 104 h 107"/>
                <a:gd name="T16" fmla="*/ 94 w 123"/>
                <a:gd name="T17" fmla="*/ 106 h 107"/>
                <a:gd name="T18" fmla="*/ 88 w 123"/>
                <a:gd name="T19" fmla="*/ 107 h 107"/>
                <a:gd name="T20" fmla="*/ 82 w 123"/>
                <a:gd name="T21" fmla="*/ 107 h 107"/>
                <a:gd name="T22" fmla="*/ 75 w 123"/>
                <a:gd name="T23" fmla="*/ 107 h 107"/>
                <a:gd name="T24" fmla="*/ 70 w 123"/>
                <a:gd name="T25" fmla="*/ 107 h 107"/>
                <a:gd name="T26" fmla="*/ 66 w 123"/>
                <a:gd name="T27" fmla="*/ 106 h 107"/>
                <a:gd name="T28" fmla="*/ 61 w 123"/>
                <a:gd name="T29" fmla="*/ 105 h 107"/>
                <a:gd name="T30" fmla="*/ 57 w 123"/>
                <a:gd name="T31" fmla="*/ 104 h 107"/>
                <a:gd name="T32" fmla="*/ 53 w 123"/>
                <a:gd name="T33" fmla="*/ 102 h 107"/>
                <a:gd name="T34" fmla="*/ 49 w 123"/>
                <a:gd name="T35" fmla="*/ 100 h 107"/>
                <a:gd name="T36" fmla="*/ 44 w 123"/>
                <a:gd name="T37" fmla="*/ 99 h 107"/>
                <a:gd name="T38" fmla="*/ 40 w 123"/>
                <a:gd name="T39" fmla="*/ 98 h 107"/>
                <a:gd name="T40" fmla="*/ 35 w 123"/>
                <a:gd name="T41" fmla="*/ 97 h 107"/>
                <a:gd name="T42" fmla="*/ 32 w 123"/>
                <a:gd name="T43" fmla="*/ 91 h 107"/>
                <a:gd name="T44" fmla="*/ 27 w 123"/>
                <a:gd name="T45" fmla="*/ 88 h 107"/>
                <a:gd name="T46" fmla="*/ 22 w 123"/>
                <a:gd name="T47" fmla="*/ 84 h 107"/>
                <a:gd name="T48" fmla="*/ 19 w 123"/>
                <a:gd name="T49" fmla="*/ 77 h 107"/>
                <a:gd name="T50" fmla="*/ 14 w 123"/>
                <a:gd name="T51" fmla="*/ 73 h 107"/>
                <a:gd name="T52" fmla="*/ 11 w 123"/>
                <a:gd name="T53" fmla="*/ 67 h 107"/>
                <a:gd name="T54" fmla="*/ 8 w 123"/>
                <a:gd name="T55" fmla="*/ 61 h 107"/>
                <a:gd name="T56" fmla="*/ 4 w 123"/>
                <a:gd name="T57" fmla="*/ 57 h 107"/>
                <a:gd name="T58" fmla="*/ 2 w 123"/>
                <a:gd name="T59" fmla="*/ 47 h 107"/>
                <a:gd name="T60" fmla="*/ 0 w 123"/>
                <a:gd name="T61" fmla="*/ 38 h 107"/>
                <a:gd name="T62" fmla="*/ 2 w 123"/>
                <a:gd name="T63" fmla="*/ 29 h 107"/>
                <a:gd name="T64" fmla="*/ 4 w 123"/>
                <a:gd name="T65" fmla="*/ 20 h 107"/>
                <a:gd name="T66" fmla="*/ 5 w 123"/>
                <a:gd name="T67" fmla="*/ 20 h 107"/>
                <a:gd name="T68" fmla="*/ 5 w 123"/>
                <a:gd name="T69" fmla="*/ 20 h 107"/>
                <a:gd name="T70" fmla="*/ 6 w 123"/>
                <a:gd name="T71" fmla="*/ 20 h 107"/>
                <a:gd name="T72" fmla="*/ 6 w 123"/>
                <a:gd name="T73" fmla="*/ 19 h 107"/>
                <a:gd name="T74" fmla="*/ 6 w 123"/>
                <a:gd name="T75" fmla="*/ 15 h 107"/>
                <a:gd name="T76" fmla="*/ 5 w 123"/>
                <a:gd name="T77" fmla="*/ 14 h 107"/>
                <a:gd name="T78" fmla="*/ 6 w 123"/>
                <a:gd name="T79" fmla="*/ 13 h 107"/>
                <a:gd name="T80" fmla="*/ 7 w 123"/>
                <a:gd name="T81" fmla="*/ 11 h 107"/>
                <a:gd name="T82" fmla="*/ 11 w 123"/>
                <a:gd name="T83" fmla="*/ 14 h 107"/>
                <a:gd name="T84" fmla="*/ 17 w 123"/>
                <a:gd name="T85" fmla="*/ 8 h 107"/>
                <a:gd name="T86" fmla="*/ 22 w 123"/>
                <a:gd name="T87" fmla="*/ 5 h 107"/>
                <a:gd name="T88" fmla="*/ 30 w 123"/>
                <a:gd name="T89" fmla="*/ 1 h 107"/>
                <a:gd name="T90" fmla="*/ 38 w 123"/>
                <a:gd name="T91" fmla="*/ 0 h 107"/>
                <a:gd name="T92" fmla="*/ 46 w 123"/>
                <a:gd name="T93" fmla="*/ 0 h 107"/>
                <a:gd name="T94" fmla="*/ 55 w 123"/>
                <a:gd name="T95" fmla="*/ 0 h 107"/>
                <a:gd name="T96" fmla="*/ 63 w 123"/>
                <a:gd name="T97" fmla="*/ 3 h 107"/>
                <a:gd name="T98" fmla="*/ 71 w 123"/>
                <a:gd name="T99" fmla="*/ 6 h 107"/>
                <a:gd name="T100" fmla="*/ 79 w 123"/>
                <a:gd name="T101" fmla="*/ 8 h 107"/>
                <a:gd name="T102" fmla="*/ 87 w 123"/>
                <a:gd name="T103" fmla="*/ 13 h 107"/>
                <a:gd name="T104" fmla="*/ 94 w 123"/>
                <a:gd name="T105" fmla="*/ 18 h 107"/>
                <a:gd name="T106" fmla="*/ 99 w 123"/>
                <a:gd name="T107" fmla="*/ 23 h 107"/>
                <a:gd name="T108" fmla="*/ 105 w 123"/>
                <a:gd name="T109" fmla="*/ 30 h 107"/>
                <a:gd name="T110" fmla="*/ 110 w 123"/>
                <a:gd name="T111" fmla="*/ 37 h 107"/>
                <a:gd name="T112" fmla="*/ 114 w 123"/>
                <a:gd name="T113" fmla="*/ 44 h 107"/>
                <a:gd name="T114" fmla="*/ 119 w 123"/>
                <a:gd name="T115" fmla="*/ 50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8" name="Freeform 41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44 w 122"/>
                <a:gd name="T1" fmla="*/ 1 h 114"/>
                <a:gd name="T2" fmla="*/ 47 w 122"/>
                <a:gd name="T3" fmla="*/ 0 h 114"/>
                <a:gd name="T4" fmla="*/ 47 w 122"/>
                <a:gd name="T5" fmla="*/ 2 h 114"/>
                <a:gd name="T6" fmla="*/ 54 w 122"/>
                <a:gd name="T7" fmla="*/ 3 h 114"/>
                <a:gd name="T8" fmla="*/ 62 w 122"/>
                <a:gd name="T9" fmla="*/ 4 h 114"/>
                <a:gd name="T10" fmla="*/ 69 w 122"/>
                <a:gd name="T11" fmla="*/ 7 h 114"/>
                <a:gd name="T12" fmla="*/ 76 w 122"/>
                <a:gd name="T13" fmla="*/ 9 h 114"/>
                <a:gd name="T14" fmla="*/ 83 w 122"/>
                <a:gd name="T15" fmla="*/ 12 h 114"/>
                <a:gd name="T16" fmla="*/ 90 w 122"/>
                <a:gd name="T17" fmla="*/ 17 h 114"/>
                <a:gd name="T18" fmla="*/ 96 w 122"/>
                <a:gd name="T19" fmla="*/ 22 h 114"/>
                <a:gd name="T20" fmla="*/ 101 w 122"/>
                <a:gd name="T21" fmla="*/ 27 h 114"/>
                <a:gd name="T22" fmla="*/ 111 w 122"/>
                <a:gd name="T23" fmla="*/ 39 h 114"/>
                <a:gd name="T24" fmla="*/ 119 w 122"/>
                <a:gd name="T25" fmla="*/ 53 h 114"/>
                <a:gd name="T26" fmla="*/ 122 w 122"/>
                <a:gd name="T27" fmla="*/ 68 h 114"/>
                <a:gd name="T28" fmla="*/ 122 w 122"/>
                <a:gd name="T29" fmla="*/ 84 h 114"/>
                <a:gd name="T30" fmla="*/ 118 w 122"/>
                <a:gd name="T31" fmla="*/ 90 h 114"/>
                <a:gd name="T32" fmla="*/ 114 w 122"/>
                <a:gd name="T33" fmla="*/ 95 h 114"/>
                <a:gd name="T34" fmla="*/ 108 w 122"/>
                <a:gd name="T35" fmla="*/ 100 h 114"/>
                <a:gd name="T36" fmla="*/ 104 w 122"/>
                <a:gd name="T37" fmla="*/ 105 h 114"/>
                <a:gd name="T38" fmla="*/ 98 w 122"/>
                <a:gd name="T39" fmla="*/ 108 h 114"/>
                <a:gd name="T40" fmla="*/ 92 w 122"/>
                <a:gd name="T41" fmla="*/ 110 h 114"/>
                <a:gd name="T42" fmla="*/ 87 w 122"/>
                <a:gd name="T43" fmla="*/ 113 h 114"/>
                <a:gd name="T44" fmla="*/ 80 w 122"/>
                <a:gd name="T45" fmla="*/ 114 h 114"/>
                <a:gd name="T46" fmla="*/ 76 w 122"/>
                <a:gd name="T47" fmla="*/ 111 h 114"/>
                <a:gd name="T48" fmla="*/ 73 w 122"/>
                <a:gd name="T49" fmla="*/ 110 h 114"/>
                <a:gd name="T50" fmla="*/ 68 w 122"/>
                <a:gd name="T51" fmla="*/ 110 h 114"/>
                <a:gd name="T52" fmla="*/ 65 w 122"/>
                <a:gd name="T53" fmla="*/ 110 h 114"/>
                <a:gd name="T54" fmla="*/ 63 w 122"/>
                <a:gd name="T55" fmla="*/ 108 h 114"/>
                <a:gd name="T56" fmla="*/ 61 w 122"/>
                <a:gd name="T57" fmla="*/ 107 h 114"/>
                <a:gd name="T58" fmla="*/ 59 w 122"/>
                <a:gd name="T59" fmla="*/ 106 h 114"/>
                <a:gd name="T60" fmla="*/ 57 w 122"/>
                <a:gd name="T61" fmla="*/ 105 h 114"/>
                <a:gd name="T62" fmla="*/ 54 w 122"/>
                <a:gd name="T63" fmla="*/ 106 h 114"/>
                <a:gd name="T64" fmla="*/ 51 w 122"/>
                <a:gd name="T65" fmla="*/ 105 h 114"/>
                <a:gd name="T66" fmla="*/ 46 w 122"/>
                <a:gd name="T67" fmla="*/ 103 h 114"/>
                <a:gd name="T68" fmla="*/ 42 w 122"/>
                <a:gd name="T69" fmla="*/ 103 h 114"/>
                <a:gd name="T70" fmla="*/ 42 w 122"/>
                <a:gd name="T71" fmla="*/ 100 h 114"/>
                <a:gd name="T72" fmla="*/ 40 w 122"/>
                <a:gd name="T73" fmla="*/ 99 h 114"/>
                <a:gd name="T74" fmla="*/ 37 w 122"/>
                <a:gd name="T75" fmla="*/ 99 h 114"/>
                <a:gd name="T76" fmla="*/ 35 w 122"/>
                <a:gd name="T77" fmla="*/ 97 h 114"/>
                <a:gd name="T78" fmla="*/ 25 w 122"/>
                <a:gd name="T79" fmla="*/ 88 h 114"/>
                <a:gd name="T80" fmla="*/ 17 w 122"/>
                <a:gd name="T81" fmla="*/ 80 h 114"/>
                <a:gd name="T82" fmla="*/ 9 w 122"/>
                <a:gd name="T83" fmla="*/ 71 h 114"/>
                <a:gd name="T84" fmla="*/ 5 w 122"/>
                <a:gd name="T85" fmla="*/ 58 h 114"/>
                <a:gd name="T86" fmla="*/ 1 w 122"/>
                <a:gd name="T87" fmla="*/ 53 h 114"/>
                <a:gd name="T88" fmla="*/ 0 w 122"/>
                <a:gd name="T89" fmla="*/ 46 h 114"/>
                <a:gd name="T90" fmla="*/ 0 w 122"/>
                <a:gd name="T91" fmla="*/ 40 h 114"/>
                <a:gd name="T92" fmla="*/ 0 w 122"/>
                <a:gd name="T93" fmla="*/ 33 h 114"/>
                <a:gd name="T94" fmla="*/ 4 w 122"/>
                <a:gd name="T95" fmla="*/ 24 h 114"/>
                <a:gd name="T96" fmla="*/ 9 w 122"/>
                <a:gd name="T97" fmla="*/ 15 h 114"/>
                <a:gd name="T98" fmla="*/ 17 w 122"/>
                <a:gd name="T99" fmla="*/ 9 h 114"/>
                <a:gd name="T100" fmla="*/ 25 w 122"/>
                <a:gd name="T101" fmla="*/ 4 h 114"/>
                <a:gd name="T102" fmla="*/ 29 w 122"/>
                <a:gd name="T103" fmla="*/ 0 h 114"/>
                <a:gd name="T104" fmla="*/ 31 w 122"/>
                <a:gd name="T105" fmla="*/ 2 h 114"/>
                <a:gd name="T106" fmla="*/ 35 w 122"/>
                <a:gd name="T107" fmla="*/ 2 h 114"/>
                <a:gd name="T108" fmla="*/ 39 w 122"/>
                <a:gd name="T109" fmla="*/ 2 h 114"/>
                <a:gd name="T110" fmla="*/ 44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9" name="Freeform 42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116 w 119"/>
                <a:gd name="T1" fmla="*/ 53 h 108"/>
                <a:gd name="T2" fmla="*/ 118 w 119"/>
                <a:gd name="T3" fmla="*/ 61 h 108"/>
                <a:gd name="T4" fmla="*/ 119 w 119"/>
                <a:gd name="T5" fmla="*/ 69 h 108"/>
                <a:gd name="T6" fmla="*/ 118 w 119"/>
                <a:gd name="T7" fmla="*/ 78 h 108"/>
                <a:gd name="T8" fmla="*/ 116 w 119"/>
                <a:gd name="T9" fmla="*/ 86 h 108"/>
                <a:gd name="T10" fmla="*/ 112 w 119"/>
                <a:gd name="T11" fmla="*/ 92 h 108"/>
                <a:gd name="T12" fmla="*/ 106 w 119"/>
                <a:gd name="T13" fmla="*/ 98 h 108"/>
                <a:gd name="T14" fmla="*/ 99 w 119"/>
                <a:gd name="T15" fmla="*/ 101 h 108"/>
                <a:gd name="T16" fmla="*/ 91 w 119"/>
                <a:gd name="T17" fmla="*/ 106 h 108"/>
                <a:gd name="T18" fmla="*/ 86 w 119"/>
                <a:gd name="T19" fmla="*/ 107 h 108"/>
                <a:gd name="T20" fmla="*/ 80 w 119"/>
                <a:gd name="T21" fmla="*/ 108 h 108"/>
                <a:gd name="T22" fmla="*/ 74 w 119"/>
                <a:gd name="T23" fmla="*/ 108 h 108"/>
                <a:gd name="T24" fmla="*/ 68 w 119"/>
                <a:gd name="T25" fmla="*/ 108 h 108"/>
                <a:gd name="T26" fmla="*/ 63 w 119"/>
                <a:gd name="T27" fmla="*/ 107 h 108"/>
                <a:gd name="T28" fmla="*/ 58 w 119"/>
                <a:gd name="T29" fmla="*/ 105 h 108"/>
                <a:gd name="T30" fmla="*/ 52 w 119"/>
                <a:gd name="T31" fmla="*/ 102 h 108"/>
                <a:gd name="T32" fmla="*/ 48 w 119"/>
                <a:gd name="T33" fmla="*/ 99 h 108"/>
                <a:gd name="T34" fmla="*/ 42 w 119"/>
                <a:gd name="T35" fmla="*/ 97 h 108"/>
                <a:gd name="T36" fmla="*/ 36 w 119"/>
                <a:gd name="T37" fmla="*/ 93 h 108"/>
                <a:gd name="T38" fmla="*/ 30 w 119"/>
                <a:gd name="T39" fmla="*/ 90 h 108"/>
                <a:gd name="T40" fmla="*/ 26 w 119"/>
                <a:gd name="T41" fmla="*/ 88 h 108"/>
                <a:gd name="T42" fmla="*/ 15 w 119"/>
                <a:gd name="T43" fmla="*/ 76 h 108"/>
                <a:gd name="T44" fmla="*/ 7 w 119"/>
                <a:gd name="T45" fmla="*/ 63 h 108"/>
                <a:gd name="T46" fmla="*/ 1 w 119"/>
                <a:gd name="T47" fmla="*/ 50 h 108"/>
                <a:gd name="T48" fmla="*/ 0 w 119"/>
                <a:gd name="T49" fmla="*/ 32 h 108"/>
                <a:gd name="T50" fmla="*/ 3 w 119"/>
                <a:gd name="T51" fmla="*/ 23 h 108"/>
                <a:gd name="T52" fmla="*/ 8 w 119"/>
                <a:gd name="T53" fmla="*/ 15 h 108"/>
                <a:gd name="T54" fmla="*/ 15 w 119"/>
                <a:gd name="T55" fmla="*/ 8 h 108"/>
                <a:gd name="T56" fmla="*/ 23 w 119"/>
                <a:gd name="T57" fmla="*/ 3 h 108"/>
                <a:gd name="T58" fmla="*/ 38 w 119"/>
                <a:gd name="T59" fmla="*/ 0 h 108"/>
                <a:gd name="T60" fmla="*/ 52 w 119"/>
                <a:gd name="T61" fmla="*/ 1 h 108"/>
                <a:gd name="T62" fmla="*/ 66 w 119"/>
                <a:gd name="T63" fmla="*/ 5 h 108"/>
                <a:gd name="T64" fmla="*/ 79 w 119"/>
                <a:gd name="T65" fmla="*/ 10 h 108"/>
                <a:gd name="T66" fmla="*/ 90 w 119"/>
                <a:gd name="T67" fmla="*/ 20 h 108"/>
                <a:gd name="T68" fmla="*/ 99 w 119"/>
                <a:gd name="T69" fmla="*/ 29 h 108"/>
                <a:gd name="T70" fmla="*/ 109 w 119"/>
                <a:gd name="T71" fmla="*/ 40 h 108"/>
                <a:gd name="T72" fmla="*/ 116 w 119"/>
                <a:gd name="T73" fmla="*/ 53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0" name="Freeform 43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122 w 123"/>
                <a:gd name="T1" fmla="*/ 56 h 109"/>
                <a:gd name="T2" fmla="*/ 123 w 123"/>
                <a:gd name="T3" fmla="*/ 67 h 109"/>
                <a:gd name="T4" fmla="*/ 123 w 123"/>
                <a:gd name="T5" fmla="*/ 77 h 109"/>
                <a:gd name="T6" fmla="*/ 120 w 123"/>
                <a:gd name="T7" fmla="*/ 86 h 109"/>
                <a:gd name="T8" fmla="*/ 115 w 123"/>
                <a:gd name="T9" fmla="*/ 96 h 109"/>
                <a:gd name="T10" fmla="*/ 110 w 123"/>
                <a:gd name="T11" fmla="*/ 99 h 109"/>
                <a:gd name="T12" fmla="*/ 104 w 123"/>
                <a:gd name="T13" fmla="*/ 102 h 109"/>
                <a:gd name="T14" fmla="*/ 99 w 123"/>
                <a:gd name="T15" fmla="*/ 106 h 109"/>
                <a:gd name="T16" fmla="*/ 93 w 123"/>
                <a:gd name="T17" fmla="*/ 108 h 109"/>
                <a:gd name="T18" fmla="*/ 93 w 123"/>
                <a:gd name="T19" fmla="*/ 108 h 109"/>
                <a:gd name="T20" fmla="*/ 88 w 123"/>
                <a:gd name="T21" fmla="*/ 108 h 109"/>
                <a:gd name="T22" fmla="*/ 81 w 123"/>
                <a:gd name="T23" fmla="*/ 109 h 109"/>
                <a:gd name="T24" fmla="*/ 76 w 123"/>
                <a:gd name="T25" fmla="*/ 109 h 109"/>
                <a:gd name="T26" fmla="*/ 72 w 123"/>
                <a:gd name="T27" fmla="*/ 108 h 109"/>
                <a:gd name="T28" fmla="*/ 65 w 123"/>
                <a:gd name="T29" fmla="*/ 107 h 109"/>
                <a:gd name="T30" fmla="*/ 59 w 123"/>
                <a:gd name="T31" fmla="*/ 106 h 109"/>
                <a:gd name="T32" fmla="*/ 54 w 123"/>
                <a:gd name="T33" fmla="*/ 102 h 109"/>
                <a:gd name="T34" fmla="*/ 48 w 123"/>
                <a:gd name="T35" fmla="*/ 99 h 109"/>
                <a:gd name="T36" fmla="*/ 46 w 123"/>
                <a:gd name="T37" fmla="*/ 101 h 109"/>
                <a:gd name="T38" fmla="*/ 44 w 123"/>
                <a:gd name="T39" fmla="*/ 98 h 109"/>
                <a:gd name="T40" fmla="*/ 41 w 123"/>
                <a:gd name="T41" fmla="*/ 96 h 109"/>
                <a:gd name="T42" fmla="*/ 36 w 123"/>
                <a:gd name="T43" fmla="*/ 94 h 109"/>
                <a:gd name="T44" fmla="*/ 33 w 123"/>
                <a:gd name="T45" fmla="*/ 93 h 109"/>
                <a:gd name="T46" fmla="*/ 24 w 123"/>
                <a:gd name="T47" fmla="*/ 86 h 109"/>
                <a:gd name="T48" fmla="*/ 23 w 123"/>
                <a:gd name="T49" fmla="*/ 87 h 109"/>
                <a:gd name="T50" fmla="*/ 20 w 123"/>
                <a:gd name="T51" fmla="*/ 82 h 109"/>
                <a:gd name="T52" fmla="*/ 14 w 123"/>
                <a:gd name="T53" fmla="*/ 75 h 109"/>
                <a:gd name="T54" fmla="*/ 9 w 123"/>
                <a:gd name="T55" fmla="*/ 67 h 109"/>
                <a:gd name="T56" fmla="*/ 4 w 123"/>
                <a:gd name="T57" fmla="*/ 58 h 109"/>
                <a:gd name="T58" fmla="*/ 2 w 123"/>
                <a:gd name="T59" fmla="*/ 52 h 109"/>
                <a:gd name="T60" fmla="*/ 1 w 123"/>
                <a:gd name="T61" fmla="*/ 45 h 109"/>
                <a:gd name="T62" fmla="*/ 0 w 123"/>
                <a:gd name="T63" fmla="*/ 37 h 109"/>
                <a:gd name="T64" fmla="*/ 0 w 123"/>
                <a:gd name="T65" fmla="*/ 29 h 109"/>
                <a:gd name="T66" fmla="*/ 3 w 123"/>
                <a:gd name="T67" fmla="*/ 23 h 109"/>
                <a:gd name="T68" fmla="*/ 6 w 123"/>
                <a:gd name="T69" fmla="*/ 18 h 109"/>
                <a:gd name="T70" fmla="*/ 10 w 123"/>
                <a:gd name="T71" fmla="*/ 14 h 109"/>
                <a:gd name="T72" fmla="*/ 16 w 123"/>
                <a:gd name="T73" fmla="*/ 9 h 109"/>
                <a:gd name="T74" fmla="*/ 20 w 123"/>
                <a:gd name="T75" fmla="*/ 6 h 109"/>
                <a:gd name="T76" fmla="*/ 26 w 123"/>
                <a:gd name="T77" fmla="*/ 3 h 109"/>
                <a:gd name="T78" fmla="*/ 32 w 123"/>
                <a:gd name="T79" fmla="*/ 1 h 109"/>
                <a:gd name="T80" fmla="*/ 39 w 123"/>
                <a:gd name="T81" fmla="*/ 0 h 109"/>
                <a:gd name="T82" fmla="*/ 52 w 123"/>
                <a:gd name="T83" fmla="*/ 2 h 109"/>
                <a:gd name="T84" fmla="*/ 65 w 123"/>
                <a:gd name="T85" fmla="*/ 6 h 109"/>
                <a:gd name="T86" fmla="*/ 78 w 123"/>
                <a:gd name="T87" fmla="*/ 10 h 109"/>
                <a:gd name="T88" fmla="*/ 89 w 123"/>
                <a:gd name="T89" fmla="*/ 16 h 109"/>
                <a:gd name="T90" fmla="*/ 100 w 123"/>
                <a:gd name="T91" fmla="*/ 24 h 109"/>
                <a:gd name="T92" fmla="*/ 109 w 123"/>
                <a:gd name="T93" fmla="*/ 33 h 109"/>
                <a:gd name="T94" fmla="*/ 116 w 123"/>
                <a:gd name="T95" fmla="*/ 44 h 109"/>
                <a:gd name="T96" fmla="*/ 122 w 123"/>
                <a:gd name="T97" fmla="*/ 56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1" name="Freeform 44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310 w 338"/>
                <a:gd name="T1" fmla="*/ 370 h 733"/>
                <a:gd name="T2" fmla="*/ 226 w 338"/>
                <a:gd name="T3" fmla="*/ 476 h 733"/>
                <a:gd name="T4" fmla="*/ 59 w 338"/>
                <a:gd name="T5" fmla="*/ 667 h 733"/>
                <a:gd name="T6" fmla="*/ 0 w 338"/>
                <a:gd name="T7" fmla="*/ 733 h 733"/>
                <a:gd name="T8" fmla="*/ 3 w 338"/>
                <a:gd name="T9" fmla="*/ 639 h 733"/>
                <a:gd name="T10" fmla="*/ 8 w 338"/>
                <a:gd name="T11" fmla="*/ 546 h 733"/>
                <a:gd name="T12" fmla="*/ 12 w 338"/>
                <a:gd name="T13" fmla="*/ 454 h 733"/>
                <a:gd name="T14" fmla="*/ 16 w 338"/>
                <a:gd name="T15" fmla="*/ 361 h 733"/>
                <a:gd name="T16" fmla="*/ 23 w 338"/>
                <a:gd name="T17" fmla="*/ 353 h 733"/>
                <a:gd name="T18" fmla="*/ 29 w 338"/>
                <a:gd name="T19" fmla="*/ 346 h 733"/>
                <a:gd name="T20" fmla="*/ 34 w 338"/>
                <a:gd name="T21" fmla="*/ 339 h 733"/>
                <a:gd name="T22" fmla="*/ 42 w 338"/>
                <a:gd name="T23" fmla="*/ 333 h 733"/>
                <a:gd name="T24" fmla="*/ 42 w 338"/>
                <a:gd name="T25" fmla="*/ 330 h 733"/>
                <a:gd name="T26" fmla="*/ 62 w 338"/>
                <a:gd name="T27" fmla="*/ 309 h 733"/>
                <a:gd name="T28" fmla="*/ 82 w 338"/>
                <a:gd name="T29" fmla="*/ 288 h 733"/>
                <a:gd name="T30" fmla="*/ 101 w 338"/>
                <a:gd name="T31" fmla="*/ 267 h 733"/>
                <a:gd name="T32" fmla="*/ 120 w 338"/>
                <a:gd name="T33" fmla="*/ 247 h 733"/>
                <a:gd name="T34" fmla="*/ 138 w 338"/>
                <a:gd name="T35" fmla="*/ 227 h 733"/>
                <a:gd name="T36" fmla="*/ 156 w 338"/>
                <a:gd name="T37" fmla="*/ 206 h 733"/>
                <a:gd name="T38" fmla="*/ 175 w 338"/>
                <a:gd name="T39" fmla="*/ 187 h 733"/>
                <a:gd name="T40" fmla="*/ 193 w 338"/>
                <a:gd name="T41" fmla="*/ 166 h 733"/>
                <a:gd name="T42" fmla="*/ 211 w 338"/>
                <a:gd name="T43" fmla="*/ 146 h 733"/>
                <a:gd name="T44" fmla="*/ 229 w 338"/>
                <a:gd name="T45" fmla="*/ 126 h 733"/>
                <a:gd name="T46" fmla="*/ 247 w 338"/>
                <a:gd name="T47" fmla="*/ 105 h 733"/>
                <a:gd name="T48" fmla="*/ 266 w 338"/>
                <a:gd name="T49" fmla="*/ 84 h 733"/>
                <a:gd name="T50" fmla="*/ 283 w 338"/>
                <a:gd name="T51" fmla="*/ 63 h 733"/>
                <a:gd name="T52" fmla="*/ 302 w 338"/>
                <a:gd name="T53" fmla="*/ 43 h 733"/>
                <a:gd name="T54" fmla="*/ 320 w 338"/>
                <a:gd name="T55" fmla="*/ 22 h 733"/>
                <a:gd name="T56" fmla="*/ 338 w 338"/>
                <a:gd name="T57" fmla="*/ 0 h 733"/>
                <a:gd name="T58" fmla="*/ 335 w 338"/>
                <a:gd name="T59" fmla="*/ 93 h 733"/>
                <a:gd name="T60" fmla="*/ 329 w 338"/>
                <a:gd name="T61" fmla="*/ 187 h 733"/>
                <a:gd name="T62" fmla="*/ 321 w 338"/>
                <a:gd name="T63" fmla="*/ 280 h 733"/>
                <a:gd name="T64" fmla="*/ 310 w 338"/>
                <a:gd name="T65" fmla="*/ 370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2" name="Freeform 45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53 w 121"/>
                <a:gd name="T1" fmla="*/ 1 h 112"/>
                <a:gd name="T2" fmla="*/ 65 w 121"/>
                <a:gd name="T3" fmla="*/ 5 h 112"/>
                <a:gd name="T4" fmla="*/ 75 w 121"/>
                <a:gd name="T5" fmla="*/ 11 h 112"/>
                <a:gd name="T6" fmla="*/ 87 w 121"/>
                <a:gd name="T7" fmla="*/ 18 h 112"/>
                <a:gd name="T8" fmla="*/ 97 w 121"/>
                <a:gd name="T9" fmla="*/ 24 h 112"/>
                <a:gd name="T10" fmla="*/ 106 w 121"/>
                <a:gd name="T11" fmla="*/ 34 h 112"/>
                <a:gd name="T12" fmla="*/ 113 w 121"/>
                <a:gd name="T13" fmla="*/ 44 h 112"/>
                <a:gd name="T14" fmla="*/ 119 w 121"/>
                <a:gd name="T15" fmla="*/ 56 h 112"/>
                <a:gd name="T16" fmla="*/ 121 w 121"/>
                <a:gd name="T17" fmla="*/ 68 h 112"/>
                <a:gd name="T18" fmla="*/ 121 w 121"/>
                <a:gd name="T19" fmla="*/ 79 h 112"/>
                <a:gd name="T20" fmla="*/ 118 w 121"/>
                <a:gd name="T21" fmla="*/ 87 h 112"/>
                <a:gd name="T22" fmla="*/ 113 w 121"/>
                <a:gd name="T23" fmla="*/ 96 h 112"/>
                <a:gd name="T24" fmla="*/ 107 w 121"/>
                <a:gd name="T25" fmla="*/ 103 h 112"/>
                <a:gd name="T26" fmla="*/ 98 w 121"/>
                <a:gd name="T27" fmla="*/ 107 h 112"/>
                <a:gd name="T28" fmla="*/ 88 w 121"/>
                <a:gd name="T29" fmla="*/ 111 h 112"/>
                <a:gd name="T30" fmla="*/ 78 w 121"/>
                <a:gd name="T31" fmla="*/ 112 h 112"/>
                <a:gd name="T32" fmla="*/ 68 w 121"/>
                <a:gd name="T33" fmla="*/ 111 h 112"/>
                <a:gd name="T34" fmla="*/ 58 w 121"/>
                <a:gd name="T35" fmla="*/ 109 h 112"/>
                <a:gd name="T36" fmla="*/ 49 w 121"/>
                <a:gd name="T37" fmla="*/ 104 h 112"/>
                <a:gd name="T38" fmla="*/ 38 w 121"/>
                <a:gd name="T39" fmla="*/ 99 h 112"/>
                <a:gd name="T40" fmla="*/ 29 w 121"/>
                <a:gd name="T41" fmla="*/ 92 h 112"/>
                <a:gd name="T42" fmla="*/ 25 w 121"/>
                <a:gd name="T43" fmla="*/ 90 h 112"/>
                <a:gd name="T44" fmla="*/ 22 w 121"/>
                <a:gd name="T45" fmla="*/ 85 h 112"/>
                <a:gd name="T46" fmla="*/ 19 w 121"/>
                <a:gd name="T47" fmla="*/ 81 h 112"/>
                <a:gd name="T48" fmla="*/ 14 w 121"/>
                <a:gd name="T49" fmla="*/ 79 h 112"/>
                <a:gd name="T50" fmla="*/ 7 w 121"/>
                <a:gd name="T51" fmla="*/ 66 h 112"/>
                <a:gd name="T52" fmla="*/ 2 w 121"/>
                <a:gd name="T53" fmla="*/ 53 h 112"/>
                <a:gd name="T54" fmla="*/ 0 w 121"/>
                <a:gd name="T55" fmla="*/ 39 h 112"/>
                <a:gd name="T56" fmla="*/ 2 w 121"/>
                <a:gd name="T57" fmla="*/ 26 h 112"/>
                <a:gd name="T58" fmla="*/ 5 w 121"/>
                <a:gd name="T59" fmla="*/ 20 h 112"/>
                <a:gd name="T60" fmla="*/ 8 w 121"/>
                <a:gd name="T61" fmla="*/ 15 h 112"/>
                <a:gd name="T62" fmla="*/ 13 w 121"/>
                <a:gd name="T63" fmla="*/ 12 h 112"/>
                <a:gd name="T64" fmla="*/ 17 w 121"/>
                <a:gd name="T65" fmla="*/ 8 h 112"/>
                <a:gd name="T66" fmla="*/ 22 w 121"/>
                <a:gd name="T67" fmla="*/ 5 h 112"/>
                <a:gd name="T68" fmla="*/ 27 w 121"/>
                <a:gd name="T69" fmla="*/ 3 h 112"/>
                <a:gd name="T70" fmla="*/ 32 w 121"/>
                <a:gd name="T71" fmla="*/ 1 h 112"/>
                <a:gd name="T72" fmla="*/ 38 w 121"/>
                <a:gd name="T73" fmla="*/ 0 h 112"/>
                <a:gd name="T74" fmla="*/ 42 w 121"/>
                <a:gd name="T75" fmla="*/ 3 h 112"/>
                <a:gd name="T76" fmla="*/ 46 w 121"/>
                <a:gd name="T77" fmla="*/ 3 h 112"/>
                <a:gd name="T78" fmla="*/ 50 w 121"/>
                <a:gd name="T79" fmla="*/ 3 h 112"/>
                <a:gd name="T80" fmla="*/ 53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3" name="Freeform 46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9 w 489"/>
                <a:gd name="T1" fmla="*/ 3 h 675"/>
                <a:gd name="T2" fmla="*/ 12 w 489"/>
                <a:gd name="T3" fmla="*/ 4 h 675"/>
                <a:gd name="T4" fmla="*/ 16 w 489"/>
                <a:gd name="T5" fmla="*/ 6 h 675"/>
                <a:gd name="T6" fmla="*/ 18 w 489"/>
                <a:gd name="T7" fmla="*/ 8 h 675"/>
                <a:gd name="T8" fmla="*/ 23 w 489"/>
                <a:gd name="T9" fmla="*/ 10 h 675"/>
                <a:gd name="T10" fmla="*/ 53 w 489"/>
                <a:gd name="T11" fmla="*/ 27 h 675"/>
                <a:gd name="T12" fmla="*/ 83 w 489"/>
                <a:gd name="T13" fmla="*/ 43 h 675"/>
                <a:gd name="T14" fmla="*/ 111 w 489"/>
                <a:gd name="T15" fmla="*/ 60 h 675"/>
                <a:gd name="T16" fmla="*/ 141 w 489"/>
                <a:gd name="T17" fmla="*/ 79 h 675"/>
                <a:gd name="T18" fmla="*/ 170 w 489"/>
                <a:gd name="T19" fmla="*/ 96 h 675"/>
                <a:gd name="T20" fmla="*/ 200 w 489"/>
                <a:gd name="T21" fmla="*/ 114 h 675"/>
                <a:gd name="T22" fmla="*/ 229 w 489"/>
                <a:gd name="T23" fmla="*/ 133 h 675"/>
                <a:gd name="T24" fmla="*/ 259 w 489"/>
                <a:gd name="T25" fmla="*/ 150 h 675"/>
                <a:gd name="T26" fmla="*/ 288 w 489"/>
                <a:gd name="T27" fmla="*/ 170 h 675"/>
                <a:gd name="T28" fmla="*/ 316 w 489"/>
                <a:gd name="T29" fmla="*/ 188 h 675"/>
                <a:gd name="T30" fmla="*/ 345 w 489"/>
                <a:gd name="T31" fmla="*/ 207 h 675"/>
                <a:gd name="T32" fmla="*/ 374 w 489"/>
                <a:gd name="T33" fmla="*/ 226 h 675"/>
                <a:gd name="T34" fmla="*/ 403 w 489"/>
                <a:gd name="T35" fmla="*/ 245 h 675"/>
                <a:gd name="T36" fmla="*/ 432 w 489"/>
                <a:gd name="T37" fmla="*/ 264 h 675"/>
                <a:gd name="T38" fmla="*/ 460 w 489"/>
                <a:gd name="T39" fmla="*/ 283 h 675"/>
                <a:gd name="T40" fmla="*/ 489 w 489"/>
                <a:gd name="T41" fmla="*/ 302 h 675"/>
                <a:gd name="T42" fmla="*/ 487 w 489"/>
                <a:gd name="T43" fmla="*/ 395 h 675"/>
                <a:gd name="T44" fmla="*/ 483 w 489"/>
                <a:gd name="T45" fmla="*/ 489 h 675"/>
                <a:gd name="T46" fmla="*/ 479 w 489"/>
                <a:gd name="T47" fmla="*/ 583 h 675"/>
                <a:gd name="T48" fmla="*/ 473 w 489"/>
                <a:gd name="T49" fmla="*/ 675 h 675"/>
                <a:gd name="T50" fmla="*/ 450 w 489"/>
                <a:gd name="T51" fmla="*/ 665 h 675"/>
                <a:gd name="T52" fmla="*/ 426 w 489"/>
                <a:gd name="T53" fmla="*/ 655 h 675"/>
                <a:gd name="T54" fmla="*/ 403 w 489"/>
                <a:gd name="T55" fmla="*/ 643 h 675"/>
                <a:gd name="T56" fmla="*/ 380 w 489"/>
                <a:gd name="T57" fmla="*/ 630 h 675"/>
                <a:gd name="T58" fmla="*/ 358 w 489"/>
                <a:gd name="T59" fmla="*/ 618 h 675"/>
                <a:gd name="T60" fmla="*/ 335 w 489"/>
                <a:gd name="T61" fmla="*/ 606 h 675"/>
                <a:gd name="T62" fmla="*/ 313 w 489"/>
                <a:gd name="T63" fmla="*/ 594 h 675"/>
                <a:gd name="T64" fmla="*/ 290 w 489"/>
                <a:gd name="T65" fmla="*/ 581 h 675"/>
                <a:gd name="T66" fmla="*/ 275 w 489"/>
                <a:gd name="T67" fmla="*/ 572 h 675"/>
                <a:gd name="T68" fmla="*/ 261 w 489"/>
                <a:gd name="T69" fmla="*/ 562 h 675"/>
                <a:gd name="T70" fmla="*/ 247 w 489"/>
                <a:gd name="T71" fmla="*/ 553 h 675"/>
                <a:gd name="T72" fmla="*/ 232 w 489"/>
                <a:gd name="T73" fmla="*/ 544 h 675"/>
                <a:gd name="T74" fmla="*/ 218 w 489"/>
                <a:gd name="T75" fmla="*/ 535 h 675"/>
                <a:gd name="T76" fmla="*/ 205 w 489"/>
                <a:gd name="T77" fmla="*/ 526 h 675"/>
                <a:gd name="T78" fmla="*/ 191 w 489"/>
                <a:gd name="T79" fmla="*/ 518 h 675"/>
                <a:gd name="T80" fmla="*/ 177 w 489"/>
                <a:gd name="T81" fmla="*/ 508 h 675"/>
                <a:gd name="T82" fmla="*/ 163 w 489"/>
                <a:gd name="T83" fmla="*/ 499 h 675"/>
                <a:gd name="T84" fmla="*/ 149 w 489"/>
                <a:gd name="T85" fmla="*/ 490 h 675"/>
                <a:gd name="T86" fmla="*/ 136 w 489"/>
                <a:gd name="T87" fmla="*/ 481 h 675"/>
                <a:gd name="T88" fmla="*/ 122 w 489"/>
                <a:gd name="T89" fmla="*/ 470 h 675"/>
                <a:gd name="T90" fmla="*/ 108 w 489"/>
                <a:gd name="T91" fmla="*/ 461 h 675"/>
                <a:gd name="T92" fmla="*/ 94 w 489"/>
                <a:gd name="T93" fmla="*/ 451 h 675"/>
                <a:gd name="T94" fmla="*/ 81 w 489"/>
                <a:gd name="T95" fmla="*/ 440 h 675"/>
                <a:gd name="T96" fmla="*/ 68 w 489"/>
                <a:gd name="T97" fmla="*/ 430 h 675"/>
                <a:gd name="T98" fmla="*/ 62 w 489"/>
                <a:gd name="T99" fmla="*/ 400 h 675"/>
                <a:gd name="T100" fmla="*/ 58 w 489"/>
                <a:gd name="T101" fmla="*/ 371 h 675"/>
                <a:gd name="T102" fmla="*/ 54 w 489"/>
                <a:gd name="T103" fmla="*/ 341 h 675"/>
                <a:gd name="T104" fmla="*/ 49 w 489"/>
                <a:gd name="T105" fmla="*/ 311 h 675"/>
                <a:gd name="T106" fmla="*/ 8 w 489"/>
                <a:gd name="T107" fmla="*/ 50 h 675"/>
                <a:gd name="T108" fmla="*/ 5 w 489"/>
                <a:gd name="T109" fmla="*/ 37 h 675"/>
                <a:gd name="T110" fmla="*/ 3 w 489"/>
                <a:gd name="T111" fmla="*/ 25 h 675"/>
                <a:gd name="T112" fmla="*/ 1 w 489"/>
                <a:gd name="T113" fmla="*/ 13 h 675"/>
                <a:gd name="T114" fmla="*/ 0 w 489"/>
                <a:gd name="T115" fmla="*/ 0 h 675"/>
                <a:gd name="T116" fmla="*/ 3 w 489"/>
                <a:gd name="T117" fmla="*/ 0 h 675"/>
                <a:gd name="T118" fmla="*/ 4 w 489"/>
                <a:gd name="T119" fmla="*/ 2 h 675"/>
                <a:gd name="T120" fmla="*/ 6 w 489"/>
                <a:gd name="T121" fmla="*/ 3 h 675"/>
                <a:gd name="T122" fmla="*/ 9 w 489"/>
                <a:gd name="T123" fmla="*/ 3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4" name="Freeform 47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70 w 121"/>
                <a:gd name="T1" fmla="*/ 8 h 111"/>
                <a:gd name="T2" fmla="*/ 72 w 121"/>
                <a:gd name="T3" fmla="*/ 7 h 111"/>
                <a:gd name="T4" fmla="*/ 74 w 121"/>
                <a:gd name="T5" fmla="*/ 9 h 111"/>
                <a:gd name="T6" fmla="*/ 78 w 121"/>
                <a:gd name="T7" fmla="*/ 10 h 111"/>
                <a:gd name="T8" fmla="*/ 84 w 121"/>
                <a:gd name="T9" fmla="*/ 13 h 111"/>
                <a:gd name="T10" fmla="*/ 89 w 121"/>
                <a:gd name="T11" fmla="*/ 15 h 111"/>
                <a:gd name="T12" fmla="*/ 96 w 121"/>
                <a:gd name="T13" fmla="*/ 22 h 111"/>
                <a:gd name="T14" fmla="*/ 103 w 121"/>
                <a:gd name="T15" fmla="*/ 29 h 111"/>
                <a:gd name="T16" fmla="*/ 108 w 121"/>
                <a:gd name="T17" fmla="*/ 37 h 111"/>
                <a:gd name="T18" fmla="*/ 114 w 121"/>
                <a:gd name="T19" fmla="*/ 46 h 111"/>
                <a:gd name="T20" fmla="*/ 118 w 121"/>
                <a:gd name="T21" fmla="*/ 57 h 111"/>
                <a:gd name="T22" fmla="*/ 120 w 121"/>
                <a:gd name="T23" fmla="*/ 66 h 111"/>
                <a:gd name="T24" fmla="*/ 121 w 121"/>
                <a:gd name="T25" fmla="*/ 76 h 111"/>
                <a:gd name="T26" fmla="*/ 119 w 121"/>
                <a:gd name="T27" fmla="*/ 86 h 111"/>
                <a:gd name="T28" fmla="*/ 113 w 121"/>
                <a:gd name="T29" fmla="*/ 95 h 111"/>
                <a:gd name="T30" fmla="*/ 105 w 121"/>
                <a:gd name="T31" fmla="*/ 101 h 111"/>
                <a:gd name="T32" fmla="*/ 96 w 121"/>
                <a:gd name="T33" fmla="*/ 108 h 111"/>
                <a:gd name="T34" fmla="*/ 87 w 121"/>
                <a:gd name="T35" fmla="*/ 111 h 111"/>
                <a:gd name="T36" fmla="*/ 77 w 121"/>
                <a:gd name="T37" fmla="*/ 111 h 111"/>
                <a:gd name="T38" fmla="*/ 70 w 121"/>
                <a:gd name="T39" fmla="*/ 110 h 111"/>
                <a:gd name="T40" fmla="*/ 62 w 121"/>
                <a:gd name="T41" fmla="*/ 110 h 111"/>
                <a:gd name="T42" fmla="*/ 54 w 121"/>
                <a:gd name="T43" fmla="*/ 108 h 111"/>
                <a:gd name="T44" fmla="*/ 49 w 121"/>
                <a:gd name="T45" fmla="*/ 105 h 111"/>
                <a:gd name="T46" fmla="*/ 43 w 121"/>
                <a:gd name="T47" fmla="*/ 101 h 111"/>
                <a:gd name="T48" fmla="*/ 37 w 121"/>
                <a:gd name="T49" fmla="*/ 97 h 111"/>
                <a:gd name="T50" fmla="*/ 30 w 121"/>
                <a:gd name="T51" fmla="*/ 92 h 111"/>
                <a:gd name="T52" fmla="*/ 24 w 121"/>
                <a:gd name="T53" fmla="*/ 89 h 111"/>
                <a:gd name="T54" fmla="*/ 19 w 121"/>
                <a:gd name="T55" fmla="*/ 84 h 111"/>
                <a:gd name="T56" fmla="*/ 14 w 121"/>
                <a:gd name="T57" fmla="*/ 78 h 111"/>
                <a:gd name="T58" fmla="*/ 9 w 121"/>
                <a:gd name="T59" fmla="*/ 74 h 111"/>
                <a:gd name="T60" fmla="*/ 6 w 121"/>
                <a:gd name="T61" fmla="*/ 63 h 111"/>
                <a:gd name="T62" fmla="*/ 2 w 121"/>
                <a:gd name="T63" fmla="*/ 52 h 111"/>
                <a:gd name="T64" fmla="*/ 0 w 121"/>
                <a:gd name="T65" fmla="*/ 40 h 111"/>
                <a:gd name="T66" fmla="*/ 1 w 121"/>
                <a:gd name="T67" fmla="*/ 31 h 111"/>
                <a:gd name="T68" fmla="*/ 1 w 121"/>
                <a:gd name="T69" fmla="*/ 28 h 111"/>
                <a:gd name="T70" fmla="*/ 2 w 121"/>
                <a:gd name="T71" fmla="*/ 23 h 111"/>
                <a:gd name="T72" fmla="*/ 5 w 121"/>
                <a:gd name="T73" fmla="*/ 20 h 111"/>
                <a:gd name="T74" fmla="*/ 7 w 121"/>
                <a:gd name="T75" fmla="*/ 15 h 111"/>
                <a:gd name="T76" fmla="*/ 14 w 121"/>
                <a:gd name="T77" fmla="*/ 9 h 111"/>
                <a:gd name="T78" fmla="*/ 21 w 121"/>
                <a:gd name="T79" fmla="*/ 5 h 111"/>
                <a:gd name="T80" fmla="*/ 29 w 121"/>
                <a:gd name="T81" fmla="*/ 1 h 111"/>
                <a:gd name="T82" fmla="*/ 37 w 121"/>
                <a:gd name="T83" fmla="*/ 0 h 111"/>
                <a:gd name="T84" fmla="*/ 46 w 121"/>
                <a:gd name="T85" fmla="*/ 0 h 111"/>
                <a:gd name="T86" fmla="*/ 54 w 121"/>
                <a:gd name="T87" fmla="*/ 1 h 111"/>
                <a:gd name="T88" fmla="*/ 62 w 121"/>
                <a:gd name="T89" fmla="*/ 5 h 111"/>
                <a:gd name="T90" fmla="*/ 70 w 121"/>
                <a:gd name="T91" fmla="*/ 8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5" name="Freeform 48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49 w 99"/>
                <a:gd name="T1" fmla="*/ 2 h 79"/>
                <a:gd name="T2" fmla="*/ 45 w 99"/>
                <a:gd name="T3" fmla="*/ 1 h 79"/>
                <a:gd name="T4" fmla="*/ 39 w 99"/>
                <a:gd name="T5" fmla="*/ 0 h 79"/>
                <a:gd name="T6" fmla="*/ 34 w 99"/>
                <a:gd name="T7" fmla="*/ 0 h 79"/>
                <a:gd name="T8" fmla="*/ 29 w 99"/>
                <a:gd name="T9" fmla="*/ 0 h 79"/>
                <a:gd name="T10" fmla="*/ 24 w 99"/>
                <a:gd name="T11" fmla="*/ 1 h 79"/>
                <a:gd name="T12" fmla="*/ 18 w 99"/>
                <a:gd name="T13" fmla="*/ 2 h 79"/>
                <a:gd name="T14" fmla="*/ 14 w 99"/>
                <a:gd name="T15" fmla="*/ 5 h 79"/>
                <a:gd name="T16" fmla="*/ 8 w 99"/>
                <a:gd name="T17" fmla="*/ 8 h 79"/>
                <a:gd name="T18" fmla="*/ 5 w 99"/>
                <a:gd name="T19" fmla="*/ 13 h 79"/>
                <a:gd name="T20" fmla="*/ 2 w 99"/>
                <a:gd name="T21" fmla="*/ 17 h 79"/>
                <a:gd name="T22" fmla="*/ 1 w 99"/>
                <a:gd name="T23" fmla="*/ 22 h 79"/>
                <a:gd name="T24" fmla="*/ 0 w 99"/>
                <a:gd name="T25" fmla="*/ 26 h 79"/>
                <a:gd name="T26" fmla="*/ 5 w 99"/>
                <a:gd name="T27" fmla="*/ 26 h 79"/>
                <a:gd name="T28" fmla="*/ 9 w 99"/>
                <a:gd name="T29" fmla="*/ 26 h 79"/>
                <a:gd name="T30" fmla="*/ 15 w 99"/>
                <a:gd name="T31" fmla="*/ 26 h 79"/>
                <a:gd name="T32" fmla="*/ 21 w 99"/>
                <a:gd name="T33" fmla="*/ 29 h 79"/>
                <a:gd name="T34" fmla="*/ 28 w 99"/>
                <a:gd name="T35" fmla="*/ 30 h 79"/>
                <a:gd name="T36" fmla="*/ 33 w 99"/>
                <a:gd name="T37" fmla="*/ 33 h 79"/>
                <a:gd name="T38" fmla="*/ 40 w 99"/>
                <a:gd name="T39" fmla="*/ 36 h 79"/>
                <a:gd name="T40" fmla="*/ 47 w 99"/>
                <a:gd name="T41" fmla="*/ 39 h 79"/>
                <a:gd name="T42" fmla="*/ 54 w 99"/>
                <a:gd name="T43" fmla="*/ 44 h 79"/>
                <a:gd name="T44" fmla="*/ 60 w 99"/>
                <a:gd name="T45" fmla="*/ 49 h 79"/>
                <a:gd name="T46" fmla="*/ 66 w 99"/>
                <a:gd name="T47" fmla="*/ 54 h 79"/>
                <a:gd name="T48" fmla="*/ 71 w 99"/>
                <a:gd name="T49" fmla="*/ 60 h 79"/>
                <a:gd name="T50" fmla="*/ 76 w 99"/>
                <a:gd name="T51" fmla="*/ 64 h 79"/>
                <a:gd name="T52" fmla="*/ 79 w 99"/>
                <a:gd name="T53" fmla="*/ 70 h 79"/>
                <a:gd name="T54" fmla="*/ 82 w 99"/>
                <a:gd name="T55" fmla="*/ 75 h 79"/>
                <a:gd name="T56" fmla="*/ 83 w 99"/>
                <a:gd name="T57" fmla="*/ 79 h 79"/>
                <a:gd name="T58" fmla="*/ 86 w 99"/>
                <a:gd name="T59" fmla="*/ 77 h 79"/>
                <a:gd name="T60" fmla="*/ 90 w 99"/>
                <a:gd name="T61" fmla="*/ 75 h 79"/>
                <a:gd name="T62" fmla="*/ 93 w 99"/>
                <a:gd name="T63" fmla="*/ 72 h 79"/>
                <a:gd name="T64" fmla="*/ 97 w 99"/>
                <a:gd name="T65" fmla="*/ 68 h 79"/>
                <a:gd name="T66" fmla="*/ 99 w 99"/>
                <a:gd name="T67" fmla="*/ 55 h 79"/>
                <a:gd name="T68" fmla="*/ 97 w 99"/>
                <a:gd name="T69" fmla="*/ 43 h 79"/>
                <a:gd name="T70" fmla="*/ 92 w 99"/>
                <a:gd name="T71" fmla="*/ 31 h 79"/>
                <a:gd name="T72" fmla="*/ 85 w 99"/>
                <a:gd name="T73" fmla="*/ 22 h 79"/>
                <a:gd name="T74" fmla="*/ 81 w 99"/>
                <a:gd name="T75" fmla="*/ 20 h 79"/>
                <a:gd name="T76" fmla="*/ 76 w 99"/>
                <a:gd name="T77" fmla="*/ 17 h 79"/>
                <a:gd name="T78" fmla="*/ 72 w 99"/>
                <a:gd name="T79" fmla="*/ 15 h 79"/>
                <a:gd name="T80" fmla="*/ 68 w 99"/>
                <a:gd name="T81" fmla="*/ 11 h 79"/>
                <a:gd name="T82" fmla="*/ 63 w 99"/>
                <a:gd name="T83" fmla="*/ 8 h 79"/>
                <a:gd name="T84" fmla="*/ 59 w 99"/>
                <a:gd name="T85" fmla="*/ 6 h 79"/>
                <a:gd name="T86" fmla="*/ 54 w 99"/>
                <a:gd name="T87" fmla="*/ 3 h 79"/>
                <a:gd name="T88" fmla="*/ 49 w 99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6" name="Freeform 49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36 w 100"/>
                <a:gd name="T1" fmla="*/ 0 h 80"/>
                <a:gd name="T2" fmla="*/ 28 w 100"/>
                <a:gd name="T3" fmla="*/ 1 h 80"/>
                <a:gd name="T4" fmla="*/ 25 w 100"/>
                <a:gd name="T5" fmla="*/ 1 h 80"/>
                <a:gd name="T6" fmla="*/ 23 w 100"/>
                <a:gd name="T7" fmla="*/ 4 h 80"/>
                <a:gd name="T8" fmla="*/ 18 w 100"/>
                <a:gd name="T9" fmla="*/ 6 h 80"/>
                <a:gd name="T10" fmla="*/ 13 w 100"/>
                <a:gd name="T11" fmla="*/ 4 h 80"/>
                <a:gd name="T12" fmla="*/ 8 w 100"/>
                <a:gd name="T13" fmla="*/ 8 h 80"/>
                <a:gd name="T14" fmla="*/ 3 w 100"/>
                <a:gd name="T15" fmla="*/ 12 h 80"/>
                <a:gd name="T16" fmla="*/ 1 w 100"/>
                <a:gd name="T17" fmla="*/ 19 h 80"/>
                <a:gd name="T18" fmla="*/ 0 w 100"/>
                <a:gd name="T19" fmla="*/ 25 h 80"/>
                <a:gd name="T20" fmla="*/ 4 w 100"/>
                <a:gd name="T21" fmla="*/ 25 h 80"/>
                <a:gd name="T22" fmla="*/ 9 w 100"/>
                <a:gd name="T23" fmla="*/ 25 h 80"/>
                <a:gd name="T24" fmla="*/ 14 w 100"/>
                <a:gd name="T25" fmla="*/ 26 h 80"/>
                <a:gd name="T26" fmla="*/ 20 w 100"/>
                <a:gd name="T27" fmla="*/ 27 h 80"/>
                <a:gd name="T28" fmla="*/ 27 w 100"/>
                <a:gd name="T29" fmla="*/ 28 h 80"/>
                <a:gd name="T30" fmla="*/ 33 w 100"/>
                <a:gd name="T31" fmla="*/ 31 h 80"/>
                <a:gd name="T32" fmla="*/ 40 w 100"/>
                <a:gd name="T33" fmla="*/ 34 h 80"/>
                <a:gd name="T34" fmla="*/ 47 w 100"/>
                <a:gd name="T35" fmla="*/ 38 h 80"/>
                <a:gd name="T36" fmla="*/ 54 w 100"/>
                <a:gd name="T37" fmla="*/ 42 h 80"/>
                <a:gd name="T38" fmla="*/ 61 w 100"/>
                <a:gd name="T39" fmla="*/ 48 h 80"/>
                <a:gd name="T40" fmla="*/ 66 w 100"/>
                <a:gd name="T41" fmla="*/ 54 h 80"/>
                <a:gd name="T42" fmla="*/ 72 w 100"/>
                <a:gd name="T43" fmla="*/ 58 h 80"/>
                <a:gd name="T44" fmla="*/ 76 w 100"/>
                <a:gd name="T45" fmla="*/ 64 h 80"/>
                <a:gd name="T46" fmla="*/ 79 w 100"/>
                <a:gd name="T47" fmla="*/ 70 h 80"/>
                <a:gd name="T48" fmla="*/ 81 w 100"/>
                <a:gd name="T49" fmla="*/ 76 h 80"/>
                <a:gd name="T50" fmla="*/ 82 w 100"/>
                <a:gd name="T51" fmla="*/ 80 h 80"/>
                <a:gd name="T52" fmla="*/ 87 w 100"/>
                <a:gd name="T53" fmla="*/ 78 h 80"/>
                <a:gd name="T54" fmla="*/ 92 w 100"/>
                <a:gd name="T55" fmla="*/ 74 h 80"/>
                <a:gd name="T56" fmla="*/ 95 w 100"/>
                <a:gd name="T57" fmla="*/ 71 h 80"/>
                <a:gd name="T58" fmla="*/ 99 w 100"/>
                <a:gd name="T59" fmla="*/ 65 h 80"/>
                <a:gd name="T60" fmla="*/ 100 w 100"/>
                <a:gd name="T61" fmla="*/ 61 h 80"/>
                <a:gd name="T62" fmla="*/ 99 w 100"/>
                <a:gd name="T63" fmla="*/ 56 h 80"/>
                <a:gd name="T64" fmla="*/ 97 w 100"/>
                <a:gd name="T65" fmla="*/ 51 h 80"/>
                <a:gd name="T66" fmla="*/ 99 w 100"/>
                <a:gd name="T67" fmla="*/ 47 h 80"/>
                <a:gd name="T68" fmla="*/ 96 w 100"/>
                <a:gd name="T69" fmla="*/ 43 h 80"/>
                <a:gd name="T70" fmla="*/ 95 w 100"/>
                <a:gd name="T71" fmla="*/ 39 h 80"/>
                <a:gd name="T72" fmla="*/ 94 w 100"/>
                <a:gd name="T73" fmla="*/ 35 h 80"/>
                <a:gd name="T74" fmla="*/ 90 w 100"/>
                <a:gd name="T75" fmla="*/ 34 h 80"/>
                <a:gd name="T76" fmla="*/ 90 w 100"/>
                <a:gd name="T77" fmla="*/ 32 h 80"/>
                <a:gd name="T78" fmla="*/ 85 w 100"/>
                <a:gd name="T79" fmla="*/ 27 h 80"/>
                <a:gd name="T80" fmla="*/ 79 w 100"/>
                <a:gd name="T81" fmla="*/ 21 h 80"/>
                <a:gd name="T82" fmla="*/ 73 w 100"/>
                <a:gd name="T83" fmla="*/ 16 h 80"/>
                <a:gd name="T84" fmla="*/ 67 w 100"/>
                <a:gd name="T85" fmla="*/ 10 h 80"/>
                <a:gd name="T86" fmla="*/ 61 w 100"/>
                <a:gd name="T87" fmla="*/ 6 h 80"/>
                <a:gd name="T88" fmla="*/ 52 w 100"/>
                <a:gd name="T89" fmla="*/ 2 h 80"/>
                <a:gd name="T90" fmla="*/ 46 w 100"/>
                <a:gd name="T91" fmla="*/ 0 h 80"/>
                <a:gd name="T92" fmla="*/ 36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7" name="Freeform 50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53 w 98"/>
                <a:gd name="T1" fmla="*/ 4 h 83"/>
                <a:gd name="T2" fmla="*/ 47 w 98"/>
                <a:gd name="T3" fmla="*/ 2 h 83"/>
                <a:gd name="T4" fmla="*/ 40 w 98"/>
                <a:gd name="T5" fmla="*/ 0 h 83"/>
                <a:gd name="T6" fmla="*/ 33 w 98"/>
                <a:gd name="T7" fmla="*/ 0 h 83"/>
                <a:gd name="T8" fmla="*/ 27 w 98"/>
                <a:gd name="T9" fmla="*/ 0 h 83"/>
                <a:gd name="T10" fmla="*/ 20 w 98"/>
                <a:gd name="T11" fmla="*/ 2 h 83"/>
                <a:gd name="T12" fmla="*/ 15 w 98"/>
                <a:gd name="T13" fmla="*/ 3 h 83"/>
                <a:gd name="T14" fmla="*/ 9 w 98"/>
                <a:gd name="T15" fmla="*/ 6 h 83"/>
                <a:gd name="T16" fmla="*/ 4 w 98"/>
                <a:gd name="T17" fmla="*/ 10 h 83"/>
                <a:gd name="T18" fmla="*/ 1 w 98"/>
                <a:gd name="T19" fmla="*/ 14 h 83"/>
                <a:gd name="T20" fmla="*/ 0 w 98"/>
                <a:gd name="T21" fmla="*/ 20 h 83"/>
                <a:gd name="T22" fmla="*/ 0 w 98"/>
                <a:gd name="T23" fmla="*/ 25 h 83"/>
                <a:gd name="T24" fmla="*/ 0 w 98"/>
                <a:gd name="T25" fmla="*/ 30 h 83"/>
                <a:gd name="T26" fmla="*/ 4 w 98"/>
                <a:gd name="T27" fmla="*/ 30 h 83"/>
                <a:gd name="T28" fmla="*/ 9 w 98"/>
                <a:gd name="T29" fmla="*/ 30 h 83"/>
                <a:gd name="T30" fmla="*/ 15 w 98"/>
                <a:gd name="T31" fmla="*/ 30 h 83"/>
                <a:gd name="T32" fmla="*/ 20 w 98"/>
                <a:gd name="T33" fmla="*/ 32 h 83"/>
                <a:gd name="T34" fmla="*/ 26 w 98"/>
                <a:gd name="T35" fmla="*/ 34 h 83"/>
                <a:gd name="T36" fmla="*/ 33 w 98"/>
                <a:gd name="T37" fmla="*/ 36 h 83"/>
                <a:gd name="T38" fmla="*/ 40 w 98"/>
                <a:gd name="T39" fmla="*/ 40 h 83"/>
                <a:gd name="T40" fmla="*/ 47 w 98"/>
                <a:gd name="T41" fmla="*/ 43 h 83"/>
                <a:gd name="T42" fmla="*/ 54 w 98"/>
                <a:gd name="T43" fmla="*/ 48 h 83"/>
                <a:gd name="T44" fmla="*/ 61 w 98"/>
                <a:gd name="T45" fmla="*/ 53 h 83"/>
                <a:gd name="T46" fmla="*/ 67 w 98"/>
                <a:gd name="T47" fmla="*/ 58 h 83"/>
                <a:gd name="T48" fmla="*/ 71 w 98"/>
                <a:gd name="T49" fmla="*/ 64 h 83"/>
                <a:gd name="T50" fmla="*/ 76 w 98"/>
                <a:gd name="T51" fmla="*/ 68 h 83"/>
                <a:gd name="T52" fmla="*/ 79 w 98"/>
                <a:gd name="T53" fmla="*/ 74 h 83"/>
                <a:gd name="T54" fmla="*/ 81 w 98"/>
                <a:gd name="T55" fmla="*/ 79 h 83"/>
                <a:gd name="T56" fmla="*/ 83 w 98"/>
                <a:gd name="T57" fmla="*/ 83 h 83"/>
                <a:gd name="T58" fmla="*/ 85 w 98"/>
                <a:gd name="T59" fmla="*/ 82 h 83"/>
                <a:gd name="T60" fmla="*/ 87 w 98"/>
                <a:gd name="T61" fmla="*/ 80 h 83"/>
                <a:gd name="T62" fmla="*/ 90 w 98"/>
                <a:gd name="T63" fmla="*/ 79 h 83"/>
                <a:gd name="T64" fmla="*/ 92 w 98"/>
                <a:gd name="T65" fmla="*/ 77 h 83"/>
                <a:gd name="T66" fmla="*/ 98 w 98"/>
                <a:gd name="T67" fmla="*/ 66 h 83"/>
                <a:gd name="T68" fmla="*/ 98 w 98"/>
                <a:gd name="T69" fmla="*/ 55 h 83"/>
                <a:gd name="T70" fmla="*/ 95 w 98"/>
                <a:gd name="T71" fmla="*/ 44 h 83"/>
                <a:gd name="T72" fmla="*/ 91 w 98"/>
                <a:gd name="T73" fmla="*/ 34 h 83"/>
                <a:gd name="T74" fmla="*/ 87 w 98"/>
                <a:gd name="T75" fmla="*/ 29 h 83"/>
                <a:gd name="T76" fmla="*/ 84 w 98"/>
                <a:gd name="T77" fmla="*/ 24 h 83"/>
                <a:gd name="T78" fmla="*/ 79 w 98"/>
                <a:gd name="T79" fmla="*/ 20 h 83"/>
                <a:gd name="T80" fmla="*/ 75 w 98"/>
                <a:gd name="T81" fmla="*/ 15 h 83"/>
                <a:gd name="T82" fmla="*/ 69 w 98"/>
                <a:gd name="T83" fmla="*/ 12 h 83"/>
                <a:gd name="T84" fmla="*/ 64 w 98"/>
                <a:gd name="T85" fmla="*/ 9 h 83"/>
                <a:gd name="T86" fmla="*/ 58 w 98"/>
                <a:gd name="T87" fmla="*/ 6 h 83"/>
                <a:gd name="T88" fmla="*/ 53 w 98"/>
                <a:gd name="T89" fmla="*/ 4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8" name="Freeform 51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24 w 96"/>
                <a:gd name="T1" fmla="*/ 0 h 83"/>
                <a:gd name="T2" fmla="*/ 16 w 96"/>
                <a:gd name="T3" fmla="*/ 3 h 83"/>
                <a:gd name="T4" fmla="*/ 9 w 96"/>
                <a:gd name="T5" fmla="*/ 9 h 83"/>
                <a:gd name="T6" fmla="*/ 3 w 96"/>
                <a:gd name="T7" fmla="*/ 15 h 83"/>
                <a:gd name="T8" fmla="*/ 0 w 96"/>
                <a:gd name="T9" fmla="*/ 23 h 83"/>
                <a:gd name="T10" fmla="*/ 2 w 96"/>
                <a:gd name="T11" fmla="*/ 24 h 83"/>
                <a:gd name="T12" fmla="*/ 2 w 96"/>
                <a:gd name="T13" fmla="*/ 26 h 83"/>
                <a:gd name="T14" fmla="*/ 2 w 96"/>
                <a:gd name="T15" fmla="*/ 27 h 83"/>
                <a:gd name="T16" fmla="*/ 2 w 96"/>
                <a:gd name="T17" fmla="*/ 30 h 83"/>
                <a:gd name="T18" fmla="*/ 7 w 96"/>
                <a:gd name="T19" fmla="*/ 30 h 83"/>
                <a:gd name="T20" fmla="*/ 11 w 96"/>
                <a:gd name="T21" fmla="*/ 30 h 83"/>
                <a:gd name="T22" fmla="*/ 17 w 96"/>
                <a:gd name="T23" fmla="*/ 31 h 83"/>
                <a:gd name="T24" fmla="*/ 23 w 96"/>
                <a:gd name="T25" fmla="*/ 32 h 83"/>
                <a:gd name="T26" fmla="*/ 27 w 96"/>
                <a:gd name="T27" fmla="*/ 34 h 83"/>
                <a:gd name="T28" fmla="*/ 34 w 96"/>
                <a:gd name="T29" fmla="*/ 36 h 83"/>
                <a:gd name="T30" fmla="*/ 40 w 96"/>
                <a:gd name="T31" fmla="*/ 40 h 83"/>
                <a:gd name="T32" fmla="*/ 46 w 96"/>
                <a:gd name="T33" fmla="*/ 43 h 83"/>
                <a:gd name="T34" fmla="*/ 53 w 96"/>
                <a:gd name="T35" fmla="*/ 48 h 83"/>
                <a:gd name="T36" fmla="*/ 60 w 96"/>
                <a:gd name="T37" fmla="*/ 53 h 83"/>
                <a:gd name="T38" fmla="*/ 65 w 96"/>
                <a:gd name="T39" fmla="*/ 58 h 83"/>
                <a:gd name="T40" fmla="*/ 71 w 96"/>
                <a:gd name="T41" fmla="*/ 63 h 83"/>
                <a:gd name="T42" fmla="*/ 75 w 96"/>
                <a:gd name="T43" fmla="*/ 68 h 83"/>
                <a:gd name="T44" fmla="*/ 78 w 96"/>
                <a:gd name="T45" fmla="*/ 73 h 83"/>
                <a:gd name="T46" fmla="*/ 80 w 96"/>
                <a:gd name="T47" fmla="*/ 78 h 83"/>
                <a:gd name="T48" fmla="*/ 81 w 96"/>
                <a:gd name="T49" fmla="*/ 83 h 83"/>
                <a:gd name="T50" fmla="*/ 86 w 96"/>
                <a:gd name="T51" fmla="*/ 80 h 83"/>
                <a:gd name="T52" fmla="*/ 90 w 96"/>
                <a:gd name="T53" fmla="*/ 78 h 83"/>
                <a:gd name="T54" fmla="*/ 92 w 96"/>
                <a:gd name="T55" fmla="*/ 74 h 83"/>
                <a:gd name="T56" fmla="*/ 94 w 96"/>
                <a:gd name="T57" fmla="*/ 72 h 83"/>
                <a:gd name="T58" fmla="*/ 96 w 96"/>
                <a:gd name="T59" fmla="*/ 64 h 83"/>
                <a:gd name="T60" fmla="*/ 96 w 96"/>
                <a:gd name="T61" fmla="*/ 56 h 83"/>
                <a:gd name="T62" fmla="*/ 95 w 96"/>
                <a:gd name="T63" fmla="*/ 47 h 83"/>
                <a:gd name="T64" fmla="*/ 93 w 96"/>
                <a:gd name="T65" fmla="*/ 40 h 83"/>
                <a:gd name="T66" fmla="*/ 87 w 96"/>
                <a:gd name="T67" fmla="*/ 31 h 83"/>
                <a:gd name="T68" fmla="*/ 80 w 96"/>
                <a:gd name="T69" fmla="*/ 23 h 83"/>
                <a:gd name="T70" fmla="*/ 72 w 96"/>
                <a:gd name="T71" fmla="*/ 16 h 83"/>
                <a:gd name="T72" fmla="*/ 64 w 96"/>
                <a:gd name="T73" fmla="*/ 10 h 83"/>
                <a:gd name="T74" fmla="*/ 54 w 96"/>
                <a:gd name="T75" fmla="*/ 5 h 83"/>
                <a:gd name="T76" fmla="*/ 45 w 96"/>
                <a:gd name="T77" fmla="*/ 2 h 83"/>
                <a:gd name="T78" fmla="*/ 34 w 96"/>
                <a:gd name="T79" fmla="*/ 0 h 83"/>
                <a:gd name="T80" fmla="*/ 24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9" name="Freeform 52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53 w 98"/>
                <a:gd name="T1" fmla="*/ 3 h 79"/>
                <a:gd name="T2" fmla="*/ 46 w 98"/>
                <a:gd name="T3" fmla="*/ 1 h 79"/>
                <a:gd name="T4" fmla="*/ 39 w 98"/>
                <a:gd name="T5" fmla="*/ 0 h 79"/>
                <a:gd name="T6" fmla="*/ 32 w 98"/>
                <a:gd name="T7" fmla="*/ 0 h 79"/>
                <a:gd name="T8" fmla="*/ 25 w 98"/>
                <a:gd name="T9" fmla="*/ 1 h 79"/>
                <a:gd name="T10" fmla="*/ 19 w 98"/>
                <a:gd name="T11" fmla="*/ 3 h 79"/>
                <a:gd name="T12" fmla="*/ 12 w 98"/>
                <a:gd name="T13" fmla="*/ 6 h 79"/>
                <a:gd name="T14" fmla="*/ 8 w 98"/>
                <a:gd name="T15" fmla="*/ 9 h 79"/>
                <a:gd name="T16" fmla="*/ 3 w 98"/>
                <a:gd name="T17" fmla="*/ 13 h 79"/>
                <a:gd name="T18" fmla="*/ 2 w 98"/>
                <a:gd name="T19" fmla="*/ 16 h 79"/>
                <a:gd name="T20" fmla="*/ 1 w 98"/>
                <a:gd name="T21" fmla="*/ 21 h 79"/>
                <a:gd name="T22" fmla="*/ 0 w 98"/>
                <a:gd name="T23" fmla="*/ 24 h 79"/>
                <a:gd name="T24" fmla="*/ 0 w 98"/>
                <a:gd name="T25" fmla="*/ 29 h 79"/>
                <a:gd name="T26" fmla="*/ 3 w 98"/>
                <a:gd name="T27" fmla="*/ 26 h 79"/>
                <a:gd name="T28" fmla="*/ 9 w 98"/>
                <a:gd name="T29" fmla="*/ 26 h 79"/>
                <a:gd name="T30" fmla="*/ 15 w 98"/>
                <a:gd name="T31" fmla="*/ 26 h 79"/>
                <a:gd name="T32" fmla="*/ 22 w 98"/>
                <a:gd name="T33" fmla="*/ 26 h 79"/>
                <a:gd name="T34" fmla="*/ 28 w 98"/>
                <a:gd name="T35" fmla="*/ 29 h 79"/>
                <a:gd name="T36" fmla="*/ 35 w 98"/>
                <a:gd name="T37" fmla="*/ 31 h 79"/>
                <a:gd name="T38" fmla="*/ 43 w 98"/>
                <a:gd name="T39" fmla="*/ 34 h 79"/>
                <a:gd name="T40" fmla="*/ 50 w 98"/>
                <a:gd name="T41" fmla="*/ 39 h 79"/>
                <a:gd name="T42" fmla="*/ 57 w 98"/>
                <a:gd name="T43" fmla="*/ 44 h 79"/>
                <a:gd name="T44" fmla="*/ 64 w 98"/>
                <a:gd name="T45" fmla="*/ 48 h 79"/>
                <a:gd name="T46" fmla="*/ 70 w 98"/>
                <a:gd name="T47" fmla="*/ 54 h 79"/>
                <a:gd name="T48" fmla="*/ 76 w 98"/>
                <a:gd name="T49" fmla="*/ 59 h 79"/>
                <a:gd name="T50" fmla="*/ 79 w 98"/>
                <a:gd name="T51" fmla="*/ 64 h 79"/>
                <a:gd name="T52" fmla="*/ 83 w 98"/>
                <a:gd name="T53" fmla="*/ 70 h 79"/>
                <a:gd name="T54" fmla="*/ 85 w 98"/>
                <a:gd name="T55" fmla="*/ 75 h 79"/>
                <a:gd name="T56" fmla="*/ 86 w 98"/>
                <a:gd name="T57" fmla="*/ 79 h 79"/>
                <a:gd name="T58" fmla="*/ 88 w 98"/>
                <a:gd name="T59" fmla="*/ 77 h 79"/>
                <a:gd name="T60" fmla="*/ 91 w 98"/>
                <a:gd name="T61" fmla="*/ 76 h 79"/>
                <a:gd name="T62" fmla="*/ 92 w 98"/>
                <a:gd name="T63" fmla="*/ 74 h 79"/>
                <a:gd name="T64" fmla="*/ 94 w 98"/>
                <a:gd name="T65" fmla="*/ 72 h 79"/>
                <a:gd name="T66" fmla="*/ 96 w 98"/>
                <a:gd name="T67" fmla="*/ 64 h 79"/>
                <a:gd name="T68" fmla="*/ 98 w 98"/>
                <a:gd name="T69" fmla="*/ 56 h 79"/>
                <a:gd name="T70" fmla="*/ 96 w 98"/>
                <a:gd name="T71" fmla="*/ 49 h 79"/>
                <a:gd name="T72" fmla="*/ 94 w 98"/>
                <a:gd name="T73" fmla="*/ 43 h 79"/>
                <a:gd name="T74" fmla="*/ 91 w 98"/>
                <a:gd name="T75" fmla="*/ 37 h 79"/>
                <a:gd name="T76" fmla="*/ 87 w 98"/>
                <a:gd name="T77" fmla="*/ 30 h 79"/>
                <a:gd name="T78" fmla="*/ 83 w 98"/>
                <a:gd name="T79" fmla="*/ 25 h 79"/>
                <a:gd name="T80" fmla="*/ 77 w 98"/>
                <a:gd name="T81" fmla="*/ 19 h 79"/>
                <a:gd name="T82" fmla="*/ 71 w 98"/>
                <a:gd name="T83" fmla="*/ 15 h 79"/>
                <a:gd name="T84" fmla="*/ 65 w 98"/>
                <a:gd name="T85" fmla="*/ 11 h 79"/>
                <a:gd name="T86" fmla="*/ 60 w 98"/>
                <a:gd name="T87" fmla="*/ 7 h 79"/>
                <a:gd name="T88" fmla="*/ 53 w 98"/>
                <a:gd name="T89" fmla="*/ 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0" name="Freeform 53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48 w 100"/>
                <a:gd name="T1" fmla="*/ 42 h 79"/>
                <a:gd name="T2" fmla="*/ 55 w 100"/>
                <a:gd name="T3" fmla="*/ 47 h 79"/>
                <a:gd name="T4" fmla="*/ 61 w 100"/>
                <a:gd name="T5" fmla="*/ 50 h 79"/>
                <a:gd name="T6" fmla="*/ 67 w 100"/>
                <a:gd name="T7" fmla="*/ 55 h 79"/>
                <a:gd name="T8" fmla="*/ 71 w 100"/>
                <a:gd name="T9" fmla="*/ 61 h 79"/>
                <a:gd name="T10" fmla="*/ 75 w 100"/>
                <a:gd name="T11" fmla="*/ 65 h 79"/>
                <a:gd name="T12" fmla="*/ 78 w 100"/>
                <a:gd name="T13" fmla="*/ 70 h 79"/>
                <a:gd name="T14" fmla="*/ 82 w 100"/>
                <a:gd name="T15" fmla="*/ 74 h 79"/>
                <a:gd name="T16" fmla="*/ 83 w 100"/>
                <a:gd name="T17" fmla="*/ 79 h 79"/>
                <a:gd name="T18" fmla="*/ 84 w 100"/>
                <a:gd name="T19" fmla="*/ 79 h 79"/>
                <a:gd name="T20" fmla="*/ 84 w 100"/>
                <a:gd name="T21" fmla="*/ 79 h 79"/>
                <a:gd name="T22" fmla="*/ 85 w 100"/>
                <a:gd name="T23" fmla="*/ 79 h 79"/>
                <a:gd name="T24" fmla="*/ 85 w 100"/>
                <a:gd name="T25" fmla="*/ 79 h 79"/>
                <a:gd name="T26" fmla="*/ 85 w 100"/>
                <a:gd name="T27" fmla="*/ 79 h 79"/>
                <a:gd name="T28" fmla="*/ 91 w 100"/>
                <a:gd name="T29" fmla="*/ 78 h 79"/>
                <a:gd name="T30" fmla="*/ 94 w 100"/>
                <a:gd name="T31" fmla="*/ 72 h 79"/>
                <a:gd name="T32" fmla="*/ 98 w 100"/>
                <a:gd name="T33" fmla="*/ 66 h 79"/>
                <a:gd name="T34" fmla="*/ 100 w 100"/>
                <a:gd name="T35" fmla="*/ 59 h 79"/>
                <a:gd name="T36" fmla="*/ 99 w 100"/>
                <a:gd name="T37" fmla="*/ 53 h 79"/>
                <a:gd name="T38" fmla="*/ 96 w 100"/>
                <a:gd name="T39" fmla="*/ 39 h 79"/>
                <a:gd name="T40" fmla="*/ 89 w 100"/>
                <a:gd name="T41" fmla="*/ 27 h 79"/>
                <a:gd name="T42" fmla="*/ 78 w 100"/>
                <a:gd name="T43" fmla="*/ 17 h 79"/>
                <a:gd name="T44" fmla="*/ 68 w 100"/>
                <a:gd name="T45" fmla="*/ 9 h 79"/>
                <a:gd name="T46" fmla="*/ 63 w 100"/>
                <a:gd name="T47" fmla="*/ 8 h 79"/>
                <a:gd name="T48" fmla="*/ 59 w 100"/>
                <a:gd name="T49" fmla="*/ 5 h 79"/>
                <a:gd name="T50" fmla="*/ 54 w 100"/>
                <a:gd name="T51" fmla="*/ 4 h 79"/>
                <a:gd name="T52" fmla="*/ 50 w 100"/>
                <a:gd name="T53" fmla="*/ 2 h 79"/>
                <a:gd name="T54" fmla="*/ 44 w 100"/>
                <a:gd name="T55" fmla="*/ 1 h 79"/>
                <a:gd name="T56" fmla="*/ 39 w 100"/>
                <a:gd name="T57" fmla="*/ 1 h 79"/>
                <a:gd name="T58" fmla="*/ 33 w 100"/>
                <a:gd name="T59" fmla="*/ 0 h 79"/>
                <a:gd name="T60" fmla="*/ 28 w 100"/>
                <a:gd name="T61" fmla="*/ 0 h 79"/>
                <a:gd name="T62" fmla="*/ 21 w 100"/>
                <a:gd name="T63" fmla="*/ 2 h 79"/>
                <a:gd name="T64" fmla="*/ 14 w 100"/>
                <a:gd name="T65" fmla="*/ 4 h 79"/>
                <a:gd name="T66" fmla="*/ 8 w 100"/>
                <a:gd name="T67" fmla="*/ 9 h 79"/>
                <a:gd name="T68" fmla="*/ 2 w 100"/>
                <a:gd name="T69" fmla="*/ 16 h 79"/>
                <a:gd name="T70" fmla="*/ 1 w 100"/>
                <a:gd name="T71" fmla="*/ 19 h 79"/>
                <a:gd name="T72" fmla="*/ 0 w 100"/>
                <a:gd name="T73" fmla="*/ 23 h 79"/>
                <a:gd name="T74" fmla="*/ 0 w 100"/>
                <a:gd name="T75" fmla="*/ 26 h 79"/>
                <a:gd name="T76" fmla="*/ 0 w 100"/>
                <a:gd name="T77" fmla="*/ 30 h 79"/>
                <a:gd name="T78" fmla="*/ 5 w 100"/>
                <a:gd name="T79" fmla="*/ 28 h 79"/>
                <a:gd name="T80" fmla="*/ 9 w 100"/>
                <a:gd name="T81" fmla="*/ 28 h 79"/>
                <a:gd name="T82" fmla="*/ 15 w 100"/>
                <a:gd name="T83" fmla="*/ 30 h 79"/>
                <a:gd name="T84" fmla="*/ 21 w 100"/>
                <a:gd name="T85" fmla="*/ 31 h 79"/>
                <a:gd name="T86" fmla="*/ 28 w 100"/>
                <a:gd name="T87" fmla="*/ 32 h 79"/>
                <a:gd name="T88" fmla="*/ 35 w 100"/>
                <a:gd name="T89" fmla="*/ 35 h 79"/>
                <a:gd name="T90" fmla="*/ 41 w 100"/>
                <a:gd name="T91" fmla="*/ 39 h 79"/>
                <a:gd name="T92" fmla="*/ 48 w 100"/>
                <a:gd name="T93" fmla="*/ 42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1" name="Freeform 54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83 w 83"/>
                <a:gd name="T1" fmla="*/ 51 h 55"/>
                <a:gd name="T2" fmla="*/ 82 w 83"/>
                <a:gd name="T3" fmla="*/ 46 h 55"/>
                <a:gd name="T4" fmla="*/ 78 w 83"/>
                <a:gd name="T5" fmla="*/ 42 h 55"/>
                <a:gd name="T6" fmla="*/ 75 w 83"/>
                <a:gd name="T7" fmla="*/ 37 h 55"/>
                <a:gd name="T8" fmla="*/ 71 w 83"/>
                <a:gd name="T9" fmla="*/ 33 h 55"/>
                <a:gd name="T10" fmla="*/ 67 w 83"/>
                <a:gd name="T11" fmla="*/ 27 h 55"/>
                <a:gd name="T12" fmla="*/ 61 w 83"/>
                <a:gd name="T13" fmla="*/ 22 h 55"/>
                <a:gd name="T14" fmla="*/ 55 w 83"/>
                <a:gd name="T15" fmla="*/ 19 h 55"/>
                <a:gd name="T16" fmla="*/ 48 w 83"/>
                <a:gd name="T17" fmla="*/ 14 h 55"/>
                <a:gd name="T18" fmla="*/ 41 w 83"/>
                <a:gd name="T19" fmla="*/ 11 h 55"/>
                <a:gd name="T20" fmla="*/ 35 w 83"/>
                <a:gd name="T21" fmla="*/ 7 h 55"/>
                <a:gd name="T22" fmla="*/ 28 w 83"/>
                <a:gd name="T23" fmla="*/ 4 h 55"/>
                <a:gd name="T24" fmla="*/ 21 w 83"/>
                <a:gd name="T25" fmla="*/ 3 h 55"/>
                <a:gd name="T26" fmla="*/ 15 w 83"/>
                <a:gd name="T27" fmla="*/ 2 h 55"/>
                <a:gd name="T28" fmla="*/ 9 w 83"/>
                <a:gd name="T29" fmla="*/ 0 h 55"/>
                <a:gd name="T30" fmla="*/ 5 w 83"/>
                <a:gd name="T31" fmla="*/ 0 h 55"/>
                <a:gd name="T32" fmla="*/ 0 w 83"/>
                <a:gd name="T33" fmla="*/ 2 h 55"/>
                <a:gd name="T34" fmla="*/ 2 w 83"/>
                <a:gd name="T35" fmla="*/ 10 h 55"/>
                <a:gd name="T36" fmla="*/ 6 w 83"/>
                <a:gd name="T37" fmla="*/ 19 h 55"/>
                <a:gd name="T38" fmla="*/ 10 w 83"/>
                <a:gd name="T39" fmla="*/ 26 h 55"/>
                <a:gd name="T40" fmla="*/ 15 w 83"/>
                <a:gd name="T41" fmla="*/ 33 h 55"/>
                <a:gd name="T42" fmla="*/ 23 w 83"/>
                <a:gd name="T43" fmla="*/ 38 h 55"/>
                <a:gd name="T44" fmla="*/ 31 w 83"/>
                <a:gd name="T45" fmla="*/ 44 h 55"/>
                <a:gd name="T46" fmla="*/ 39 w 83"/>
                <a:gd name="T47" fmla="*/ 49 h 55"/>
                <a:gd name="T48" fmla="*/ 48 w 83"/>
                <a:gd name="T49" fmla="*/ 52 h 55"/>
                <a:gd name="T50" fmla="*/ 58 w 83"/>
                <a:gd name="T51" fmla="*/ 53 h 55"/>
                <a:gd name="T52" fmla="*/ 67 w 83"/>
                <a:gd name="T53" fmla="*/ 55 h 55"/>
                <a:gd name="T54" fmla="*/ 75 w 83"/>
                <a:gd name="T55" fmla="*/ 53 h 55"/>
                <a:gd name="T56" fmla="*/ 83 w 83"/>
                <a:gd name="T57" fmla="*/ 51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2" name="Freeform 55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47 w 82"/>
                <a:gd name="T1" fmla="*/ 13 h 59"/>
                <a:gd name="T2" fmla="*/ 40 w 82"/>
                <a:gd name="T3" fmla="*/ 9 h 59"/>
                <a:gd name="T4" fmla="*/ 33 w 82"/>
                <a:gd name="T5" fmla="*/ 6 h 59"/>
                <a:gd name="T6" fmla="*/ 27 w 82"/>
                <a:gd name="T7" fmla="*/ 3 h 59"/>
                <a:gd name="T8" fmla="*/ 20 w 82"/>
                <a:gd name="T9" fmla="*/ 2 h 59"/>
                <a:gd name="T10" fmla="*/ 14 w 82"/>
                <a:gd name="T11" fmla="*/ 1 h 59"/>
                <a:gd name="T12" fmla="*/ 9 w 82"/>
                <a:gd name="T13" fmla="*/ 0 h 59"/>
                <a:gd name="T14" fmla="*/ 4 w 82"/>
                <a:gd name="T15" fmla="*/ 0 h 59"/>
                <a:gd name="T16" fmla="*/ 0 w 82"/>
                <a:gd name="T17" fmla="*/ 0 h 59"/>
                <a:gd name="T18" fmla="*/ 0 w 82"/>
                <a:gd name="T19" fmla="*/ 1 h 59"/>
                <a:gd name="T20" fmla="*/ 0 w 82"/>
                <a:gd name="T21" fmla="*/ 1 h 59"/>
                <a:gd name="T22" fmla="*/ 0 w 82"/>
                <a:gd name="T23" fmla="*/ 2 h 59"/>
                <a:gd name="T24" fmla="*/ 0 w 82"/>
                <a:gd name="T25" fmla="*/ 2 h 59"/>
                <a:gd name="T26" fmla="*/ 3 w 82"/>
                <a:gd name="T27" fmla="*/ 16 h 59"/>
                <a:gd name="T28" fmla="*/ 11 w 82"/>
                <a:gd name="T29" fmla="*/ 30 h 59"/>
                <a:gd name="T30" fmla="*/ 21 w 82"/>
                <a:gd name="T31" fmla="*/ 40 h 59"/>
                <a:gd name="T32" fmla="*/ 32 w 82"/>
                <a:gd name="T33" fmla="*/ 47 h 59"/>
                <a:gd name="T34" fmla="*/ 36 w 82"/>
                <a:gd name="T35" fmla="*/ 49 h 59"/>
                <a:gd name="T36" fmla="*/ 41 w 82"/>
                <a:gd name="T37" fmla="*/ 52 h 59"/>
                <a:gd name="T38" fmla="*/ 46 w 82"/>
                <a:gd name="T39" fmla="*/ 54 h 59"/>
                <a:gd name="T40" fmla="*/ 50 w 82"/>
                <a:gd name="T41" fmla="*/ 55 h 59"/>
                <a:gd name="T42" fmla="*/ 56 w 82"/>
                <a:gd name="T43" fmla="*/ 56 h 59"/>
                <a:gd name="T44" fmla="*/ 61 w 82"/>
                <a:gd name="T45" fmla="*/ 58 h 59"/>
                <a:gd name="T46" fmla="*/ 66 w 82"/>
                <a:gd name="T47" fmla="*/ 59 h 59"/>
                <a:gd name="T48" fmla="*/ 71 w 82"/>
                <a:gd name="T49" fmla="*/ 59 h 59"/>
                <a:gd name="T50" fmla="*/ 74 w 82"/>
                <a:gd name="T51" fmla="*/ 58 h 59"/>
                <a:gd name="T52" fmla="*/ 77 w 82"/>
                <a:gd name="T53" fmla="*/ 56 h 59"/>
                <a:gd name="T54" fmla="*/ 80 w 82"/>
                <a:gd name="T55" fmla="*/ 56 h 59"/>
                <a:gd name="T56" fmla="*/ 82 w 82"/>
                <a:gd name="T57" fmla="*/ 55 h 59"/>
                <a:gd name="T58" fmla="*/ 81 w 82"/>
                <a:gd name="T59" fmla="*/ 51 h 59"/>
                <a:gd name="T60" fmla="*/ 79 w 82"/>
                <a:gd name="T61" fmla="*/ 45 h 59"/>
                <a:gd name="T62" fmla="*/ 76 w 82"/>
                <a:gd name="T63" fmla="*/ 39 h 59"/>
                <a:gd name="T64" fmla="*/ 72 w 82"/>
                <a:gd name="T65" fmla="*/ 33 h 59"/>
                <a:gd name="T66" fmla="*/ 66 w 82"/>
                <a:gd name="T67" fmla="*/ 29 h 59"/>
                <a:gd name="T68" fmla="*/ 61 w 82"/>
                <a:gd name="T69" fmla="*/ 23 h 59"/>
                <a:gd name="T70" fmla="*/ 54 w 82"/>
                <a:gd name="T71" fmla="*/ 17 h 59"/>
                <a:gd name="T72" fmla="*/ 47 w 82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3" name="Freeform 56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47 w 83"/>
                <a:gd name="T1" fmla="*/ 13 h 57"/>
                <a:gd name="T2" fmla="*/ 40 w 83"/>
                <a:gd name="T3" fmla="*/ 10 h 57"/>
                <a:gd name="T4" fmla="*/ 33 w 83"/>
                <a:gd name="T5" fmla="*/ 7 h 57"/>
                <a:gd name="T6" fmla="*/ 28 w 83"/>
                <a:gd name="T7" fmla="*/ 4 h 57"/>
                <a:gd name="T8" fmla="*/ 21 w 83"/>
                <a:gd name="T9" fmla="*/ 3 h 57"/>
                <a:gd name="T10" fmla="*/ 15 w 83"/>
                <a:gd name="T11" fmla="*/ 0 h 57"/>
                <a:gd name="T12" fmla="*/ 9 w 83"/>
                <a:gd name="T13" fmla="*/ 0 h 57"/>
                <a:gd name="T14" fmla="*/ 5 w 83"/>
                <a:gd name="T15" fmla="*/ 0 h 57"/>
                <a:gd name="T16" fmla="*/ 0 w 83"/>
                <a:gd name="T17" fmla="*/ 0 h 57"/>
                <a:gd name="T18" fmla="*/ 0 w 83"/>
                <a:gd name="T19" fmla="*/ 2 h 57"/>
                <a:gd name="T20" fmla="*/ 0 w 83"/>
                <a:gd name="T21" fmla="*/ 4 h 57"/>
                <a:gd name="T22" fmla="*/ 0 w 83"/>
                <a:gd name="T23" fmla="*/ 5 h 57"/>
                <a:gd name="T24" fmla="*/ 0 w 83"/>
                <a:gd name="T25" fmla="*/ 7 h 57"/>
                <a:gd name="T26" fmla="*/ 5 w 83"/>
                <a:gd name="T27" fmla="*/ 18 h 57"/>
                <a:gd name="T28" fmla="*/ 10 w 83"/>
                <a:gd name="T29" fmla="*/ 27 h 57"/>
                <a:gd name="T30" fmla="*/ 17 w 83"/>
                <a:gd name="T31" fmla="*/ 35 h 57"/>
                <a:gd name="T32" fmla="*/ 25 w 83"/>
                <a:gd name="T33" fmla="*/ 42 h 57"/>
                <a:gd name="T34" fmla="*/ 34 w 83"/>
                <a:gd name="T35" fmla="*/ 48 h 57"/>
                <a:gd name="T36" fmla="*/ 44 w 83"/>
                <a:gd name="T37" fmla="*/ 52 h 57"/>
                <a:gd name="T38" fmla="*/ 54 w 83"/>
                <a:gd name="T39" fmla="*/ 55 h 57"/>
                <a:gd name="T40" fmla="*/ 64 w 83"/>
                <a:gd name="T41" fmla="*/ 57 h 57"/>
                <a:gd name="T42" fmla="*/ 69 w 83"/>
                <a:gd name="T43" fmla="*/ 56 h 57"/>
                <a:gd name="T44" fmla="*/ 74 w 83"/>
                <a:gd name="T45" fmla="*/ 56 h 57"/>
                <a:gd name="T46" fmla="*/ 78 w 83"/>
                <a:gd name="T47" fmla="*/ 55 h 57"/>
                <a:gd name="T48" fmla="*/ 83 w 83"/>
                <a:gd name="T49" fmla="*/ 53 h 57"/>
                <a:gd name="T50" fmla="*/ 82 w 83"/>
                <a:gd name="T51" fmla="*/ 49 h 57"/>
                <a:gd name="T52" fmla="*/ 79 w 83"/>
                <a:gd name="T53" fmla="*/ 44 h 57"/>
                <a:gd name="T54" fmla="*/ 76 w 83"/>
                <a:gd name="T55" fmla="*/ 38 h 57"/>
                <a:gd name="T56" fmla="*/ 71 w 83"/>
                <a:gd name="T57" fmla="*/ 34 h 57"/>
                <a:gd name="T58" fmla="*/ 66 w 83"/>
                <a:gd name="T59" fmla="*/ 28 h 57"/>
                <a:gd name="T60" fmla="*/ 60 w 83"/>
                <a:gd name="T61" fmla="*/ 23 h 57"/>
                <a:gd name="T62" fmla="*/ 54 w 83"/>
                <a:gd name="T63" fmla="*/ 18 h 57"/>
                <a:gd name="T64" fmla="*/ 47 w 83"/>
                <a:gd name="T65" fmla="*/ 13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4" name="Freeform 57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47 w 83"/>
                <a:gd name="T1" fmla="*/ 13 h 56"/>
                <a:gd name="T2" fmla="*/ 40 w 83"/>
                <a:gd name="T3" fmla="*/ 10 h 56"/>
                <a:gd name="T4" fmla="*/ 33 w 83"/>
                <a:gd name="T5" fmla="*/ 6 h 56"/>
                <a:gd name="T6" fmla="*/ 26 w 83"/>
                <a:gd name="T7" fmla="*/ 4 h 56"/>
                <a:gd name="T8" fmla="*/ 20 w 83"/>
                <a:gd name="T9" fmla="*/ 2 h 56"/>
                <a:gd name="T10" fmla="*/ 15 w 83"/>
                <a:gd name="T11" fmla="*/ 0 h 56"/>
                <a:gd name="T12" fmla="*/ 9 w 83"/>
                <a:gd name="T13" fmla="*/ 0 h 56"/>
                <a:gd name="T14" fmla="*/ 4 w 83"/>
                <a:gd name="T15" fmla="*/ 0 h 56"/>
                <a:gd name="T16" fmla="*/ 0 w 83"/>
                <a:gd name="T17" fmla="*/ 0 h 56"/>
                <a:gd name="T18" fmla="*/ 0 w 83"/>
                <a:gd name="T19" fmla="*/ 3 h 56"/>
                <a:gd name="T20" fmla="*/ 1 w 83"/>
                <a:gd name="T21" fmla="*/ 6 h 56"/>
                <a:gd name="T22" fmla="*/ 2 w 83"/>
                <a:gd name="T23" fmla="*/ 10 h 56"/>
                <a:gd name="T24" fmla="*/ 2 w 83"/>
                <a:gd name="T25" fmla="*/ 13 h 56"/>
                <a:gd name="T26" fmla="*/ 7 w 83"/>
                <a:gd name="T27" fmla="*/ 20 h 56"/>
                <a:gd name="T28" fmla="*/ 11 w 83"/>
                <a:gd name="T29" fmla="*/ 27 h 56"/>
                <a:gd name="T30" fmla="*/ 17 w 83"/>
                <a:gd name="T31" fmla="*/ 34 h 56"/>
                <a:gd name="T32" fmla="*/ 24 w 83"/>
                <a:gd name="T33" fmla="*/ 40 h 56"/>
                <a:gd name="T34" fmla="*/ 32 w 83"/>
                <a:gd name="T35" fmla="*/ 44 h 56"/>
                <a:gd name="T36" fmla="*/ 39 w 83"/>
                <a:gd name="T37" fmla="*/ 49 h 56"/>
                <a:gd name="T38" fmla="*/ 47 w 83"/>
                <a:gd name="T39" fmla="*/ 52 h 56"/>
                <a:gd name="T40" fmla="*/ 55 w 83"/>
                <a:gd name="T41" fmla="*/ 56 h 56"/>
                <a:gd name="T42" fmla="*/ 62 w 83"/>
                <a:gd name="T43" fmla="*/ 56 h 56"/>
                <a:gd name="T44" fmla="*/ 70 w 83"/>
                <a:gd name="T45" fmla="*/ 56 h 56"/>
                <a:gd name="T46" fmla="*/ 77 w 83"/>
                <a:gd name="T47" fmla="*/ 55 h 56"/>
                <a:gd name="T48" fmla="*/ 83 w 83"/>
                <a:gd name="T49" fmla="*/ 53 h 56"/>
                <a:gd name="T50" fmla="*/ 81 w 83"/>
                <a:gd name="T51" fmla="*/ 49 h 56"/>
                <a:gd name="T52" fmla="*/ 79 w 83"/>
                <a:gd name="T53" fmla="*/ 44 h 56"/>
                <a:gd name="T54" fmla="*/ 76 w 83"/>
                <a:gd name="T55" fmla="*/ 38 h 56"/>
                <a:gd name="T56" fmla="*/ 71 w 83"/>
                <a:gd name="T57" fmla="*/ 34 h 56"/>
                <a:gd name="T58" fmla="*/ 67 w 83"/>
                <a:gd name="T59" fmla="*/ 28 h 56"/>
                <a:gd name="T60" fmla="*/ 61 w 83"/>
                <a:gd name="T61" fmla="*/ 23 h 56"/>
                <a:gd name="T62" fmla="*/ 54 w 83"/>
                <a:gd name="T63" fmla="*/ 18 h 56"/>
                <a:gd name="T64" fmla="*/ 47 w 83"/>
                <a:gd name="T65" fmla="*/ 13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5" name="Freeform 58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50 w 86"/>
                <a:gd name="T1" fmla="*/ 13 h 59"/>
                <a:gd name="T2" fmla="*/ 43 w 86"/>
                <a:gd name="T3" fmla="*/ 8 h 59"/>
                <a:gd name="T4" fmla="*/ 35 w 86"/>
                <a:gd name="T5" fmla="*/ 5 h 59"/>
                <a:gd name="T6" fmla="*/ 28 w 86"/>
                <a:gd name="T7" fmla="*/ 3 h 59"/>
                <a:gd name="T8" fmla="*/ 22 w 86"/>
                <a:gd name="T9" fmla="*/ 0 h 59"/>
                <a:gd name="T10" fmla="*/ 15 w 86"/>
                <a:gd name="T11" fmla="*/ 0 h 59"/>
                <a:gd name="T12" fmla="*/ 9 w 86"/>
                <a:gd name="T13" fmla="*/ 0 h 59"/>
                <a:gd name="T14" fmla="*/ 3 w 86"/>
                <a:gd name="T15" fmla="*/ 0 h 59"/>
                <a:gd name="T16" fmla="*/ 0 w 86"/>
                <a:gd name="T17" fmla="*/ 3 h 59"/>
                <a:gd name="T18" fmla="*/ 0 w 86"/>
                <a:gd name="T19" fmla="*/ 5 h 59"/>
                <a:gd name="T20" fmla="*/ 0 w 86"/>
                <a:gd name="T21" fmla="*/ 7 h 59"/>
                <a:gd name="T22" fmla="*/ 0 w 86"/>
                <a:gd name="T23" fmla="*/ 11 h 59"/>
                <a:gd name="T24" fmla="*/ 1 w 86"/>
                <a:gd name="T25" fmla="*/ 14 h 59"/>
                <a:gd name="T26" fmla="*/ 4 w 86"/>
                <a:gd name="T27" fmla="*/ 21 h 59"/>
                <a:gd name="T28" fmla="*/ 9 w 86"/>
                <a:gd name="T29" fmla="*/ 28 h 59"/>
                <a:gd name="T30" fmla="*/ 13 w 86"/>
                <a:gd name="T31" fmla="*/ 34 h 59"/>
                <a:gd name="T32" fmla="*/ 19 w 86"/>
                <a:gd name="T33" fmla="*/ 40 h 59"/>
                <a:gd name="T34" fmla="*/ 26 w 86"/>
                <a:gd name="T35" fmla="*/ 44 h 59"/>
                <a:gd name="T36" fmla="*/ 33 w 86"/>
                <a:gd name="T37" fmla="*/ 49 h 59"/>
                <a:gd name="T38" fmla="*/ 40 w 86"/>
                <a:gd name="T39" fmla="*/ 52 h 59"/>
                <a:gd name="T40" fmla="*/ 47 w 86"/>
                <a:gd name="T41" fmla="*/ 56 h 59"/>
                <a:gd name="T42" fmla="*/ 53 w 86"/>
                <a:gd name="T43" fmla="*/ 57 h 59"/>
                <a:gd name="T44" fmla="*/ 58 w 86"/>
                <a:gd name="T45" fmla="*/ 58 h 59"/>
                <a:gd name="T46" fmla="*/ 63 w 86"/>
                <a:gd name="T47" fmla="*/ 59 h 59"/>
                <a:gd name="T48" fmla="*/ 69 w 86"/>
                <a:gd name="T49" fmla="*/ 59 h 59"/>
                <a:gd name="T50" fmla="*/ 73 w 86"/>
                <a:gd name="T51" fmla="*/ 58 h 59"/>
                <a:gd name="T52" fmla="*/ 78 w 86"/>
                <a:gd name="T53" fmla="*/ 57 h 59"/>
                <a:gd name="T54" fmla="*/ 81 w 86"/>
                <a:gd name="T55" fmla="*/ 56 h 59"/>
                <a:gd name="T56" fmla="*/ 86 w 86"/>
                <a:gd name="T57" fmla="*/ 53 h 59"/>
                <a:gd name="T58" fmla="*/ 85 w 86"/>
                <a:gd name="T59" fmla="*/ 49 h 59"/>
                <a:gd name="T60" fmla="*/ 83 w 86"/>
                <a:gd name="T61" fmla="*/ 44 h 59"/>
                <a:gd name="T62" fmla="*/ 79 w 86"/>
                <a:gd name="T63" fmla="*/ 38 h 59"/>
                <a:gd name="T64" fmla="*/ 76 w 86"/>
                <a:gd name="T65" fmla="*/ 33 h 59"/>
                <a:gd name="T66" fmla="*/ 70 w 86"/>
                <a:gd name="T67" fmla="*/ 28 h 59"/>
                <a:gd name="T68" fmla="*/ 64 w 86"/>
                <a:gd name="T69" fmla="*/ 22 h 59"/>
                <a:gd name="T70" fmla="*/ 57 w 86"/>
                <a:gd name="T71" fmla="*/ 18 h 59"/>
                <a:gd name="T72" fmla="*/ 50 w 86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6" name="Freeform 59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46 w 81"/>
                <a:gd name="T1" fmla="*/ 13 h 55"/>
                <a:gd name="T2" fmla="*/ 40 w 81"/>
                <a:gd name="T3" fmla="*/ 10 h 55"/>
                <a:gd name="T4" fmla="*/ 34 w 81"/>
                <a:gd name="T5" fmla="*/ 6 h 55"/>
                <a:gd name="T6" fmla="*/ 27 w 81"/>
                <a:gd name="T7" fmla="*/ 4 h 55"/>
                <a:gd name="T8" fmla="*/ 23 w 81"/>
                <a:gd name="T9" fmla="*/ 2 h 55"/>
                <a:gd name="T10" fmla="*/ 17 w 81"/>
                <a:gd name="T11" fmla="*/ 1 h 55"/>
                <a:gd name="T12" fmla="*/ 11 w 81"/>
                <a:gd name="T13" fmla="*/ 0 h 55"/>
                <a:gd name="T14" fmla="*/ 7 w 81"/>
                <a:gd name="T15" fmla="*/ 0 h 55"/>
                <a:gd name="T16" fmla="*/ 2 w 81"/>
                <a:gd name="T17" fmla="*/ 0 h 55"/>
                <a:gd name="T18" fmla="*/ 1 w 81"/>
                <a:gd name="T19" fmla="*/ 2 h 55"/>
                <a:gd name="T20" fmla="*/ 0 w 81"/>
                <a:gd name="T21" fmla="*/ 5 h 55"/>
                <a:gd name="T22" fmla="*/ 0 w 81"/>
                <a:gd name="T23" fmla="*/ 9 h 55"/>
                <a:gd name="T24" fmla="*/ 2 w 81"/>
                <a:gd name="T25" fmla="*/ 13 h 55"/>
                <a:gd name="T26" fmla="*/ 5 w 81"/>
                <a:gd name="T27" fmla="*/ 20 h 55"/>
                <a:gd name="T28" fmla="*/ 10 w 81"/>
                <a:gd name="T29" fmla="*/ 26 h 55"/>
                <a:gd name="T30" fmla="*/ 15 w 81"/>
                <a:gd name="T31" fmla="*/ 32 h 55"/>
                <a:gd name="T32" fmla="*/ 20 w 81"/>
                <a:gd name="T33" fmla="*/ 36 h 55"/>
                <a:gd name="T34" fmla="*/ 26 w 81"/>
                <a:gd name="T35" fmla="*/ 41 h 55"/>
                <a:gd name="T36" fmla="*/ 32 w 81"/>
                <a:gd name="T37" fmla="*/ 46 h 55"/>
                <a:gd name="T38" fmla="*/ 39 w 81"/>
                <a:gd name="T39" fmla="*/ 48 h 55"/>
                <a:gd name="T40" fmla="*/ 46 w 81"/>
                <a:gd name="T41" fmla="*/ 50 h 55"/>
                <a:gd name="T42" fmla="*/ 50 w 81"/>
                <a:gd name="T43" fmla="*/ 53 h 55"/>
                <a:gd name="T44" fmla="*/ 55 w 81"/>
                <a:gd name="T45" fmla="*/ 55 h 55"/>
                <a:gd name="T46" fmla="*/ 60 w 81"/>
                <a:gd name="T47" fmla="*/ 55 h 55"/>
                <a:gd name="T48" fmla="*/ 65 w 81"/>
                <a:gd name="T49" fmla="*/ 55 h 55"/>
                <a:gd name="T50" fmla="*/ 70 w 81"/>
                <a:gd name="T51" fmla="*/ 55 h 55"/>
                <a:gd name="T52" fmla="*/ 75 w 81"/>
                <a:gd name="T53" fmla="*/ 54 h 55"/>
                <a:gd name="T54" fmla="*/ 78 w 81"/>
                <a:gd name="T55" fmla="*/ 54 h 55"/>
                <a:gd name="T56" fmla="*/ 81 w 81"/>
                <a:gd name="T57" fmla="*/ 53 h 55"/>
                <a:gd name="T58" fmla="*/ 81 w 81"/>
                <a:gd name="T59" fmla="*/ 53 h 55"/>
                <a:gd name="T60" fmla="*/ 80 w 81"/>
                <a:gd name="T61" fmla="*/ 48 h 55"/>
                <a:gd name="T62" fmla="*/ 78 w 81"/>
                <a:gd name="T63" fmla="*/ 43 h 55"/>
                <a:gd name="T64" fmla="*/ 75 w 81"/>
                <a:gd name="T65" fmla="*/ 38 h 55"/>
                <a:gd name="T66" fmla="*/ 71 w 81"/>
                <a:gd name="T67" fmla="*/ 33 h 55"/>
                <a:gd name="T68" fmla="*/ 65 w 81"/>
                <a:gd name="T69" fmla="*/ 28 h 55"/>
                <a:gd name="T70" fmla="*/ 60 w 81"/>
                <a:gd name="T71" fmla="*/ 23 h 55"/>
                <a:gd name="T72" fmla="*/ 53 w 81"/>
                <a:gd name="T73" fmla="*/ 18 h 55"/>
                <a:gd name="T74" fmla="*/ 46 w 81"/>
                <a:gd name="T75" fmla="*/ 13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7" name="Freeform 60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72 w 77"/>
                <a:gd name="T1" fmla="*/ 8 h 108"/>
                <a:gd name="T2" fmla="*/ 76 w 77"/>
                <a:gd name="T3" fmla="*/ 20 h 108"/>
                <a:gd name="T4" fmla="*/ 77 w 77"/>
                <a:gd name="T5" fmla="*/ 31 h 108"/>
                <a:gd name="T6" fmla="*/ 77 w 77"/>
                <a:gd name="T7" fmla="*/ 43 h 108"/>
                <a:gd name="T8" fmla="*/ 73 w 77"/>
                <a:gd name="T9" fmla="*/ 54 h 108"/>
                <a:gd name="T10" fmla="*/ 70 w 77"/>
                <a:gd name="T11" fmla="*/ 66 h 108"/>
                <a:gd name="T12" fmla="*/ 64 w 77"/>
                <a:gd name="T13" fmla="*/ 76 h 108"/>
                <a:gd name="T14" fmla="*/ 57 w 77"/>
                <a:gd name="T15" fmla="*/ 86 h 108"/>
                <a:gd name="T16" fmla="*/ 50 w 77"/>
                <a:gd name="T17" fmla="*/ 96 h 108"/>
                <a:gd name="T18" fmla="*/ 43 w 77"/>
                <a:gd name="T19" fmla="*/ 100 h 108"/>
                <a:gd name="T20" fmla="*/ 38 w 77"/>
                <a:gd name="T21" fmla="*/ 105 h 108"/>
                <a:gd name="T22" fmla="*/ 29 w 77"/>
                <a:gd name="T23" fmla="*/ 107 h 108"/>
                <a:gd name="T24" fmla="*/ 21 w 77"/>
                <a:gd name="T25" fmla="*/ 108 h 108"/>
                <a:gd name="T26" fmla="*/ 19 w 77"/>
                <a:gd name="T27" fmla="*/ 107 h 108"/>
                <a:gd name="T28" fmla="*/ 18 w 77"/>
                <a:gd name="T29" fmla="*/ 106 h 108"/>
                <a:gd name="T30" fmla="*/ 16 w 77"/>
                <a:gd name="T31" fmla="*/ 105 h 108"/>
                <a:gd name="T32" fmla="*/ 13 w 77"/>
                <a:gd name="T33" fmla="*/ 107 h 108"/>
                <a:gd name="T34" fmla="*/ 6 w 77"/>
                <a:gd name="T35" fmla="*/ 99 h 108"/>
                <a:gd name="T36" fmla="*/ 2 w 77"/>
                <a:gd name="T37" fmla="*/ 88 h 108"/>
                <a:gd name="T38" fmla="*/ 0 w 77"/>
                <a:gd name="T39" fmla="*/ 75 h 108"/>
                <a:gd name="T40" fmla="*/ 1 w 77"/>
                <a:gd name="T41" fmla="*/ 60 h 108"/>
                <a:gd name="T42" fmla="*/ 3 w 77"/>
                <a:gd name="T43" fmla="*/ 51 h 108"/>
                <a:gd name="T44" fmla="*/ 5 w 77"/>
                <a:gd name="T45" fmla="*/ 42 h 108"/>
                <a:gd name="T46" fmla="*/ 10 w 77"/>
                <a:gd name="T47" fmla="*/ 32 h 108"/>
                <a:gd name="T48" fmla="*/ 16 w 77"/>
                <a:gd name="T49" fmla="*/ 24 h 108"/>
                <a:gd name="T50" fmla="*/ 21 w 77"/>
                <a:gd name="T51" fmla="*/ 16 h 108"/>
                <a:gd name="T52" fmla="*/ 28 w 77"/>
                <a:gd name="T53" fmla="*/ 9 h 108"/>
                <a:gd name="T54" fmla="*/ 36 w 77"/>
                <a:gd name="T55" fmla="*/ 4 h 108"/>
                <a:gd name="T56" fmla="*/ 44 w 77"/>
                <a:gd name="T57" fmla="*/ 0 h 108"/>
                <a:gd name="T58" fmla="*/ 52 w 77"/>
                <a:gd name="T59" fmla="*/ 0 h 108"/>
                <a:gd name="T60" fmla="*/ 61 w 77"/>
                <a:gd name="T61" fmla="*/ 0 h 108"/>
                <a:gd name="T62" fmla="*/ 66 w 77"/>
                <a:gd name="T63" fmla="*/ 2 h 108"/>
                <a:gd name="T64" fmla="*/ 72 w 77"/>
                <a:gd name="T65" fmla="*/ 8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8" name="Freeform 61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73 w 74"/>
                <a:gd name="T1" fmla="*/ 19 h 108"/>
                <a:gd name="T2" fmla="*/ 74 w 74"/>
                <a:gd name="T3" fmla="*/ 31 h 108"/>
                <a:gd name="T4" fmla="*/ 74 w 74"/>
                <a:gd name="T5" fmla="*/ 42 h 108"/>
                <a:gd name="T6" fmla="*/ 73 w 74"/>
                <a:gd name="T7" fmla="*/ 54 h 108"/>
                <a:gd name="T8" fmla="*/ 70 w 74"/>
                <a:gd name="T9" fmla="*/ 64 h 108"/>
                <a:gd name="T10" fmla="*/ 65 w 74"/>
                <a:gd name="T11" fmla="*/ 75 h 108"/>
                <a:gd name="T12" fmla="*/ 59 w 74"/>
                <a:gd name="T13" fmla="*/ 85 h 108"/>
                <a:gd name="T14" fmla="*/ 53 w 74"/>
                <a:gd name="T15" fmla="*/ 93 h 108"/>
                <a:gd name="T16" fmla="*/ 43 w 74"/>
                <a:gd name="T17" fmla="*/ 101 h 108"/>
                <a:gd name="T18" fmla="*/ 40 w 74"/>
                <a:gd name="T19" fmla="*/ 103 h 108"/>
                <a:gd name="T20" fmla="*/ 34 w 74"/>
                <a:gd name="T21" fmla="*/ 106 h 108"/>
                <a:gd name="T22" fmla="*/ 28 w 74"/>
                <a:gd name="T23" fmla="*/ 107 h 108"/>
                <a:gd name="T24" fmla="*/ 24 w 74"/>
                <a:gd name="T25" fmla="*/ 108 h 108"/>
                <a:gd name="T26" fmla="*/ 16 w 74"/>
                <a:gd name="T27" fmla="*/ 106 h 108"/>
                <a:gd name="T28" fmla="*/ 10 w 74"/>
                <a:gd name="T29" fmla="*/ 101 h 108"/>
                <a:gd name="T30" fmla="*/ 4 w 74"/>
                <a:gd name="T31" fmla="*/ 95 h 108"/>
                <a:gd name="T32" fmla="*/ 1 w 74"/>
                <a:gd name="T33" fmla="*/ 87 h 108"/>
                <a:gd name="T34" fmla="*/ 0 w 74"/>
                <a:gd name="T35" fmla="*/ 77 h 108"/>
                <a:gd name="T36" fmla="*/ 0 w 74"/>
                <a:gd name="T37" fmla="*/ 67 h 108"/>
                <a:gd name="T38" fmla="*/ 2 w 74"/>
                <a:gd name="T39" fmla="*/ 56 h 108"/>
                <a:gd name="T40" fmla="*/ 5 w 74"/>
                <a:gd name="T41" fmla="*/ 46 h 108"/>
                <a:gd name="T42" fmla="*/ 10 w 74"/>
                <a:gd name="T43" fmla="*/ 37 h 108"/>
                <a:gd name="T44" fmla="*/ 16 w 74"/>
                <a:gd name="T45" fmla="*/ 26 h 108"/>
                <a:gd name="T46" fmla="*/ 23 w 74"/>
                <a:gd name="T47" fmla="*/ 18 h 108"/>
                <a:gd name="T48" fmla="*/ 29 w 74"/>
                <a:gd name="T49" fmla="*/ 10 h 108"/>
                <a:gd name="T50" fmla="*/ 35 w 74"/>
                <a:gd name="T51" fmla="*/ 7 h 108"/>
                <a:gd name="T52" fmla="*/ 40 w 74"/>
                <a:gd name="T53" fmla="*/ 3 h 108"/>
                <a:gd name="T54" fmla="*/ 44 w 74"/>
                <a:gd name="T55" fmla="*/ 1 h 108"/>
                <a:gd name="T56" fmla="*/ 51 w 74"/>
                <a:gd name="T57" fmla="*/ 0 h 108"/>
                <a:gd name="T58" fmla="*/ 58 w 74"/>
                <a:gd name="T59" fmla="*/ 2 h 108"/>
                <a:gd name="T60" fmla="*/ 64 w 74"/>
                <a:gd name="T61" fmla="*/ 7 h 108"/>
                <a:gd name="T62" fmla="*/ 69 w 74"/>
                <a:gd name="T63" fmla="*/ 12 h 108"/>
                <a:gd name="T64" fmla="*/ 73 w 74"/>
                <a:gd name="T65" fmla="*/ 19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9" name="Freeform 62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74 w 75"/>
                <a:gd name="T1" fmla="*/ 19 h 107"/>
                <a:gd name="T2" fmla="*/ 75 w 75"/>
                <a:gd name="T3" fmla="*/ 31 h 107"/>
                <a:gd name="T4" fmla="*/ 74 w 75"/>
                <a:gd name="T5" fmla="*/ 44 h 107"/>
                <a:gd name="T6" fmla="*/ 71 w 75"/>
                <a:gd name="T7" fmla="*/ 55 h 107"/>
                <a:gd name="T8" fmla="*/ 67 w 75"/>
                <a:gd name="T9" fmla="*/ 67 h 107"/>
                <a:gd name="T10" fmla="*/ 62 w 75"/>
                <a:gd name="T11" fmla="*/ 77 h 107"/>
                <a:gd name="T12" fmla="*/ 55 w 75"/>
                <a:gd name="T13" fmla="*/ 87 h 107"/>
                <a:gd name="T14" fmla="*/ 46 w 75"/>
                <a:gd name="T15" fmla="*/ 97 h 107"/>
                <a:gd name="T16" fmla="*/ 36 w 75"/>
                <a:gd name="T17" fmla="*/ 105 h 107"/>
                <a:gd name="T18" fmla="*/ 20 w 75"/>
                <a:gd name="T19" fmla="*/ 107 h 107"/>
                <a:gd name="T20" fmla="*/ 14 w 75"/>
                <a:gd name="T21" fmla="*/ 105 h 107"/>
                <a:gd name="T22" fmla="*/ 9 w 75"/>
                <a:gd name="T23" fmla="*/ 100 h 107"/>
                <a:gd name="T24" fmla="*/ 5 w 75"/>
                <a:gd name="T25" fmla="*/ 93 h 107"/>
                <a:gd name="T26" fmla="*/ 1 w 75"/>
                <a:gd name="T27" fmla="*/ 86 h 107"/>
                <a:gd name="T28" fmla="*/ 0 w 75"/>
                <a:gd name="T29" fmla="*/ 74 h 107"/>
                <a:gd name="T30" fmla="*/ 1 w 75"/>
                <a:gd name="T31" fmla="*/ 61 h 107"/>
                <a:gd name="T32" fmla="*/ 3 w 75"/>
                <a:gd name="T33" fmla="*/ 50 h 107"/>
                <a:gd name="T34" fmla="*/ 8 w 75"/>
                <a:gd name="T35" fmla="*/ 39 h 107"/>
                <a:gd name="T36" fmla="*/ 13 w 75"/>
                <a:gd name="T37" fmla="*/ 29 h 107"/>
                <a:gd name="T38" fmla="*/ 20 w 75"/>
                <a:gd name="T39" fmla="*/ 19 h 107"/>
                <a:gd name="T40" fmla="*/ 29 w 75"/>
                <a:gd name="T41" fmla="*/ 11 h 107"/>
                <a:gd name="T42" fmla="*/ 38 w 75"/>
                <a:gd name="T43" fmla="*/ 3 h 107"/>
                <a:gd name="T44" fmla="*/ 44 w 75"/>
                <a:gd name="T45" fmla="*/ 1 h 107"/>
                <a:gd name="T46" fmla="*/ 50 w 75"/>
                <a:gd name="T47" fmla="*/ 0 h 107"/>
                <a:gd name="T48" fmla="*/ 55 w 75"/>
                <a:gd name="T49" fmla="*/ 0 h 107"/>
                <a:gd name="T50" fmla="*/ 60 w 75"/>
                <a:gd name="T51" fmla="*/ 2 h 107"/>
                <a:gd name="T52" fmla="*/ 65 w 75"/>
                <a:gd name="T53" fmla="*/ 4 h 107"/>
                <a:gd name="T54" fmla="*/ 69 w 75"/>
                <a:gd name="T55" fmla="*/ 9 h 107"/>
                <a:gd name="T56" fmla="*/ 71 w 75"/>
                <a:gd name="T57" fmla="*/ 14 h 107"/>
                <a:gd name="T58" fmla="*/ 74 w 75"/>
                <a:gd name="T59" fmla="*/ 1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0" name="Freeform 63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102 w 111"/>
                <a:gd name="T1" fmla="*/ 50 h 134"/>
                <a:gd name="T2" fmla="*/ 108 w 111"/>
                <a:gd name="T3" fmla="*/ 69 h 134"/>
                <a:gd name="T4" fmla="*/ 111 w 111"/>
                <a:gd name="T5" fmla="*/ 87 h 134"/>
                <a:gd name="T6" fmla="*/ 110 w 111"/>
                <a:gd name="T7" fmla="*/ 107 h 134"/>
                <a:gd name="T8" fmla="*/ 102 w 111"/>
                <a:gd name="T9" fmla="*/ 124 h 134"/>
                <a:gd name="T10" fmla="*/ 98 w 111"/>
                <a:gd name="T11" fmla="*/ 127 h 134"/>
                <a:gd name="T12" fmla="*/ 92 w 111"/>
                <a:gd name="T13" fmla="*/ 130 h 134"/>
                <a:gd name="T14" fmla="*/ 86 w 111"/>
                <a:gd name="T15" fmla="*/ 132 h 134"/>
                <a:gd name="T16" fmla="*/ 81 w 111"/>
                <a:gd name="T17" fmla="*/ 133 h 134"/>
                <a:gd name="T18" fmla="*/ 76 w 111"/>
                <a:gd name="T19" fmla="*/ 134 h 134"/>
                <a:gd name="T20" fmla="*/ 70 w 111"/>
                <a:gd name="T21" fmla="*/ 134 h 134"/>
                <a:gd name="T22" fmla="*/ 64 w 111"/>
                <a:gd name="T23" fmla="*/ 133 h 134"/>
                <a:gd name="T24" fmla="*/ 60 w 111"/>
                <a:gd name="T25" fmla="*/ 131 h 134"/>
                <a:gd name="T26" fmla="*/ 55 w 111"/>
                <a:gd name="T27" fmla="*/ 132 h 134"/>
                <a:gd name="T28" fmla="*/ 53 w 111"/>
                <a:gd name="T29" fmla="*/ 130 h 134"/>
                <a:gd name="T30" fmla="*/ 51 w 111"/>
                <a:gd name="T31" fmla="*/ 127 h 134"/>
                <a:gd name="T32" fmla="*/ 49 w 111"/>
                <a:gd name="T33" fmla="*/ 127 h 134"/>
                <a:gd name="T34" fmla="*/ 42 w 111"/>
                <a:gd name="T35" fmla="*/ 123 h 134"/>
                <a:gd name="T36" fmla="*/ 36 w 111"/>
                <a:gd name="T37" fmla="*/ 117 h 134"/>
                <a:gd name="T38" fmla="*/ 31 w 111"/>
                <a:gd name="T39" fmla="*/ 112 h 134"/>
                <a:gd name="T40" fmla="*/ 26 w 111"/>
                <a:gd name="T41" fmla="*/ 107 h 134"/>
                <a:gd name="T42" fmla="*/ 20 w 111"/>
                <a:gd name="T43" fmla="*/ 100 h 134"/>
                <a:gd name="T44" fmla="*/ 17 w 111"/>
                <a:gd name="T45" fmla="*/ 94 h 134"/>
                <a:gd name="T46" fmla="*/ 12 w 111"/>
                <a:gd name="T47" fmla="*/ 87 h 134"/>
                <a:gd name="T48" fmla="*/ 9 w 111"/>
                <a:gd name="T49" fmla="*/ 79 h 134"/>
                <a:gd name="T50" fmla="*/ 4 w 111"/>
                <a:gd name="T51" fmla="*/ 69 h 134"/>
                <a:gd name="T52" fmla="*/ 1 w 111"/>
                <a:gd name="T53" fmla="*/ 57 h 134"/>
                <a:gd name="T54" fmla="*/ 0 w 111"/>
                <a:gd name="T55" fmla="*/ 44 h 134"/>
                <a:gd name="T56" fmla="*/ 0 w 111"/>
                <a:gd name="T57" fmla="*/ 32 h 134"/>
                <a:gd name="T58" fmla="*/ 3 w 111"/>
                <a:gd name="T59" fmla="*/ 24 h 134"/>
                <a:gd name="T60" fmla="*/ 8 w 111"/>
                <a:gd name="T61" fmla="*/ 15 h 134"/>
                <a:gd name="T62" fmla="*/ 13 w 111"/>
                <a:gd name="T63" fmla="*/ 6 h 134"/>
                <a:gd name="T64" fmla="*/ 22 w 111"/>
                <a:gd name="T65" fmla="*/ 1 h 134"/>
                <a:gd name="T66" fmla="*/ 34 w 111"/>
                <a:gd name="T67" fmla="*/ 0 h 134"/>
                <a:gd name="T68" fmla="*/ 47 w 111"/>
                <a:gd name="T69" fmla="*/ 2 h 134"/>
                <a:gd name="T70" fmla="*/ 57 w 111"/>
                <a:gd name="T71" fmla="*/ 5 h 134"/>
                <a:gd name="T72" fmla="*/ 68 w 111"/>
                <a:gd name="T73" fmla="*/ 12 h 134"/>
                <a:gd name="T74" fmla="*/ 78 w 111"/>
                <a:gd name="T75" fmla="*/ 20 h 134"/>
                <a:gd name="T76" fmla="*/ 86 w 111"/>
                <a:gd name="T77" fmla="*/ 31 h 134"/>
                <a:gd name="T78" fmla="*/ 94 w 111"/>
                <a:gd name="T79" fmla="*/ 40 h 134"/>
                <a:gd name="T80" fmla="*/ 102 w 111"/>
                <a:gd name="T81" fmla="*/ 50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1" name="Freeform 64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76 w 93"/>
                <a:gd name="T1" fmla="*/ 27 h 105"/>
                <a:gd name="T2" fmla="*/ 84 w 93"/>
                <a:gd name="T3" fmla="*/ 42 h 105"/>
                <a:gd name="T4" fmla="*/ 91 w 93"/>
                <a:gd name="T5" fmla="*/ 58 h 105"/>
                <a:gd name="T6" fmla="*/ 93 w 93"/>
                <a:gd name="T7" fmla="*/ 76 h 105"/>
                <a:gd name="T8" fmla="*/ 91 w 93"/>
                <a:gd name="T9" fmla="*/ 93 h 105"/>
                <a:gd name="T10" fmla="*/ 85 w 93"/>
                <a:gd name="T11" fmla="*/ 100 h 105"/>
                <a:gd name="T12" fmla="*/ 78 w 93"/>
                <a:gd name="T13" fmla="*/ 104 h 105"/>
                <a:gd name="T14" fmla="*/ 69 w 93"/>
                <a:gd name="T15" fmla="*/ 105 h 105"/>
                <a:gd name="T16" fmla="*/ 61 w 93"/>
                <a:gd name="T17" fmla="*/ 105 h 105"/>
                <a:gd name="T18" fmla="*/ 48 w 93"/>
                <a:gd name="T19" fmla="*/ 101 h 105"/>
                <a:gd name="T20" fmla="*/ 37 w 93"/>
                <a:gd name="T21" fmla="*/ 94 h 105"/>
                <a:gd name="T22" fmla="*/ 27 w 93"/>
                <a:gd name="T23" fmla="*/ 86 h 105"/>
                <a:gd name="T24" fmla="*/ 19 w 93"/>
                <a:gd name="T25" fmla="*/ 76 h 105"/>
                <a:gd name="T26" fmla="*/ 13 w 93"/>
                <a:gd name="T27" fmla="*/ 65 h 105"/>
                <a:gd name="T28" fmla="*/ 7 w 93"/>
                <a:gd name="T29" fmla="*/ 53 h 105"/>
                <a:gd name="T30" fmla="*/ 2 w 93"/>
                <a:gd name="T31" fmla="*/ 40 h 105"/>
                <a:gd name="T32" fmla="*/ 0 w 93"/>
                <a:gd name="T33" fmla="*/ 27 h 105"/>
                <a:gd name="T34" fmla="*/ 1 w 93"/>
                <a:gd name="T35" fmla="*/ 19 h 105"/>
                <a:gd name="T36" fmla="*/ 2 w 93"/>
                <a:gd name="T37" fmla="*/ 12 h 105"/>
                <a:gd name="T38" fmla="*/ 6 w 93"/>
                <a:gd name="T39" fmla="*/ 5 h 105"/>
                <a:gd name="T40" fmla="*/ 13 w 93"/>
                <a:gd name="T41" fmla="*/ 1 h 105"/>
                <a:gd name="T42" fmla="*/ 22 w 93"/>
                <a:gd name="T43" fmla="*/ 0 h 105"/>
                <a:gd name="T44" fmla="*/ 31 w 93"/>
                <a:gd name="T45" fmla="*/ 0 h 105"/>
                <a:gd name="T46" fmla="*/ 40 w 93"/>
                <a:gd name="T47" fmla="*/ 2 h 105"/>
                <a:gd name="T48" fmla="*/ 48 w 93"/>
                <a:gd name="T49" fmla="*/ 5 h 105"/>
                <a:gd name="T50" fmla="*/ 56 w 93"/>
                <a:gd name="T51" fmla="*/ 9 h 105"/>
                <a:gd name="T52" fmla="*/ 63 w 93"/>
                <a:gd name="T53" fmla="*/ 15 h 105"/>
                <a:gd name="T54" fmla="*/ 70 w 93"/>
                <a:gd name="T55" fmla="*/ 20 h 105"/>
                <a:gd name="T56" fmla="*/ 76 w 93"/>
                <a:gd name="T57" fmla="*/ 27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2" name="Freeform 65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53 w 112"/>
                <a:gd name="T1" fmla="*/ 3 h 136"/>
                <a:gd name="T2" fmla="*/ 64 w 112"/>
                <a:gd name="T3" fmla="*/ 9 h 136"/>
                <a:gd name="T4" fmla="*/ 74 w 112"/>
                <a:gd name="T5" fmla="*/ 17 h 136"/>
                <a:gd name="T6" fmla="*/ 85 w 112"/>
                <a:gd name="T7" fmla="*/ 26 h 136"/>
                <a:gd name="T8" fmla="*/ 93 w 112"/>
                <a:gd name="T9" fmla="*/ 37 h 136"/>
                <a:gd name="T10" fmla="*/ 101 w 112"/>
                <a:gd name="T11" fmla="*/ 48 h 136"/>
                <a:gd name="T12" fmla="*/ 107 w 112"/>
                <a:gd name="T13" fmla="*/ 61 h 136"/>
                <a:gd name="T14" fmla="*/ 110 w 112"/>
                <a:gd name="T15" fmla="*/ 75 h 136"/>
                <a:gd name="T16" fmla="*/ 112 w 112"/>
                <a:gd name="T17" fmla="*/ 88 h 136"/>
                <a:gd name="T18" fmla="*/ 112 w 112"/>
                <a:gd name="T19" fmla="*/ 101 h 136"/>
                <a:gd name="T20" fmla="*/ 109 w 112"/>
                <a:gd name="T21" fmla="*/ 113 h 136"/>
                <a:gd name="T22" fmla="*/ 102 w 112"/>
                <a:gd name="T23" fmla="*/ 123 h 136"/>
                <a:gd name="T24" fmla="*/ 94 w 112"/>
                <a:gd name="T25" fmla="*/ 131 h 136"/>
                <a:gd name="T26" fmla="*/ 86 w 112"/>
                <a:gd name="T27" fmla="*/ 133 h 136"/>
                <a:gd name="T28" fmla="*/ 86 w 112"/>
                <a:gd name="T29" fmla="*/ 133 h 136"/>
                <a:gd name="T30" fmla="*/ 80 w 112"/>
                <a:gd name="T31" fmla="*/ 136 h 136"/>
                <a:gd name="T32" fmla="*/ 73 w 112"/>
                <a:gd name="T33" fmla="*/ 136 h 136"/>
                <a:gd name="T34" fmla="*/ 66 w 112"/>
                <a:gd name="T35" fmla="*/ 135 h 136"/>
                <a:gd name="T36" fmla="*/ 60 w 112"/>
                <a:gd name="T37" fmla="*/ 132 h 136"/>
                <a:gd name="T38" fmla="*/ 54 w 112"/>
                <a:gd name="T39" fmla="*/ 129 h 136"/>
                <a:gd name="T40" fmla="*/ 47 w 112"/>
                <a:gd name="T41" fmla="*/ 125 h 136"/>
                <a:gd name="T42" fmla="*/ 41 w 112"/>
                <a:gd name="T43" fmla="*/ 121 h 136"/>
                <a:gd name="T44" fmla="*/ 35 w 112"/>
                <a:gd name="T45" fmla="*/ 117 h 136"/>
                <a:gd name="T46" fmla="*/ 34 w 112"/>
                <a:gd name="T47" fmla="*/ 117 h 136"/>
                <a:gd name="T48" fmla="*/ 34 w 112"/>
                <a:gd name="T49" fmla="*/ 117 h 136"/>
                <a:gd name="T50" fmla="*/ 33 w 112"/>
                <a:gd name="T51" fmla="*/ 117 h 136"/>
                <a:gd name="T52" fmla="*/ 33 w 112"/>
                <a:gd name="T53" fmla="*/ 117 h 136"/>
                <a:gd name="T54" fmla="*/ 31 w 112"/>
                <a:gd name="T55" fmla="*/ 111 h 136"/>
                <a:gd name="T56" fmla="*/ 27 w 112"/>
                <a:gd name="T57" fmla="*/ 108 h 136"/>
                <a:gd name="T58" fmla="*/ 23 w 112"/>
                <a:gd name="T59" fmla="*/ 105 h 136"/>
                <a:gd name="T60" fmla="*/ 18 w 112"/>
                <a:gd name="T61" fmla="*/ 100 h 136"/>
                <a:gd name="T62" fmla="*/ 8 w 112"/>
                <a:gd name="T63" fmla="*/ 79 h 136"/>
                <a:gd name="T64" fmla="*/ 1 w 112"/>
                <a:gd name="T65" fmla="*/ 55 h 136"/>
                <a:gd name="T66" fmla="*/ 0 w 112"/>
                <a:gd name="T67" fmla="*/ 31 h 136"/>
                <a:gd name="T68" fmla="*/ 10 w 112"/>
                <a:gd name="T69" fmla="*/ 8 h 136"/>
                <a:gd name="T70" fmla="*/ 13 w 112"/>
                <a:gd name="T71" fmla="*/ 6 h 136"/>
                <a:gd name="T72" fmla="*/ 17 w 112"/>
                <a:gd name="T73" fmla="*/ 4 h 136"/>
                <a:gd name="T74" fmla="*/ 22 w 112"/>
                <a:gd name="T75" fmla="*/ 2 h 136"/>
                <a:gd name="T76" fmla="*/ 26 w 112"/>
                <a:gd name="T77" fmla="*/ 1 h 136"/>
                <a:gd name="T78" fmla="*/ 31 w 112"/>
                <a:gd name="T79" fmla="*/ 0 h 136"/>
                <a:gd name="T80" fmla="*/ 35 w 112"/>
                <a:gd name="T81" fmla="*/ 0 h 136"/>
                <a:gd name="T82" fmla="*/ 40 w 112"/>
                <a:gd name="T83" fmla="*/ 1 h 136"/>
                <a:gd name="T84" fmla="*/ 45 w 112"/>
                <a:gd name="T85" fmla="*/ 2 h 136"/>
                <a:gd name="T86" fmla="*/ 53 w 112"/>
                <a:gd name="T87" fmla="*/ 3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3" name="Freeform 66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65 w 92"/>
                <a:gd name="T1" fmla="*/ 20 h 110"/>
                <a:gd name="T2" fmla="*/ 79 w 92"/>
                <a:gd name="T3" fmla="*/ 37 h 110"/>
                <a:gd name="T4" fmla="*/ 89 w 92"/>
                <a:gd name="T5" fmla="*/ 58 h 110"/>
                <a:gd name="T6" fmla="*/ 92 w 92"/>
                <a:gd name="T7" fmla="*/ 80 h 110"/>
                <a:gd name="T8" fmla="*/ 87 w 92"/>
                <a:gd name="T9" fmla="*/ 102 h 110"/>
                <a:gd name="T10" fmla="*/ 84 w 92"/>
                <a:gd name="T11" fmla="*/ 104 h 110"/>
                <a:gd name="T12" fmla="*/ 80 w 92"/>
                <a:gd name="T13" fmla="*/ 105 h 110"/>
                <a:gd name="T14" fmla="*/ 77 w 92"/>
                <a:gd name="T15" fmla="*/ 106 h 110"/>
                <a:gd name="T16" fmla="*/ 75 w 92"/>
                <a:gd name="T17" fmla="*/ 109 h 110"/>
                <a:gd name="T18" fmla="*/ 69 w 92"/>
                <a:gd name="T19" fmla="*/ 110 h 110"/>
                <a:gd name="T20" fmla="*/ 63 w 92"/>
                <a:gd name="T21" fmla="*/ 110 h 110"/>
                <a:gd name="T22" fmla="*/ 57 w 92"/>
                <a:gd name="T23" fmla="*/ 110 h 110"/>
                <a:gd name="T24" fmla="*/ 52 w 92"/>
                <a:gd name="T25" fmla="*/ 107 h 110"/>
                <a:gd name="T26" fmla="*/ 46 w 92"/>
                <a:gd name="T27" fmla="*/ 105 h 110"/>
                <a:gd name="T28" fmla="*/ 40 w 92"/>
                <a:gd name="T29" fmla="*/ 102 h 110"/>
                <a:gd name="T30" fmla="*/ 34 w 92"/>
                <a:gd name="T31" fmla="*/ 98 h 110"/>
                <a:gd name="T32" fmla="*/ 30 w 92"/>
                <a:gd name="T33" fmla="*/ 94 h 110"/>
                <a:gd name="T34" fmla="*/ 18 w 92"/>
                <a:gd name="T35" fmla="*/ 80 h 110"/>
                <a:gd name="T36" fmla="*/ 10 w 92"/>
                <a:gd name="T37" fmla="*/ 65 h 110"/>
                <a:gd name="T38" fmla="*/ 4 w 92"/>
                <a:gd name="T39" fmla="*/ 49 h 110"/>
                <a:gd name="T40" fmla="*/ 0 w 92"/>
                <a:gd name="T41" fmla="*/ 31 h 110"/>
                <a:gd name="T42" fmla="*/ 1 w 92"/>
                <a:gd name="T43" fmla="*/ 24 h 110"/>
                <a:gd name="T44" fmla="*/ 3 w 92"/>
                <a:gd name="T45" fmla="*/ 18 h 110"/>
                <a:gd name="T46" fmla="*/ 6 w 92"/>
                <a:gd name="T47" fmla="*/ 11 h 110"/>
                <a:gd name="T48" fmla="*/ 9 w 92"/>
                <a:gd name="T49" fmla="*/ 5 h 110"/>
                <a:gd name="T50" fmla="*/ 14 w 92"/>
                <a:gd name="T51" fmla="*/ 1 h 110"/>
                <a:gd name="T52" fmla="*/ 19 w 92"/>
                <a:gd name="T53" fmla="*/ 0 h 110"/>
                <a:gd name="T54" fmla="*/ 25 w 92"/>
                <a:gd name="T55" fmla="*/ 0 h 110"/>
                <a:gd name="T56" fmla="*/ 30 w 92"/>
                <a:gd name="T57" fmla="*/ 0 h 110"/>
                <a:gd name="T58" fmla="*/ 36 w 92"/>
                <a:gd name="T59" fmla="*/ 3 h 110"/>
                <a:gd name="T60" fmla="*/ 41 w 92"/>
                <a:gd name="T61" fmla="*/ 5 h 110"/>
                <a:gd name="T62" fmla="*/ 46 w 92"/>
                <a:gd name="T63" fmla="*/ 7 h 110"/>
                <a:gd name="T64" fmla="*/ 51 w 92"/>
                <a:gd name="T65" fmla="*/ 9 h 110"/>
                <a:gd name="T66" fmla="*/ 54 w 92"/>
                <a:gd name="T67" fmla="*/ 13 h 110"/>
                <a:gd name="T68" fmla="*/ 59 w 92"/>
                <a:gd name="T69" fmla="*/ 15 h 110"/>
                <a:gd name="T70" fmla="*/ 62 w 92"/>
                <a:gd name="T71" fmla="*/ 18 h 110"/>
                <a:gd name="T72" fmla="*/ 65 w 92"/>
                <a:gd name="T73" fmla="*/ 2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4" name="Freeform 67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80 w 80"/>
                <a:gd name="T1" fmla="*/ 24 h 108"/>
                <a:gd name="T2" fmla="*/ 79 w 80"/>
                <a:gd name="T3" fmla="*/ 37 h 108"/>
                <a:gd name="T4" fmla="*/ 77 w 80"/>
                <a:gd name="T5" fmla="*/ 48 h 108"/>
                <a:gd name="T6" fmla="*/ 73 w 80"/>
                <a:gd name="T7" fmla="*/ 61 h 108"/>
                <a:gd name="T8" fmla="*/ 69 w 80"/>
                <a:gd name="T9" fmla="*/ 71 h 108"/>
                <a:gd name="T10" fmla="*/ 62 w 80"/>
                <a:gd name="T11" fmla="*/ 82 h 108"/>
                <a:gd name="T12" fmla="*/ 55 w 80"/>
                <a:gd name="T13" fmla="*/ 91 h 108"/>
                <a:gd name="T14" fmla="*/ 46 w 80"/>
                <a:gd name="T15" fmla="*/ 100 h 108"/>
                <a:gd name="T16" fmla="*/ 36 w 80"/>
                <a:gd name="T17" fmla="*/ 107 h 108"/>
                <a:gd name="T18" fmla="*/ 31 w 80"/>
                <a:gd name="T19" fmla="*/ 108 h 108"/>
                <a:gd name="T20" fmla="*/ 24 w 80"/>
                <a:gd name="T21" fmla="*/ 108 h 108"/>
                <a:gd name="T22" fmla="*/ 17 w 80"/>
                <a:gd name="T23" fmla="*/ 108 h 108"/>
                <a:gd name="T24" fmla="*/ 11 w 80"/>
                <a:gd name="T25" fmla="*/ 105 h 108"/>
                <a:gd name="T26" fmla="*/ 7 w 80"/>
                <a:gd name="T27" fmla="*/ 100 h 108"/>
                <a:gd name="T28" fmla="*/ 4 w 80"/>
                <a:gd name="T29" fmla="*/ 93 h 108"/>
                <a:gd name="T30" fmla="*/ 2 w 80"/>
                <a:gd name="T31" fmla="*/ 86 h 108"/>
                <a:gd name="T32" fmla="*/ 0 w 80"/>
                <a:gd name="T33" fmla="*/ 79 h 108"/>
                <a:gd name="T34" fmla="*/ 1 w 80"/>
                <a:gd name="T35" fmla="*/ 68 h 108"/>
                <a:gd name="T36" fmla="*/ 3 w 80"/>
                <a:gd name="T37" fmla="*/ 56 h 108"/>
                <a:gd name="T38" fmla="*/ 7 w 80"/>
                <a:gd name="T39" fmla="*/ 45 h 108"/>
                <a:gd name="T40" fmla="*/ 12 w 80"/>
                <a:gd name="T41" fmla="*/ 35 h 108"/>
                <a:gd name="T42" fmla="*/ 18 w 80"/>
                <a:gd name="T43" fmla="*/ 25 h 108"/>
                <a:gd name="T44" fmla="*/ 26 w 80"/>
                <a:gd name="T45" fmla="*/ 16 h 108"/>
                <a:gd name="T46" fmla="*/ 35 w 80"/>
                <a:gd name="T47" fmla="*/ 8 h 108"/>
                <a:gd name="T48" fmla="*/ 46 w 80"/>
                <a:gd name="T49" fmla="*/ 2 h 108"/>
                <a:gd name="T50" fmla="*/ 51 w 80"/>
                <a:gd name="T51" fmla="*/ 0 h 108"/>
                <a:gd name="T52" fmla="*/ 57 w 80"/>
                <a:gd name="T53" fmla="*/ 0 h 108"/>
                <a:gd name="T54" fmla="*/ 63 w 80"/>
                <a:gd name="T55" fmla="*/ 1 h 108"/>
                <a:gd name="T56" fmla="*/ 69 w 80"/>
                <a:gd name="T57" fmla="*/ 5 h 108"/>
                <a:gd name="T58" fmla="*/ 73 w 80"/>
                <a:gd name="T59" fmla="*/ 8 h 108"/>
                <a:gd name="T60" fmla="*/ 77 w 80"/>
                <a:gd name="T61" fmla="*/ 13 h 108"/>
                <a:gd name="T62" fmla="*/ 79 w 80"/>
                <a:gd name="T63" fmla="*/ 18 h 108"/>
                <a:gd name="T64" fmla="*/ 80 w 80"/>
                <a:gd name="T65" fmla="*/ 2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5" name="Freeform 68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43 w 46"/>
                <a:gd name="T1" fmla="*/ 8 h 84"/>
                <a:gd name="T2" fmla="*/ 40 w 46"/>
                <a:gd name="T3" fmla="*/ 5 h 84"/>
                <a:gd name="T4" fmla="*/ 36 w 46"/>
                <a:gd name="T5" fmla="*/ 1 h 84"/>
                <a:gd name="T6" fmla="*/ 31 w 46"/>
                <a:gd name="T7" fmla="*/ 0 h 84"/>
                <a:gd name="T8" fmla="*/ 26 w 46"/>
                <a:gd name="T9" fmla="*/ 0 h 84"/>
                <a:gd name="T10" fmla="*/ 23 w 46"/>
                <a:gd name="T11" fmla="*/ 2 h 84"/>
                <a:gd name="T12" fmla="*/ 19 w 46"/>
                <a:gd name="T13" fmla="*/ 5 h 84"/>
                <a:gd name="T14" fmla="*/ 16 w 46"/>
                <a:gd name="T15" fmla="*/ 7 h 84"/>
                <a:gd name="T16" fmla="*/ 13 w 46"/>
                <a:gd name="T17" fmla="*/ 9 h 84"/>
                <a:gd name="T18" fmla="*/ 17 w 46"/>
                <a:gd name="T19" fmla="*/ 16 h 84"/>
                <a:gd name="T20" fmla="*/ 19 w 46"/>
                <a:gd name="T21" fmla="*/ 23 h 84"/>
                <a:gd name="T22" fmla="*/ 20 w 46"/>
                <a:gd name="T23" fmla="*/ 30 h 84"/>
                <a:gd name="T24" fmla="*/ 21 w 46"/>
                <a:gd name="T25" fmla="*/ 38 h 84"/>
                <a:gd name="T26" fmla="*/ 20 w 46"/>
                <a:gd name="T27" fmla="*/ 52 h 84"/>
                <a:gd name="T28" fmla="*/ 16 w 46"/>
                <a:gd name="T29" fmla="*/ 66 h 84"/>
                <a:gd name="T30" fmla="*/ 9 w 46"/>
                <a:gd name="T31" fmla="*/ 76 h 84"/>
                <a:gd name="T32" fmla="*/ 0 w 46"/>
                <a:gd name="T33" fmla="*/ 83 h 84"/>
                <a:gd name="T34" fmla="*/ 0 w 46"/>
                <a:gd name="T35" fmla="*/ 84 h 84"/>
                <a:gd name="T36" fmla="*/ 2 w 46"/>
                <a:gd name="T37" fmla="*/ 84 h 84"/>
                <a:gd name="T38" fmla="*/ 3 w 46"/>
                <a:gd name="T39" fmla="*/ 84 h 84"/>
                <a:gd name="T40" fmla="*/ 6 w 46"/>
                <a:gd name="T41" fmla="*/ 84 h 84"/>
                <a:gd name="T42" fmla="*/ 12 w 46"/>
                <a:gd name="T43" fmla="*/ 83 h 84"/>
                <a:gd name="T44" fmla="*/ 18 w 46"/>
                <a:gd name="T45" fmla="*/ 80 h 84"/>
                <a:gd name="T46" fmla="*/ 24 w 46"/>
                <a:gd name="T47" fmla="*/ 75 h 84"/>
                <a:gd name="T48" fmla="*/ 28 w 46"/>
                <a:gd name="T49" fmla="*/ 70 h 84"/>
                <a:gd name="T50" fmla="*/ 36 w 46"/>
                <a:gd name="T51" fmla="*/ 55 h 84"/>
                <a:gd name="T52" fmla="*/ 43 w 46"/>
                <a:gd name="T53" fmla="*/ 40 h 84"/>
                <a:gd name="T54" fmla="*/ 46 w 46"/>
                <a:gd name="T55" fmla="*/ 24 h 84"/>
                <a:gd name="T56" fmla="*/ 43 w 46"/>
                <a:gd name="T57" fmla="*/ 8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6" name="Freeform 69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42 w 42"/>
                <a:gd name="T1" fmla="*/ 26 h 84"/>
                <a:gd name="T2" fmla="*/ 41 w 42"/>
                <a:gd name="T3" fmla="*/ 15 h 84"/>
                <a:gd name="T4" fmla="*/ 37 w 42"/>
                <a:gd name="T5" fmla="*/ 5 h 84"/>
                <a:gd name="T6" fmla="*/ 29 w 42"/>
                <a:gd name="T7" fmla="*/ 0 h 84"/>
                <a:gd name="T8" fmla="*/ 18 w 42"/>
                <a:gd name="T9" fmla="*/ 5 h 84"/>
                <a:gd name="T10" fmla="*/ 16 w 42"/>
                <a:gd name="T11" fmla="*/ 6 h 84"/>
                <a:gd name="T12" fmla="*/ 14 w 42"/>
                <a:gd name="T13" fmla="*/ 7 h 84"/>
                <a:gd name="T14" fmla="*/ 11 w 42"/>
                <a:gd name="T15" fmla="*/ 8 h 84"/>
                <a:gd name="T16" fmla="*/ 9 w 42"/>
                <a:gd name="T17" fmla="*/ 10 h 84"/>
                <a:gd name="T18" fmla="*/ 14 w 42"/>
                <a:gd name="T19" fmla="*/ 17 h 84"/>
                <a:gd name="T20" fmla="*/ 16 w 42"/>
                <a:gd name="T21" fmla="*/ 25 h 84"/>
                <a:gd name="T22" fmla="*/ 18 w 42"/>
                <a:gd name="T23" fmla="*/ 34 h 84"/>
                <a:gd name="T24" fmla="*/ 19 w 42"/>
                <a:gd name="T25" fmla="*/ 43 h 84"/>
                <a:gd name="T26" fmla="*/ 18 w 42"/>
                <a:gd name="T27" fmla="*/ 56 h 84"/>
                <a:gd name="T28" fmla="*/ 14 w 42"/>
                <a:gd name="T29" fmla="*/ 67 h 84"/>
                <a:gd name="T30" fmla="*/ 8 w 42"/>
                <a:gd name="T31" fmla="*/ 78 h 84"/>
                <a:gd name="T32" fmla="*/ 0 w 42"/>
                <a:gd name="T33" fmla="*/ 84 h 84"/>
                <a:gd name="T34" fmla="*/ 8 w 42"/>
                <a:gd name="T35" fmla="*/ 80 h 84"/>
                <a:gd name="T36" fmla="*/ 16 w 42"/>
                <a:gd name="T37" fmla="*/ 75 h 84"/>
                <a:gd name="T38" fmla="*/ 23 w 42"/>
                <a:gd name="T39" fmla="*/ 68 h 84"/>
                <a:gd name="T40" fmla="*/ 30 w 42"/>
                <a:gd name="T41" fmla="*/ 61 h 84"/>
                <a:gd name="T42" fmla="*/ 34 w 42"/>
                <a:gd name="T43" fmla="*/ 53 h 84"/>
                <a:gd name="T44" fmla="*/ 39 w 42"/>
                <a:gd name="T45" fmla="*/ 45 h 84"/>
                <a:gd name="T46" fmla="*/ 41 w 42"/>
                <a:gd name="T47" fmla="*/ 36 h 84"/>
                <a:gd name="T48" fmla="*/ 42 w 42"/>
                <a:gd name="T49" fmla="*/ 2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7" name="Freeform 70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14 w 52"/>
                <a:gd name="T1" fmla="*/ 87 h 87"/>
                <a:gd name="T2" fmla="*/ 23 w 52"/>
                <a:gd name="T3" fmla="*/ 81 h 87"/>
                <a:gd name="T4" fmla="*/ 31 w 52"/>
                <a:gd name="T5" fmla="*/ 73 h 87"/>
                <a:gd name="T6" fmla="*/ 38 w 52"/>
                <a:gd name="T7" fmla="*/ 65 h 87"/>
                <a:gd name="T8" fmla="*/ 43 w 52"/>
                <a:gd name="T9" fmla="*/ 57 h 87"/>
                <a:gd name="T10" fmla="*/ 47 w 52"/>
                <a:gd name="T11" fmla="*/ 46 h 87"/>
                <a:gd name="T12" fmla="*/ 50 w 52"/>
                <a:gd name="T13" fmla="*/ 36 h 87"/>
                <a:gd name="T14" fmla="*/ 52 w 52"/>
                <a:gd name="T15" fmla="*/ 26 h 87"/>
                <a:gd name="T16" fmla="*/ 52 w 52"/>
                <a:gd name="T17" fmla="*/ 14 h 87"/>
                <a:gd name="T18" fmla="*/ 48 w 52"/>
                <a:gd name="T19" fmla="*/ 11 h 87"/>
                <a:gd name="T20" fmla="*/ 46 w 52"/>
                <a:gd name="T21" fmla="*/ 6 h 87"/>
                <a:gd name="T22" fmla="*/ 43 w 52"/>
                <a:gd name="T23" fmla="*/ 3 h 87"/>
                <a:gd name="T24" fmla="*/ 38 w 52"/>
                <a:gd name="T25" fmla="*/ 0 h 87"/>
                <a:gd name="T26" fmla="*/ 33 w 52"/>
                <a:gd name="T27" fmla="*/ 2 h 87"/>
                <a:gd name="T28" fmla="*/ 29 w 52"/>
                <a:gd name="T29" fmla="*/ 3 h 87"/>
                <a:gd name="T30" fmla="*/ 24 w 52"/>
                <a:gd name="T31" fmla="*/ 5 h 87"/>
                <a:gd name="T32" fmla="*/ 21 w 52"/>
                <a:gd name="T33" fmla="*/ 8 h 87"/>
                <a:gd name="T34" fmla="*/ 24 w 52"/>
                <a:gd name="T35" fmla="*/ 15 h 87"/>
                <a:gd name="T36" fmla="*/ 27 w 52"/>
                <a:gd name="T37" fmla="*/ 22 h 87"/>
                <a:gd name="T38" fmla="*/ 28 w 52"/>
                <a:gd name="T39" fmla="*/ 30 h 87"/>
                <a:gd name="T40" fmla="*/ 28 w 52"/>
                <a:gd name="T41" fmla="*/ 38 h 87"/>
                <a:gd name="T42" fmla="*/ 25 w 52"/>
                <a:gd name="T43" fmla="*/ 54 h 87"/>
                <a:gd name="T44" fmla="*/ 20 w 52"/>
                <a:gd name="T45" fmla="*/ 68 h 87"/>
                <a:gd name="T46" fmla="*/ 12 w 52"/>
                <a:gd name="T47" fmla="*/ 79 h 87"/>
                <a:gd name="T48" fmla="*/ 0 w 52"/>
                <a:gd name="T49" fmla="*/ 84 h 87"/>
                <a:gd name="T50" fmla="*/ 4 w 52"/>
                <a:gd name="T51" fmla="*/ 86 h 87"/>
                <a:gd name="T52" fmla="*/ 7 w 52"/>
                <a:gd name="T53" fmla="*/ 87 h 87"/>
                <a:gd name="T54" fmla="*/ 10 w 52"/>
                <a:gd name="T55" fmla="*/ 87 h 87"/>
                <a:gd name="T56" fmla="*/ 14 w 52"/>
                <a:gd name="T57" fmla="*/ 87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8" name="Freeform 71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5 h 70"/>
                <a:gd name="T2" fmla="*/ 7 w 33"/>
                <a:gd name="T3" fmla="*/ 13 h 70"/>
                <a:gd name="T4" fmla="*/ 11 w 33"/>
                <a:gd name="T5" fmla="*/ 22 h 70"/>
                <a:gd name="T6" fmla="*/ 15 w 33"/>
                <a:gd name="T7" fmla="*/ 33 h 70"/>
                <a:gd name="T8" fmla="*/ 16 w 33"/>
                <a:gd name="T9" fmla="*/ 45 h 70"/>
                <a:gd name="T10" fmla="*/ 16 w 33"/>
                <a:gd name="T11" fmla="*/ 52 h 70"/>
                <a:gd name="T12" fmla="*/ 15 w 33"/>
                <a:gd name="T13" fmla="*/ 59 h 70"/>
                <a:gd name="T14" fmla="*/ 14 w 33"/>
                <a:gd name="T15" fmla="*/ 65 h 70"/>
                <a:gd name="T16" fmla="*/ 11 w 33"/>
                <a:gd name="T17" fmla="*/ 70 h 70"/>
                <a:gd name="T18" fmla="*/ 13 w 33"/>
                <a:gd name="T19" fmla="*/ 70 h 70"/>
                <a:gd name="T20" fmla="*/ 13 w 33"/>
                <a:gd name="T21" fmla="*/ 70 h 70"/>
                <a:gd name="T22" fmla="*/ 13 w 33"/>
                <a:gd name="T23" fmla="*/ 70 h 70"/>
                <a:gd name="T24" fmla="*/ 13 w 33"/>
                <a:gd name="T25" fmla="*/ 70 h 70"/>
                <a:gd name="T26" fmla="*/ 24 w 33"/>
                <a:gd name="T27" fmla="*/ 55 h 70"/>
                <a:gd name="T28" fmla="*/ 31 w 33"/>
                <a:gd name="T29" fmla="*/ 39 h 70"/>
                <a:gd name="T30" fmla="*/ 33 w 33"/>
                <a:gd name="T31" fmla="*/ 22 h 70"/>
                <a:gd name="T32" fmla="*/ 31 w 33"/>
                <a:gd name="T33" fmla="*/ 5 h 70"/>
                <a:gd name="T34" fmla="*/ 30 w 33"/>
                <a:gd name="T35" fmla="*/ 4 h 70"/>
                <a:gd name="T36" fmla="*/ 30 w 33"/>
                <a:gd name="T37" fmla="*/ 2 h 70"/>
                <a:gd name="T38" fmla="*/ 30 w 33"/>
                <a:gd name="T39" fmla="*/ 1 h 70"/>
                <a:gd name="T40" fmla="*/ 30 w 33"/>
                <a:gd name="T41" fmla="*/ 0 h 70"/>
                <a:gd name="T42" fmla="*/ 5 w 33"/>
                <a:gd name="T43" fmla="*/ 0 h 70"/>
                <a:gd name="T44" fmla="*/ 3 w 33"/>
                <a:gd name="T45" fmla="*/ 1 h 70"/>
                <a:gd name="T46" fmla="*/ 2 w 33"/>
                <a:gd name="T47" fmla="*/ 2 h 70"/>
                <a:gd name="T48" fmla="*/ 1 w 33"/>
                <a:gd name="T49" fmla="*/ 4 h 70"/>
                <a:gd name="T50" fmla="*/ 0 w 33"/>
                <a:gd name="T51" fmla="*/ 5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09" name="Freeform 72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31 w 31"/>
                <a:gd name="T1" fmla="*/ 29 h 74"/>
                <a:gd name="T2" fmla="*/ 30 w 31"/>
                <a:gd name="T3" fmla="*/ 21 h 74"/>
                <a:gd name="T4" fmla="*/ 29 w 31"/>
                <a:gd name="T5" fmla="*/ 14 h 74"/>
                <a:gd name="T6" fmla="*/ 27 w 31"/>
                <a:gd name="T7" fmla="*/ 7 h 74"/>
                <a:gd name="T8" fmla="*/ 23 w 31"/>
                <a:gd name="T9" fmla="*/ 0 h 74"/>
                <a:gd name="T10" fmla="*/ 13 w 31"/>
                <a:gd name="T11" fmla="*/ 13 h 74"/>
                <a:gd name="T12" fmla="*/ 5 w 31"/>
                <a:gd name="T13" fmla="*/ 27 h 74"/>
                <a:gd name="T14" fmla="*/ 0 w 31"/>
                <a:gd name="T15" fmla="*/ 42 h 74"/>
                <a:gd name="T16" fmla="*/ 0 w 31"/>
                <a:gd name="T17" fmla="*/ 59 h 74"/>
                <a:gd name="T18" fmla="*/ 3 w 31"/>
                <a:gd name="T19" fmla="*/ 60 h 74"/>
                <a:gd name="T20" fmla="*/ 4 w 31"/>
                <a:gd name="T21" fmla="*/ 60 h 74"/>
                <a:gd name="T22" fmla="*/ 5 w 31"/>
                <a:gd name="T23" fmla="*/ 61 h 74"/>
                <a:gd name="T24" fmla="*/ 4 w 31"/>
                <a:gd name="T25" fmla="*/ 63 h 74"/>
                <a:gd name="T26" fmla="*/ 5 w 31"/>
                <a:gd name="T27" fmla="*/ 66 h 74"/>
                <a:gd name="T28" fmla="*/ 7 w 31"/>
                <a:gd name="T29" fmla="*/ 69 h 74"/>
                <a:gd name="T30" fmla="*/ 8 w 31"/>
                <a:gd name="T31" fmla="*/ 72 h 74"/>
                <a:gd name="T32" fmla="*/ 10 w 31"/>
                <a:gd name="T33" fmla="*/ 74 h 74"/>
                <a:gd name="T34" fmla="*/ 19 w 31"/>
                <a:gd name="T35" fmla="*/ 67 h 74"/>
                <a:gd name="T36" fmla="*/ 26 w 31"/>
                <a:gd name="T37" fmla="*/ 57 h 74"/>
                <a:gd name="T38" fmla="*/ 30 w 31"/>
                <a:gd name="T39" fmla="*/ 43 h 74"/>
                <a:gd name="T40" fmla="*/ 31 w 31"/>
                <a:gd name="T41" fmla="*/ 29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10" name="Freeform 73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21 w 37"/>
                <a:gd name="T1" fmla="*/ 0 h 76"/>
                <a:gd name="T2" fmla="*/ 20 w 37"/>
                <a:gd name="T3" fmla="*/ 1 h 76"/>
                <a:gd name="T4" fmla="*/ 19 w 37"/>
                <a:gd name="T5" fmla="*/ 3 h 76"/>
                <a:gd name="T6" fmla="*/ 16 w 37"/>
                <a:gd name="T7" fmla="*/ 4 h 76"/>
                <a:gd name="T8" fmla="*/ 15 w 37"/>
                <a:gd name="T9" fmla="*/ 7 h 76"/>
                <a:gd name="T10" fmla="*/ 6 w 37"/>
                <a:gd name="T11" fmla="*/ 22 h 76"/>
                <a:gd name="T12" fmla="*/ 0 w 37"/>
                <a:gd name="T13" fmla="*/ 39 h 76"/>
                <a:gd name="T14" fmla="*/ 0 w 37"/>
                <a:gd name="T15" fmla="*/ 56 h 76"/>
                <a:gd name="T16" fmla="*/ 6 w 37"/>
                <a:gd name="T17" fmla="*/ 73 h 76"/>
                <a:gd name="T18" fmla="*/ 12 w 37"/>
                <a:gd name="T19" fmla="*/ 76 h 76"/>
                <a:gd name="T20" fmla="*/ 17 w 37"/>
                <a:gd name="T21" fmla="*/ 76 h 76"/>
                <a:gd name="T22" fmla="*/ 23 w 37"/>
                <a:gd name="T23" fmla="*/ 73 h 76"/>
                <a:gd name="T24" fmla="*/ 28 w 37"/>
                <a:gd name="T25" fmla="*/ 70 h 76"/>
                <a:gd name="T26" fmla="*/ 29 w 37"/>
                <a:gd name="T27" fmla="*/ 68 h 76"/>
                <a:gd name="T28" fmla="*/ 30 w 37"/>
                <a:gd name="T29" fmla="*/ 66 h 76"/>
                <a:gd name="T30" fmla="*/ 30 w 37"/>
                <a:gd name="T31" fmla="*/ 65 h 76"/>
                <a:gd name="T32" fmla="*/ 32 w 37"/>
                <a:gd name="T33" fmla="*/ 65 h 76"/>
                <a:gd name="T34" fmla="*/ 35 w 37"/>
                <a:gd name="T35" fmla="*/ 60 h 76"/>
                <a:gd name="T36" fmla="*/ 36 w 37"/>
                <a:gd name="T37" fmla="*/ 54 h 76"/>
                <a:gd name="T38" fmla="*/ 37 w 37"/>
                <a:gd name="T39" fmla="*/ 47 h 76"/>
                <a:gd name="T40" fmla="*/ 37 w 37"/>
                <a:gd name="T41" fmla="*/ 40 h 76"/>
                <a:gd name="T42" fmla="*/ 36 w 37"/>
                <a:gd name="T43" fmla="*/ 28 h 76"/>
                <a:gd name="T44" fmla="*/ 32 w 37"/>
                <a:gd name="T45" fmla="*/ 17 h 76"/>
                <a:gd name="T46" fmla="*/ 28 w 37"/>
                <a:gd name="T47" fmla="*/ 8 h 76"/>
                <a:gd name="T48" fmla="*/ 21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11" name="Freeform 74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33 w 33"/>
                <a:gd name="T1" fmla="*/ 33 h 74"/>
                <a:gd name="T2" fmla="*/ 32 w 33"/>
                <a:gd name="T3" fmla="*/ 24 h 74"/>
                <a:gd name="T4" fmla="*/ 30 w 33"/>
                <a:gd name="T5" fmla="*/ 15 h 74"/>
                <a:gd name="T6" fmla="*/ 28 w 33"/>
                <a:gd name="T7" fmla="*/ 7 h 74"/>
                <a:gd name="T8" fmla="*/ 23 w 33"/>
                <a:gd name="T9" fmla="*/ 0 h 74"/>
                <a:gd name="T10" fmla="*/ 16 w 33"/>
                <a:gd name="T11" fmla="*/ 7 h 74"/>
                <a:gd name="T12" fmla="*/ 10 w 33"/>
                <a:gd name="T13" fmla="*/ 16 h 74"/>
                <a:gd name="T14" fmla="*/ 6 w 33"/>
                <a:gd name="T15" fmla="*/ 25 h 74"/>
                <a:gd name="T16" fmla="*/ 1 w 33"/>
                <a:gd name="T17" fmla="*/ 34 h 74"/>
                <a:gd name="T18" fmla="*/ 0 w 33"/>
                <a:gd name="T19" fmla="*/ 46 h 74"/>
                <a:gd name="T20" fmla="*/ 0 w 33"/>
                <a:gd name="T21" fmla="*/ 56 h 74"/>
                <a:gd name="T22" fmla="*/ 3 w 33"/>
                <a:gd name="T23" fmla="*/ 66 h 74"/>
                <a:gd name="T24" fmla="*/ 11 w 33"/>
                <a:gd name="T25" fmla="*/ 74 h 74"/>
                <a:gd name="T26" fmla="*/ 13 w 33"/>
                <a:gd name="T27" fmla="*/ 74 h 74"/>
                <a:gd name="T28" fmla="*/ 13 w 33"/>
                <a:gd name="T29" fmla="*/ 74 h 74"/>
                <a:gd name="T30" fmla="*/ 13 w 33"/>
                <a:gd name="T31" fmla="*/ 74 h 74"/>
                <a:gd name="T32" fmla="*/ 14 w 33"/>
                <a:gd name="T33" fmla="*/ 74 h 74"/>
                <a:gd name="T34" fmla="*/ 22 w 33"/>
                <a:gd name="T35" fmla="*/ 68 h 74"/>
                <a:gd name="T36" fmla="*/ 28 w 33"/>
                <a:gd name="T37" fmla="*/ 57 h 74"/>
                <a:gd name="T38" fmla="*/ 32 w 33"/>
                <a:gd name="T39" fmla="*/ 46 h 74"/>
                <a:gd name="T40" fmla="*/ 33 w 33"/>
                <a:gd name="T41" fmla="*/ 33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12" name="Freeform 75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34 w 34"/>
                <a:gd name="T1" fmla="*/ 30 h 76"/>
                <a:gd name="T2" fmla="*/ 34 w 34"/>
                <a:gd name="T3" fmla="*/ 22 h 76"/>
                <a:gd name="T4" fmla="*/ 33 w 34"/>
                <a:gd name="T5" fmla="*/ 14 h 76"/>
                <a:gd name="T6" fmla="*/ 30 w 34"/>
                <a:gd name="T7" fmla="*/ 7 h 76"/>
                <a:gd name="T8" fmla="*/ 27 w 34"/>
                <a:gd name="T9" fmla="*/ 0 h 76"/>
                <a:gd name="T10" fmla="*/ 23 w 34"/>
                <a:gd name="T11" fmla="*/ 3 h 76"/>
                <a:gd name="T12" fmla="*/ 20 w 34"/>
                <a:gd name="T13" fmla="*/ 5 h 76"/>
                <a:gd name="T14" fmla="*/ 18 w 34"/>
                <a:gd name="T15" fmla="*/ 8 h 76"/>
                <a:gd name="T16" fmla="*/ 15 w 34"/>
                <a:gd name="T17" fmla="*/ 13 h 76"/>
                <a:gd name="T18" fmla="*/ 7 w 34"/>
                <a:gd name="T19" fmla="*/ 27 h 76"/>
                <a:gd name="T20" fmla="*/ 1 w 34"/>
                <a:gd name="T21" fmla="*/ 42 h 76"/>
                <a:gd name="T22" fmla="*/ 0 w 34"/>
                <a:gd name="T23" fmla="*/ 58 h 76"/>
                <a:gd name="T24" fmla="*/ 4 w 34"/>
                <a:gd name="T25" fmla="*/ 73 h 76"/>
                <a:gd name="T26" fmla="*/ 5 w 34"/>
                <a:gd name="T27" fmla="*/ 74 h 76"/>
                <a:gd name="T28" fmla="*/ 5 w 34"/>
                <a:gd name="T29" fmla="*/ 75 h 76"/>
                <a:gd name="T30" fmla="*/ 5 w 34"/>
                <a:gd name="T31" fmla="*/ 76 h 76"/>
                <a:gd name="T32" fmla="*/ 6 w 34"/>
                <a:gd name="T33" fmla="*/ 76 h 76"/>
                <a:gd name="T34" fmla="*/ 18 w 34"/>
                <a:gd name="T35" fmla="*/ 71 h 76"/>
                <a:gd name="T36" fmla="*/ 26 w 34"/>
                <a:gd name="T37" fmla="*/ 60 h 76"/>
                <a:gd name="T38" fmla="*/ 31 w 34"/>
                <a:gd name="T39" fmla="*/ 46 h 76"/>
                <a:gd name="T40" fmla="*/ 34 w 34"/>
                <a:gd name="T41" fmla="*/ 3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77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88695-5DEC-794B-9888-C881C286E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8459" y="2593949"/>
            <a:ext cx="10033189" cy="1907234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About Stevens</a:t>
            </a:r>
          </a:p>
          <a:p>
            <a:r>
              <a:rPr lang="en-US" sz="1800" dirty="0">
                <a:solidFill>
                  <a:prstClr val="black"/>
                </a:solidFill>
              </a:rPr>
              <a:t>A premier, private research university </a:t>
            </a:r>
            <a:r>
              <a:rPr lang="en-US" sz="1800" dirty="0"/>
              <a:t>with a mission to inspire, nurture and educate leaders in tomorrow’s technology-centric environment while contributing to the solution of the most challenging problems of our time</a:t>
            </a: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4F7B82-FA96-0949-A51D-9F13DFA09416}" type="slidenum">
              <a:rPr lang="en-US" sz="1400">
                <a:solidFill>
                  <a:srgbClr val="40458C"/>
                </a:solidFill>
              </a:rPr>
              <a:pPr eaLnBrk="1" hangingPunct="1"/>
              <a:t>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6812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 and Radix-Sort</a:t>
            </a:r>
          </a:p>
        </p:txBody>
      </p:sp>
      <p:sp>
        <p:nvSpPr>
          <p:cNvPr id="37" name="Subtitle 1"/>
          <p:cNvSpPr>
            <a:spLocks noGrp="1"/>
          </p:cNvSpPr>
          <p:nvPr>
            <p:ph type="subTitle" idx="1"/>
          </p:nvPr>
        </p:nvSpPr>
        <p:spPr>
          <a:xfrm>
            <a:off x="2436812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textbook,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3200400"/>
            <a:ext cx="3727010" cy="28956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914038" y="6096001"/>
            <a:ext cx="2825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0458C"/>
                </a:solidFill>
                <a:ea typeface="ＭＳ Ｐゴシック" charset="0"/>
              </a:rPr>
              <a:t>USGS NEIC. Public domain government image.</a:t>
            </a:r>
          </a:p>
        </p:txBody>
      </p:sp>
    </p:spTree>
    <p:extLst>
      <p:ext uri="{BB962C8B-B14F-4D97-AF65-F5344CB8AC3E}">
        <p14:creationId xmlns:p14="http://schemas.microsoft.com/office/powerpoint/2010/main" val="80483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br>
              <a:rPr lang="en-US" dirty="0"/>
            </a:br>
            <a:r>
              <a:rPr lang="en-US" dirty="0"/>
              <a:t>Constructing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1524000"/>
            <a:ext cx="7848600" cy="4495800"/>
          </a:xfrm>
        </p:spPr>
        <p:txBody>
          <a:bodyPr/>
          <a:lstStyle/>
          <a:p>
            <a:r>
              <a:rPr lang="en-US" sz="2400" dirty="0"/>
              <a:t>One common computation in data visualization and analysis is computing a </a:t>
            </a:r>
            <a:r>
              <a:rPr lang="en-US" sz="2400" b="1" dirty="0"/>
              <a:t>histogram</a:t>
            </a:r>
            <a:r>
              <a:rPr lang="en-US" sz="2400" dirty="0"/>
              <a:t>. </a:t>
            </a:r>
          </a:p>
          <a:p>
            <a:r>
              <a:rPr lang="en-US" sz="2400" dirty="0"/>
              <a:t>For example, n students might be assigned integer scores in some range, such as 0 to 100, and are then placed into ranges or “buckets” based on these scores.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>
                <a:solidFill>
                  <a:srgbClr val="40458C"/>
                </a:solidFill>
              </a:rPr>
              <a:pPr>
                <a:defRPr/>
              </a:pPr>
              <a:t>3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3505200"/>
            <a:ext cx="3582494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9812" y="6017567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0458C"/>
                </a:solidFill>
                <a:ea typeface="ＭＳ Ｐゴシック" charset="0"/>
              </a:rPr>
              <a:t>A histogram of scores from a recent Algorithms course taught by one of the authors (with extra credit included).</a:t>
            </a:r>
          </a:p>
        </p:txBody>
      </p:sp>
    </p:spTree>
    <p:extLst>
      <p:ext uri="{BB962C8B-B14F-4D97-AF65-F5344CB8AC3E}">
        <p14:creationId xmlns:p14="http://schemas.microsoft.com/office/powerpoint/2010/main" val="402011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An Algorithm for </a:t>
            </a:r>
            <a:br>
              <a:rPr lang="en-US" dirty="0"/>
            </a:br>
            <a:r>
              <a:rPr lang="en-US" dirty="0"/>
              <a:t>Constructing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24000"/>
            <a:ext cx="8229600" cy="4495800"/>
          </a:xfrm>
        </p:spPr>
        <p:txBody>
          <a:bodyPr/>
          <a:lstStyle/>
          <a:p>
            <a:r>
              <a:rPr lang="en-US" sz="2000" dirty="0"/>
              <a:t>When we think about the algorithmic issues in constructing a histogram of n scores, it is easy to see that this is a type of sorting problem. </a:t>
            </a:r>
          </a:p>
          <a:p>
            <a:r>
              <a:rPr lang="en-US" sz="2000" dirty="0"/>
              <a:t>But it is not the most general kind of sorting problem, since the keys being used to sort are simply integers in a given range.</a:t>
            </a:r>
          </a:p>
          <a:p>
            <a:r>
              <a:rPr lang="en-US" sz="2000" dirty="0"/>
              <a:t>So a natural question to ask is whether we can sort these values faster than with a general comparison-based sorting algorithm.</a:t>
            </a:r>
          </a:p>
          <a:p>
            <a:r>
              <a:rPr lang="en-US" sz="2000" dirty="0"/>
              <a:t>The answer is “yes.” In fact, we can sort them in O(n)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>
                <a:solidFill>
                  <a:srgbClr val="40458C"/>
                </a:solidFill>
              </a:rPr>
              <a:pPr>
                <a:defRPr/>
              </a:pPr>
              <a:t>4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78" y="4191000"/>
            <a:ext cx="2634187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9812" y="6017567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0458C"/>
                </a:solidFill>
                <a:ea typeface="ＭＳ Ｐゴシック" charset="0"/>
              </a:rPr>
              <a:t>A histogram of scores from a recent Algorithms course taught by one of the authors (with extra credit included).</a:t>
            </a:r>
          </a:p>
        </p:txBody>
      </p:sp>
    </p:spTree>
    <p:extLst>
      <p:ext uri="{BB962C8B-B14F-4D97-AF65-F5344CB8AC3E}">
        <p14:creationId xmlns:p14="http://schemas.microsoft.com/office/powerpoint/2010/main" val="36150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90BEB3-21CC-AD4F-87BE-4EFDB6F5836B}" type="slidenum">
              <a:rPr lang="en-US" sz="1400">
                <a:solidFill>
                  <a:srgbClr val="40458C"/>
                </a:solidFill>
              </a:rPr>
              <a:pPr eaLnBrk="1" hangingPunct="1"/>
              <a:t>5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2" y="1600200"/>
            <a:ext cx="411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be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be a sequence of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(key, element) items with keys in the range </a:t>
            </a:r>
            <a:r>
              <a:rPr lang="en-US" sz="2000">
                <a:latin typeface="Times New Roman" charset="0"/>
              </a:rPr>
              <a:t>[0,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Bucket-sort uses the keys as indices into an auxiliary array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of sequences (buckets)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Phase 1</a:t>
            </a:r>
            <a:r>
              <a:rPr lang="en-US" sz="1800">
                <a:latin typeface="Tahoma" charset="0"/>
              </a:rPr>
              <a:t>: Empty sequence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by moving each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its bucket </a:t>
            </a: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Phase 2</a:t>
            </a:r>
            <a:r>
              <a:rPr lang="en-US" sz="1800">
                <a:latin typeface="Tahoma" charset="0"/>
              </a:rPr>
              <a:t>: For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  <a:sym typeface="Symbol" charset="0"/>
              </a:rPr>
              <a:t>=</a:t>
            </a:r>
            <a:r>
              <a:rPr lang="en-US" sz="1800">
                <a:latin typeface="Times New Roman" charset="0"/>
              </a:rPr>
              <a:t> 0, </a:t>
            </a:r>
            <a:r>
              <a:rPr lang="en-US" sz="1800" b="1">
                <a:latin typeface="Times New Roman" charset="0"/>
              </a:rPr>
              <a:t>…</a:t>
            </a:r>
            <a:r>
              <a:rPr lang="en-US" sz="1800" i="1">
                <a:latin typeface="Times New Roman" charset="0"/>
              </a:rPr>
              <a:t>,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N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, move the entries of bucket </a:t>
            </a: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 </a:t>
            </a:r>
            <a:r>
              <a:rPr lang="en-US" sz="1800">
                <a:latin typeface="Tahoma" charset="0"/>
              </a:rPr>
              <a:t>to the end of  sequence </a:t>
            </a:r>
            <a:r>
              <a:rPr lang="en-US" sz="1800" b="1" i="1">
                <a:latin typeface="Times New Roman" charset="0"/>
              </a:rPr>
              <a:t>S</a:t>
            </a:r>
            <a:endParaRPr lang="en-US" sz="1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Phase 1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Phase 2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Symbol" charset="0"/>
              </a:rPr>
              <a:t>+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	Bucket-sort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+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323012" y="1676400"/>
            <a:ext cx="4114800" cy="48320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baseline="30000">
              <a:solidFill>
                <a:srgbClr val="40458C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baseline="30000">
                <a:solidFill>
                  <a:srgbClr val="40458C"/>
                </a:solidFill>
              </a:rPr>
              <a:t>Algorithm </a:t>
            </a:r>
            <a:r>
              <a:rPr lang="en-US" sz="2800" baseline="30000">
                <a:solidFill>
                  <a:srgbClr val="40458C"/>
                </a:solidFill>
              </a:rPr>
              <a:t>bucketSort(S):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baseline="30000">
                <a:solidFill>
                  <a:srgbClr val="40458C"/>
                </a:solidFill>
              </a:rPr>
              <a:t>Input: </a:t>
            </a:r>
            <a:r>
              <a:rPr lang="en-US" sz="2800" baseline="30000">
                <a:solidFill>
                  <a:srgbClr val="40458C"/>
                </a:solidFill>
              </a:rPr>
              <a:t>Sequence S of entries with integer keys in the range [0, N − 1] </a:t>
            </a:r>
            <a:r>
              <a:rPr lang="en-US" sz="2800" b="1" i="1" baseline="30000">
                <a:solidFill>
                  <a:srgbClr val="40458C"/>
                </a:solidFill>
              </a:rPr>
              <a:t>Output: </a:t>
            </a:r>
            <a:r>
              <a:rPr lang="en-US" sz="2800" baseline="30000">
                <a:solidFill>
                  <a:srgbClr val="40458C"/>
                </a:solidFill>
              </a:rPr>
              <a:t>Sequence S sorted in nondecreasing order of the keys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let B be an array of N sequences, each of which is initially empty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baseline="30000">
                <a:solidFill>
                  <a:srgbClr val="40458C"/>
                </a:solidFill>
              </a:rPr>
              <a:t>for </a:t>
            </a:r>
            <a:r>
              <a:rPr lang="en-US" sz="2800" baseline="30000">
                <a:solidFill>
                  <a:srgbClr val="40458C"/>
                </a:solidFill>
              </a:rPr>
              <a:t>each entry e in S </a:t>
            </a:r>
            <a:r>
              <a:rPr lang="en-US" sz="2800" b="1" baseline="30000">
                <a:solidFill>
                  <a:srgbClr val="40458C"/>
                </a:solidFill>
              </a:rPr>
              <a:t>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k = the key of 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remove e from 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insert e at the end of bucket B[k]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baseline="30000">
                <a:solidFill>
                  <a:srgbClr val="40458C"/>
                </a:solidFill>
              </a:rPr>
              <a:t>for </a:t>
            </a:r>
            <a:r>
              <a:rPr lang="en-US" sz="2800" baseline="30000">
                <a:solidFill>
                  <a:srgbClr val="40458C"/>
                </a:solidFill>
              </a:rPr>
              <a:t>i = 0 to N−1 </a:t>
            </a:r>
            <a:r>
              <a:rPr lang="en-US" sz="2800" b="1" baseline="30000">
                <a:solidFill>
                  <a:srgbClr val="40458C"/>
                </a:solidFill>
              </a:rPr>
              <a:t>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baseline="30000">
                <a:solidFill>
                  <a:srgbClr val="40458C"/>
                </a:solidFill>
              </a:rPr>
              <a:t>  for </a:t>
            </a:r>
            <a:r>
              <a:rPr lang="en-US" sz="2800" baseline="30000">
                <a:solidFill>
                  <a:srgbClr val="40458C"/>
                </a:solidFill>
              </a:rPr>
              <a:t>each entry e in B[i] </a:t>
            </a:r>
            <a:r>
              <a:rPr lang="en-US" sz="2800" b="1" baseline="30000">
                <a:solidFill>
                  <a:srgbClr val="40458C"/>
                </a:solidFill>
              </a:rPr>
              <a:t>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    remove e from B[i]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    insert e at the end of S</a:t>
            </a:r>
            <a:endParaRPr lang="en-US" sz="2800">
              <a:solidFill>
                <a:srgbClr val="577052"/>
              </a:solidFill>
              <a:latin typeface="Times New Roman" charset="0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8609012" y="152400"/>
          <a:ext cx="1676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036337" imgH="3468986" progId="MS_ClipArt_Gallery.5">
                  <p:embed/>
                </p:oleObj>
              </mc:Choice>
              <mc:Fallback>
                <p:oleObj name="Clip" r:id="rId2" imgW="4036337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12" y="152400"/>
                        <a:ext cx="1676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37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7DDEA9-157B-5440-ACBC-D7FA7203BFAF}" type="slidenum">
              <a:rPr lang="en-US" sz="1400">
                <a:solidFill>
                  <a:srgbClr val="40458C"/>
                </a:solidFill>
              </a:rPr>
              <a:pPr eaLnBrk="1" hangingPunct="1"/>
              <a:t>6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00200"/>
            <a:ext cx="8077200" cy="45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 range </a:t>
            </a:r>
            <a:r>
              <a:rPr lang="en-US" sz="2400">
                <a:latin typeface="Times New Roman" charset="0"/>
              </a:rPr>
              <a:t>[0, 9]</a:t>
            </a:r>
            <a:endParaRPr lang="en-US" sz="2400">
              <a:latin typeface="Symbol" charset="0"/>
            </a:endParaRPr>
          </a:p>
        </p:txBody>
      </p:sp>
      <p:grpSp>
        <p:nvGrpSpPr>
          <p:cNvPr id="18437" name="Group 61"/>
          <p:cNvGrpSpPr>
            <a:grpSpLocks/>
          </p:cNvGrpSpPr>
          <p:nvPr/>
        </p:nvGrpSpPr>
        <p:grpSpPr bwMode="auto">
          <a:xfrm>
            <a:off x="2686050" y="2209800"/>
            <a:ext cx="6781800" cy="457200"/>
            <a:chOff x="744" y="1392"/>
            <a:chExt cx="4272" cy="288"/>
          </a:xfrm>
        </p:grpSpPr>
        <p:cxnSp>
          <p:nvCxnSpPr>
            <p:cNvPr id="18479" name="AutoShape 11"/>
            <p:cNvCxnSpPr>
              <a:cxnSpLocks noChangeShapeType="1"/>
              <a:stCxn id="18480" idx="3"/>
              <a:endCxn id="18485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0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8481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8482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8483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8484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8485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</p:grpSp>
      <p:grpSp>
        <p:nvGrpSpPr>
          <p:cNvPr id="18438" name="Group 63"/>
          <p:cNvGrpSpPr>
            <a:grpSpLocks/>
          </p:cNvGrpSpPr>
          <p:nvPr/>
        </p:nvGrpSpPr>
        <p:grpSpPr bwMode="auto">
          <a:xfrm>
            <a:off x="2686050" y="5715000"/>
            <a:ext cx="6781800" cy="457200"/>
            <a:chOff x="744" y="3600"/>
            <a:chExt cx="4272" cy="288"/>
          </a:xfrm>
        </p:grpSpPr>
        <p:cxnSp>
          <p:nvCxnSpPr>
            <p:cNvPr id="18472" name="AutoShape 48"/>
            <p:cNvCxnSpPr>
              <a:cxnSpLocks noChangeShapeType="1"/>
              <a:stCxn id="18473" idx="3"/>
              <a:endCxn id="18478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3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8474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8475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8476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8477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8478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</p:grpSp>
      <p:sp>
        <p:nvSpPr>
          <p:cNvPr id="18439" name="AutoShape 55"/>
          <p:cNvSpPr>
            <a:spLocks noChangeArrowheads="1"/>
          </p:cNvSpPr>
          <p:nvPr/>
        </p:nvSpPr>
        <p:spPr bwMode="auto">
          <a:xfrm>
            <a:off x="5886450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Phase 1</a:t>
            </a:r>
          </a:p>
        </p:txBody>
      </p:sp>
      <p:sp>
        <p:nvSpPr>
          <p:cNvPr id="18440" name="AutoShape 56"/>
          <p:cNvSpPr>
            <a:spLocks noChangeArrowheads="1"/>
          </p:cNvSpPr>
          <p:nvPr/>
        </p:nvSpPr>
        <p:spPr bwMode="auto">
          <a:xfrm>
            <a:off x="5886450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Phase 2</a:t>
            </a:r>
          </a:p>
        </p:txBody>
      </p:sp>
      <p:grpSp>
        <p:nvGrpSpPr>
          <p:cNvPr id="18441" name="Group 64"/>
          <p:cNvGrpSpPr>
            <a:grpSpLocks/>
          </p:cNvGrpSpPr>
          <p:nvPr/>
        </p:nvGrpSpPr>
        <p:grpSpPr bwMode="auto">
          <a:xfrm>
            <a:off x="2171700" y="3476626"/>
            <a:ext cx="7808912" cy="1247775"/>
            <a:chOff x="409" y="2190"/>
            <a:chExt cx="4919" cy="786"/>
          </a:xfrm>
        </p:grpSpPr>
        <p:cxnSp>
          <p:nvCxnSpPr>
            <p:cNvPr id="18443" name="AutoShape 35"/>
            <p:cNvCxnSpPr>
              <a:cxnSpLocks noChangeShapeType="1"/>
              <a:stCxn id="18456" idx="3"/>
              <a:endCxn id="18460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18445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18448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18449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18450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18451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18453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8454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B</a:t>
              </a:r>
            </a:p>
          </p:txBody>
        </p:sp>
        <p:sp>
          <p:nvSpPr>
            <p:cNvPr id="18455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8456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8457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8458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8459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8460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cxnSp>
          <p:nvCxnSpPr>
            <p:cNvPr id="18461" name="AutoShape 36"/>
            <p:cNvCxnSpPr>
              <a:cxnSpLocks noChangeShapeType="1"/>
              <a:stCxn id="18459" idx="3"/>
              <a:endCxn id="18458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3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4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5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6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7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8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9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5"/>
                <a:gd name="T13" fmla="*/ 0 h 522"/>
                <a:gd name="T14" fmla="*/ 815 w 815"/>
                <a:gd name="T15" fmla="*/ 522 h 5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8470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  <a:gd name="T6" fmla="*/ 0 60000 65536"/>
                <a:gd name="T7" fmla="*/ 0 60000 65536"/>
                <a:gd name="T8" fmla="*/ 0 60000 65536"/>
                <a:gd name="T9" fmla="*/ 0 w 299"/>
                <a:gd name="T10" fmla="*/ 0 h 498"/>
                <a:gd name="T11" fmla="*/ 299 w 299"/>
                <a:gd name="T12" fmla="*/ 498 h 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8471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2"/>
                <a:gd name="T13" fmla="*/ 0 h 486"/>
                <a:gd name="T14" fmla="*/ 732 w 732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aphicFrame>
        <p:nvGraphicFramePr>
          <p:cNvPr id="18442" name="Object 65"/>
          <p:cNvGraphicFramePr>
            <a:graphicFrameLocks noChangeAspect="1"/>
          </p:cNvGraphicFramePr>
          <p:nvPr/>
        </p:nvGraphicFramePr>
        <p:xfrm>
          <a:off x="8099426" y="130176"/>
          <a:ext cx="21097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679385" imgH="3937452" progId="MS_ClipArt_Gallery.2">
                  <p:embed/>
                </p:oleObj>
              </mc:Choice>
              <mc:Fallback>
                <p:oleObj name="Clip" r:id="rId2" imgW="4679385" imgH="393745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6" y="130176"/>
                        <a:ext cx="2109787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1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B6BD53-69DE-9A4D-A8D0-ABA793A711EC}" type="slidenum">
              <a:rPr lang="en-US" sz="1400">
                <a:solidFill>
                  <a:srgbClr val="40458C"/>
                </a:solidFill>
              </a:rPr>
              <a:pPr eaLnBrk="1" hangingPunct="1"/>
              <a:t>7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and Extensions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4412" y="1676400"/>
            <a:ext cx="35814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Key-type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keys are used as indices into an array and cannot be arbitrary objects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No external comparator</a:t>
            </a:r>
          </a:p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Stable</a:t>
            </a:r>
            <a:r>
              <a:rPr lang="en-US" sz="2400">
                <a:latin typeface="Tahoma" charset="0"/>
              </a:rPr>
              <a:t> Sort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relative order of any two items with the same key is preserved after the execution of the algorithm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1946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865812" y="1676400"/>
            <a:ext cx="441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Integer keys in the range </a:t>
            </a:r>
            <a:r>
              <a:rPr lang="en-US" sz="2000">
                <a:latin typeface="Times New Roman" charset="0"/>
              </a:rPr>
              <a:t>[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]</a:t>
            </a:r>
            <a:endParaRPr lang="en-US" sz="200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Put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bucket</a:t>
            </a:r>
            <a:br>
              <a:rPr lang="en-US" sz="1800">
                <a:latin typeface="Tahoma" charset="0"/>
              </a:rPr>
            </a:b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k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a</a:t>
            </a:r>
            <a:r>
              <a:rPr lang="en-US" sz="1800">
                <a:latin typeface="Times New Roman" charset="0"/>
              </a:rPr>
              <a:t>]</a:t>
            </a:r>
            <a:r>
              <a:rPr lang="en-US" sz="180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String keys from a set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ahoma" charset="0"/>
              </a:rPr>
              <a:t> of possible strings, where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ahoma" charset="0"/>
              </a:rPr>
              <a:t> has constant size (e.g., names of the 50 U.S. states)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Sort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ahoma" charset="0"/>
              </a:rPr>
              <a:t> and compute the rank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of each string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ahoma" charset="0"/>
              </a:rPr>
              <a:t> of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ahoma" charset="0"/>
              </a:rPr>
              <a:t> in the sorted sequence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Put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bucket </a:t>
            </a:r>
            <a:br>
              <a:rPr lang="en-US" sz="1800">
                <a:latin typeface="Tahoma" charset="0"/>
              </a:rPr>
            </a:b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)]</a:t>
            </a:r>
            <a:endParaRPr lang="en-US" sz="1800">
              <a:latin typeface="Tahoma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9131300" y="152401"/>
          <a:ext cx="12303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614535" imgH="2331267" progId="MS_ClipArt_Gallery.5">
                  <p:embed/>
                </p:oleObj>
              </mc:Choice>
              <mc:Fallback>
                <p:oleObj name="Clip" r:id="rId2" imgW="1614535" imgH="2331267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1300" y="152401"/>
                        <a:ext cx="1230312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77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F67747-F4C5-4D4E-B91E-0158DD5D78D2}" type="slidenum">
              <a:rPr lang="en-US" sz="1400">
                <a:solidFill>
                  <a:srgbClr val="40458C"/>
                </a:solidFill>
              </a:rPr>
              <a:pPr eaLnBrk="1" hangingPunct="1"/>
              <a:t>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 Order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0"/>
            <a:ext cx="78486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</a:t>
            </a:r>
            <a:r>
              <a:rPr lang="en-US" sz="2400" b="1" i="1">
                <a:latin typeface="Times New Roman" charset="0"/>
              </a:rPr>
              <a:t>d-</a:t>
            </a:r>
            <a:r>
              <a:rPr lang="en-US" sz="2400">
                <a:latin typeface="Tahoma" charset="0"/>
              </a:rPr>
              <a:t>tuple is a sequence of </a:t>
            </a:r>
            <a:r>
              <a:rPr lang="en-US" sz="2400" b="1" i="1">
                <a:latin typeface="Times New Roman" charset="0"/>
              </a:rPr>
              <a:t>d</a:t>
            </a:r>
            <a:r>
              <a:rPr lang="en-US" sz="2400">
                <a:latin typeface="Tahoma" charset="0"/>
              </a:rPr>
              <a:t> keys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aseline="-25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…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="1" i="1" baseline="-25000">
                <a:latin typeface="Times New Roman" charset="0"/>
              </a:rPr>
              <a:t>d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, where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="1" i="1" baseline="-25000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 is said to be the </a:t>
            </a:r>
            <a:r>
              <a:rPr lang="en-US" sz="2400" b="1" i="1">
                <a:latin typeface="Times New Roman" charset="0"/>
              </a:rPr>
              <a:t>i-</a:t>
            </a:r>
            <a:r>
              <a:rPr lang="en-US" sz="2400">
                <a:latin typeface="Tahoma" charset="0"/>
              </a:rPr>
              <a:t>th dimension of the tuple</a:t>
            </a:r>
            <a:endParaRPr lang="en-US" sz="2400">
              <a:latin typeface="Times New Roman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Example: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Cartesian coordinates of a point in space are a 3-tuple</a:t>
            </a:r>
          </a:p>
          <a:p>
            <a:pPr eaLnBrk="1" hangingPunct="1"/>
            <a:r>
              <a:rPr lang="en-US" sz="2400">
                <a:latin typeface="Tahoma" charset="0"/>
              </a:rPr>
              <a:t>The lexicographic order of two </a:t>
            </a:r>
            <a:r>
              <a:rPr lang="en-US" sz="2400" b="1" i="1">
                <a:latin typeface="Times New Roman" charset="0"/>
              </a:rPr>
              <a:t>d-</a:t>
            </a:r>
            <a:r>
              <a:rPr lang="en-US" sz="2400">
                <a:latin typeface="Tahoma" charset="0"/>
              </a:rPr>
              <a:t>tuples is recursively defined as follows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</a:rPr>
              <a:t> (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</a:t>
            </a:r>
            <a:br>
              <a:rPr lang="en-US" sz="2000">
                <a:latin typeface="Times New Roman" charset="0"/>
              </a:rPr>
            </a:br>
            <a:r>
              <a:rPr lang="en-US" sz="2400">
                <a:solidFill>
                  <a:schemeClr val="tx2"/>
                </a:solidFill>
                <a:latin typeface="Times New Roman" charset="0"/>
                <a:sym typeface="Symbol" charset="0"/>
              </a:rPr>
              <a:t></a:t>
            </a:r>
            <a:b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</a:b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  </a:t>
            </a:r>
            <a:r>
              <a:rPr lang="en-US" sz="2400">
                <a:solidFill>
                  <a:schemeClr val="tx2"/>
                </a:solidFill>
                <a:latin typeface="Tahoma" charset="0"/>
                <a:sym typeface="Symbol" charset="0"/>
              </a:rPr>
              <a:t></a:t>
            </a:r>
            <a:r>
              <a:rPr lang="en-US" sz="2000">
                <a:solidFill>
                  <a:schemeClr val="tx2"/>
                </a:solidFill>
                <a:latin typeface="Tahoma" charset="0"/>
                <a:sym typeface="Symbol" charset="0"/>
              </a:rPr>
              <a:t> </a:t>
            </a:r>
            <a:r>
              <a:rPr lang="en-US" sz="2000">
                <a:latin typeface="Tahoma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aseline="-25000">
                <a:latin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=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400">
                <a:solidFill>
                  <a:schemeClr val="tx2"/>
                </a:solidFill>
                <a:latin typeface="Tahoma" charset="0"/>
                <a:sym typeface="Symbol" charset="0"/>
              </a:rPr>
              <a:t></a:t>
            </a:r>
            <a:r>
              <a:rPr lang="en-US" sz="2000">
                <a:latin typeface="Tahoma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</a:rPr>
              <a:t> (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400">
                <a:latin typeface="Tahoma" charset="0"/>
              </a:rPr>
              <a:t>I.e., the tuples are compared by the first dimension, then by the second dimension, etc.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8532812" y="223838"/>
          <a:ext cx="17526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974471" imgH="3468986" progId="MS_ClipArt_Gallery.5">
                  <p:embed/>
                </p:oleObj>
              </mc:Choice>
              <mc:Fallback>
                <p:oleObj name="Clip" r:id="rId2" imgW="3974471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2" y="223838"/>
                        <a:ext cx="17526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03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5744E1-9FA3-8B4F-8C01-11126074893D}" type="slidenum">
              <a:rPr lang="en-US" sz="1400">
                <a:solidFill>
                  <a:srgbClr val="40458C"/>
                </a:solidFill>
              </a:rPr>
              <a:pPr eaLnBrk="1" hangingPunct="1"/>
              <a:t>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Lexicographic-Sort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76400"/>
            <a:ext cx="3733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 be the comparator that compares two tuples by their </a:t>
            </a:r>
            <a:r>
              <a:rPr lang="en-US" sz="2000" b="1" i="1">
                <a:latin typeface="Times New Roman" charset="0"/>
              </a:rPr>
              <a:t>i-</a:t>
            </a:r>
            <a:r>
              <a:rPr lang="en-US" sz="2000">
                <a:latin typeface="Tahoma" charset="0"/>
              </a:rPr>
              <a:t>th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be a stable sorting algorithm that uses comparator </a:t>
            </a:r>
            <a:r>
              <a:rPr lang="en-US" sz="2000" b="1" i="1">
                <a:latin typeface="Times New Roman" charset="0"/>
              </a:rPr>
              <a:t>C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sorts a sequence of </a:t>
            </a:r>
            <a:r>
              <a:rPr lang="en-US" sz="2000" b="1" i="1">
                <a:latin typeface="Times New Roman" charset="0"/>
              </a:rPr>
              <a:t>d-</a:t>
            </a:r>
            <a:r>
              <a:rPr lang="en-US" sz="2000">
                <a:latin typeface="Tahoma" charset="0"/>
              </a:rPr>
              <a:t>tuples in lexicographic order by executing</a:t>
            </a:r>
            <a:r>
              <a:rPr lang="en-US" sz="2000" b="1" i="1">
                <a:latin typeface="Times New Roman" charset="0"/>
              </a:rPr>
              <a:t> d </a:t>
            </a:r>
            <a:r>
              <a:rPr lang="en-US" sz="2000">
                <a:latin typeface="Tahoma" charset="0"/>
              </a:rPr>
              <a:t>times algorithm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ahoma" charset="0"/>
              </a:rPr>
              <a:t>, one per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dT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))</a:t>
            </a:r>
            <a:r>
              <a:rPr lang="en-US" sz="2000">
                <a:latin typeface="Tahoma" charset="0"/>
              </a:rPr>
              <a:t> time, where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the running time of </a:t>
            </a:r>
            <a:r>
              <a:rPr lang="en-US" sz="2000" b="1" i="1">
                <a:latin typeface="Times New Roman" charset="0"/>
              </a:rPr>
              <a:t>stableSort 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170612" y="1590676"/>
            <a:ext cx="3962400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lexicographicSort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BE2D00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-tuples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lexicographic order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endParaRPr lang="en-US" sz="2000">
              <a:solidFill>
                <a:srgbClr val="577052"/>
              </a:solidFill>
              <a:latin typeface="Times New Roman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1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	stableSort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C</a:t>
            </a:r>
            <a:r>
              <a:rPr lang="en-US" sz="20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170612" y="4029075"/>
            <a:ext cx="411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Example: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  <a:latin typeface="Times New Roman" charset="0"/>
              </a:rPr>
              <a:t>(7,4,6) (5,1,5) (2,4,6) (2, 1, 4) (3, 2, 4)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  <a:latin typeface="Times New Roman" charset="0"/>
              </a:rPr>
              <a:t>(2, 1, 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4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 (3, 2, 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4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 (5,1,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5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 (7,4,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6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 (2,4,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6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  <a:latin typeface="Times New Roman" charset="0"/>
              </a:rPr>
              <a:t>(2, 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 4) (5,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,5) (3, 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 4) (7,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4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,6) (2,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4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,6)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  <a:latin typeface="Times New Roman" charset="0"/>
              </a:rPr>
              <a:t>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 1, 4) 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,4,6) 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3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 2, 4) 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5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,1,5) 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7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,4,6)</a:t>
            </a:r>
          </a:p>
        </p:txBody>
      </p:sp>
    </p:spTree>
    <p:extLst>
      <p:ext uri="{BB962C8B-B14F-4D97-AF65-F5344CB8AC3E}">
        <p14:creationId xmlns:p14="http://schemas.microsoft.com/office/powerpoint/2010/main" val="29864514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38626</TotalTime>
  <Words>2037</Words>
  <Application>Microsoft Office PowerPoint</Application>
  <PresentationFormat>Custom</PresentationFormat>
  <Paragraphs>243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Arial</vt:lpstr>
      <vt:lpstr>Calibri</vt:lpstr>
      <vt:lpstr>Century Gothic</vt:lpstr>
      <vt:lpstr>Symbol</vt:lpstr>
      <vt:lpstr>Tahoma</vt:lpstr>
      <vt:lpstr>Times New Roman</vt:lpstr>
      <vt:lpstr>Wingdings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Blueprint</vt:lpstr>
      <vt:lpstr>Clip</vt:lpstr>
      <vt:lpstr>PowerPoint Presentation</vt:lpstr>
      <vt:lpstr>Bucket-Sort and Radix-Sort</vt:lpstr>
      <vt:lpstr>Application:  Constructing Histograms</vt:lpstr>
      <vt:lpstr>Application: An Algorithm for  Constructing Histograms</vt:lpstr>
      <vt:lpstr>Bucket-Sort</vt:lpstr>
      <vt:lpstr>Example</vt:lpstr>
      <vt:lpstr>Properties and Extensions</vt:lpstr>
      <vt:lpstr>Lexicographic Order</vt:lpstr>
      <vt:lpstr>Lexicographic-Sort</vt:lpstr>
      <vt:lpstr>Radix-Sort</vt:lpstr>
      <vt:lpstr>Selection</vt:lpstr>
      <vt:lpstr>Application: Finding Medians</vt:lpstr>
      <vt:lpstr>The Selection Problem</vt:lpstr>
      <vt:lpstr>Quick-Select</vt:lpstr>
      <vt:lpstr>Pseudo-code</vt:lpstr>
      <vt:lpstr>Quick-Select Visualization</vt:lpstr>
      <vt:lpstr>Expected Running Time</vt:lpstr>
      <vt:lpstr>Expected Running Time, Part 2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Kevin</cp:lastModifiedBy>
  <cp:revision>1090</cp:revision>
  <cp:lastPrinted>2016-08-09T14:57:31Z</cp:lastPrinted>
  <dcterms:created xsi:type="dcterms:W3CDTF">2013-11-01T14:42:31Z</dcterms:created>
  <dcterms:modified xsi:type="dcterms:W3CDTF">2021-04-28T12:38:50Z</dcterms:modified>
</cp:coreProperties>
</file>