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7" r:id="rId5"/>
    <p:sldMasterId id="2147483668" r:id="rId6"/>
  </p:sldMasterIdLst>
  <p:notesMasterIdLst>
    <p:notesMasterId r:id="rId7"/>
  </p:notesMasterIdLst>
  <p:sldIdLst>
    <p:sldId id="256" r:id="rId8"/>
    <p:sldId id="257" r:id="rId9"/>
    <p:sldId id="258" r:id="rId10"/>
    <p:sldId id="259" r:id="rId11"/>
    <p:sldId id="260" r:id="rId12"/>
  </p:sldIdLst>
  <p:sldSz cy="5143500" cx="9144000"/>
  <p:notesSz cx="6858000" cy="9144000"/>
  <p:embeddedFontLst>
    <p:embeddedFont>
      <p:font typeface="Helvetica Neue"/>
      <p:regular r:id="rId13"/>
      <p:bold r:id="rId14"/>
      <p:italic r:id="rId15"/>
      <p:boldItalic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0EAE48C-5507-4B33-AA6B-AAC2F005ED5C}">
  <a:tblStyle styleId="{A0EAE48C-5507-4B33-AA6B-AAC2F005ED5C}"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font" Target="fonts/HelveticaNeue-regular.fntdata"/><Relationship Id="rId12" Type="http://schemas.openxmlformats.org/officeDocument/2006/relationships/slide" Target="slides/slide5.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15" Type="http://schemas.openxmlformats.org/officeDocument/2006/relationships/font" Target="fonts/HelveticaNeue-italic.fntdata"/><Relationship Id="rId14" Type="http://schemas.openxmlformats.org/officeDocument/2006/relationships/font" Target="fonts/HelveticaNeue-bold.fntdata"/><Relationship Id="rId16" Type="http://schemas.openxmlformats.org/officeDocument/2006/relationships/font" Target="fonts/HelveticaNeue-boldItalic.fntdata"/><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ca93789eb7_0_59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0" name="Google Shape;100;gca93789eb7_0_59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ca93789eb7_0_101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9" name="Google Shape;109;gca93789eb7_0_1013:notes"/>
          <p:cNvSpPr/>
          <p:nvPr>
            <p:ph idx="2" type="sldImg"/>
          </p:nvPr>
        </p:nvSpPr>
        <p:spPr>
          <a:xfrm>
            <a:off x="685802"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fabdf02abf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fabdf02abf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ca93789eb7_0_271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9" name="Google Shape;149;gca93789eb7_0_2713:notes"/>
          <p:cNvSpPr/>
          <p:nvPr>
            <p:ph idx="2" type="sldImg"/>
          </p:nvPr>
        </p:nvSpPr>
        <p:spPr>
          <a:xfrm>
            <a:off x="685802"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fabdf02ab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fabdf02ab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 Id="rId3" Type="http://schemas.openxmlformats.org/officeDocument/2006/relationships/image" Target="../media/image4.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jpg"/><Relationship Id="rId3" Type="http://schemas.openxmlformats.org/officeDocument/2006/relationships/image" Target="../media/image4.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 Cover" showMasterSp="0">
  <p:cSld name="Title Slide 1">
    <p:bg>
      <p:bgPr>
        <a:solidFill>
          <a:srgbClr val="EFEFEF"/>
        </a:solidFill>
      </p:bgPr>
    </p:bg>
    <p:spTree>
      <p:nvGrpSpPr>
        <p:cNvPr id="50" name="Shape 50"/>
        <p:cNvGrpSpPr/>
        <p:nvPr/>
      </p:nvGrpSpPr>
      <p:grpSpPr>
        <a:xfrm>
          <a:off x="0" y="0"/>
          <a:ext cx="0" cy="0"/>
          <a:chOff x="0" y="0"/>
          <a:chExt cx="0" cy="0"/>
        </a:xfrm>
      </p:grpSpPr>
      <p:pic>
        <p:nvPicPr>
          <p:cNvPr id="51" name="Google Shape;51;p13"/>
          <p:cNvPicPr preferRelativeResize="0"/>
          <p:nvPr/>
        </p:nvPicPr>
        <p:blipFill rotWithShape="1">
          <a:blip r:embed="rId2">
            <a:alphaModFix/>
          </a:blip>
          <a:srcRect b="7942" l="18404" r="18416" t="7925"/>
          <a:stretch/>
        </p:blipFill>
        <p:spPr>
          <a:xfrm rot="-5400000">
            <a:off x="1997775" y="-1997776"/>
            <a:ext cx="5146145" cy="9141695"/>
          </a:xfrm>
          <a:prstGeom prst="rect">
            <a:avLst/>
          </a:prstGeom>
          <a:noFill/>
          <a:ln>
            <a:noFill/>
          </a:ln>
        </p:spPr>
      </p:pic>
      <p:sp>
        <p:nvSpPr>
          <p:cNvPr id="52" name="Google Shape;52;p13"/>
          <p:cNvSpPr/>
          <p:nvPr/>
        </p:nvSpPr>
        <p:spPr>
          <a:xfrm>
            <a:off x="-6" y="284588"/>
            <a:ext cx="3921000" cy="4574400"/>
          </a:xfrm>
          <a:prstGeom prst="rect">
            <a:avLst/>
          </a:prstGeom>
          <a:solidFill>
            <a:srgbClr val="FFFFFF"/>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53" name="Google Shape;53;p13"/>
          <p:cNvSpPr txBox="1"/>
          <p:nvPr/>
        </p:nvSpPr>
        <p:spPr>
          <a:xfrm>
            <a:off x="266900" y="1071100"/>
            <a:ext cx="3654300" cy="1761000"/>
          </a:xfrm>
          <a:prstGeom prst="rect">
            <a:avLst/>
          </a:prstGeom>
          <a:noFill/>
          <a:ln>
            <a:noFill/>
          </a:ln>
        </p:spPr>
        <p:txBody>
          <a:bodyPr anchorCtr="0" anchor="ctr" bIns="51425" lIns="51425" spcFirstLastPara="1" rIns="51425" wrap="square" tIns="51425">
            <a:noAutofit/>
          </a:bodyPr>
          <a:lstStyle/>
          <a:p>
            <a:pPr indent="0" lvl="0" marL="0" rtl="0" algn="l">
              <a:lnSpc>
                <a:spcPct val="100000"/>
              </a:lnSpc>
              <a:spcBef>
                <a:spcPts val="0"/>
              </a:spcBef>
              <a:spcAft>
                <a:spcPts val="0"/>
              </a:spcAft>
              <a:buNone/>
            </a:pPr>
            <a:r>
              <a:rPr lang="en" sz="2500">
                <a:latin typeface="Georgia"/>
                <a:ea typeface="Georgia"/>
                <a:cs typeface="Georgia"/>
                <a:sym typeface="Georgia"/>
              </a:rPr>
              <a:t>Program Management Services for</a:t>
            </a:r>
            <a:br>
              <a:rPr lang="en" sz="2500">
                <a:latin typeface="Georgia"/>
                <a:ea typeface="Georgia"/>
                <a:cs typeface="Georgia"/>
                <a:sym typeface="Georgia"/>
              </a:rPr>
            </a:br>
            <a:r>
              <a:rPr lang="en" sz="2500">
                <a:latin typeface="Georgia"/>
                <a:ea typeface="Georgia"/>
                <a:cs typeface="Georgia"/>
                <a:sym typeface="Georgia"/>
              </a:rPr>
              <a:t>'Enterprise Adoption of Tenders &amp; Contracts Capabilities' program</a:t>
            </a:r>
            <a:endParaRPr sz="2500">
              <a:latin typeface="Georgia"/>
              <a:ea typeface="Georgia"/>
              <a:cs typeface="Georgia"/>
              <a:sym typeface="Georgia"/>
            </a:endParaRPr>
          </a:p>
        </p:txBody>
      </p:sp>
      <p:sp>
        <p:nvSpPr>
          <p:cNvPr id="54" name="Google Shape;54;p13"/>
          <p:cNvSpPr txBox="1"/>
          <p:nvPr/>
        </p:nvSpPr>
        <p:spPr>
          <a:xfrm>
            <a:off x="324050" y="474188"/>
            <a:ext cx="3789300" cy="2256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500"/>
              <a:buFont typeface="Arial"/>
              <a:buNone/>
            </a:pPr>
            <a:r>
              <a:rPr lang="en" sz="600">
                <a:latin typeface="Helvetica Neue"/>
                <a:ea typeface="Helvetica Neue"/>
                <a:cs typeface="Helvetica Neue"/>
                <a:sym typeface="Helvetica Neue"/>
              </a:rPr>
              <a:t>Confidential information for the sole benefit and use of PwC’s client</a:t>
            </a:r>
            <a:endParaRPr i="0" sz="600" u="none" cap="none" strike="noStrike">
              <a:latin typeface="Helvetica Neue"/>
              <a:ea typeface="Helvetica Neue"/>
              <a:cs typeface="Helvetica Neue"/>
              <a:sym typeface="Helvetica Neue"/>
            </a:endParaRPr>
          </a:p>
        </p:txBody>
      </p:sp>
      <p:sp>
        <p:nvSpPr>
          <p:cNvPr id="55" name="Google Shape;55;p13"/>
          <p:cNvSpPr txBox="1"/>
          <p:nvPr/>
        </p:nvSpPr>
        <p:spPr>
          <a:xfrm>
            <a:off x="324050" y="3161763"/>
            <a:ext cx="1200000" cy="225600"/>
          </a:xfrm>
          <a:prstGeom prst="rect">
            <a:avLst/>
          </a:prstGeom>
          <a:solidFill>
            <a:srgbClr val="000000"/>
          </a:solidFill>
          <a:ln>
            <a:noFill/>
          </a:ln>
        </p:spPr>
        <p:txBody>
          <a:bodyPr anchorCtr="0" anchor="ctr" bIns="25700" lIns="51425" spcFirstLastPara="1" rIns="51425" wrap="square" tIns="25700">
            <a:noAutofit/>
          </a:bodyPr>
          <a:lstStyle/>
          <a:p>
            <a:pPr indent="0" lvl="0" marL="0" marR="0" rtl="0" algn="ctr">
              <a:lnSpc>
                <a:spcPct val="100000"/>
              </a:lnSpc>
              <a:spcBef>
                <a:spcPts val="0"/>
              </a:spcBef>
              <a:spcAft>
                <a:spcPts val="0"/>
              </a:spcAft>
              <a:buClr>
                <a:srgbClr val="000000"/>
              </a:buClr>
              <a:buSzPts val="500"/>
              <a:buFont typeface="Arial"/>
              <a:buNone/>
            </a:pPr>
            <a:r>
              <a:rPr b="1" lang="en" sz="800">
                <a:solidFill>
                  <a:srgbClr val="FFFFFF"/>
                </a:solidFill>
                <a:latin typeface="Helvetica Neue"/>
                <a:ea typeface="Helvetica Neue"/>
                <a:cs typeface="Helvetica Neue"/>
                <a:sym typeface="Helvetica Neue"/>
              </a:rPr>
              <a:t>November 17, 2020</a:t>
            </a:r>
            <a:endParaRPr b="1" i="0" sz="800" u="none" cap="none" strike="noStrike">
              <a:solidFill>
                <a:srgbClr val="FFFFFF"/>
              </a:solidFill>
              <a:latin typeface="Helvetica Neue"/>
              <a:ea typeface="Helvetica Neue"/>
              <a:cs typeface="Helvetica Neue"/>
              <a:sym typeface="Helvetica Neue"/>
            </a:endParaRPr>
          </a:p>
        </p:txBody>
      </p:sp>
      <p:pic>
        <p:nvPicPr>
          <p:cNvPr id="56" name="Google Shape;56;p13"/>
          <p:cNvPicPr preferRelativeResize="0"/>
          <p:nvPr/>
        </p:nvPicPr>
        <p:blipFill>
          <a:blip r:embed="rId3">
            <a:alphaModFix/>
          </a:blip>
          <a:stretch>
            <a:fillRect/>
          </a:stretch>
        </p:blipFill>
        <p:spPr>
          <a:xfrm>
            <a:off x="324050" y="4151599"/>
            <a:ext cx="552112" cy="419463"/>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Lines 2" showMasterSp="0">
  <p:cSld name="Title Slide Lines 2">
    <p:bg>
      <p:bgPr>
        <a:solidFill>
          <a:schemeClr val="lt1"/>
        </a:solidFill>
      </p:bgPr>
    </p:bg>
    <p:spTree>
      <p:nvGrpSpPr>
        <p:cNvPr id="57" name="Shape 57"/>
        <p:cNvGrpSpPr/>
        <p:nvPr/>
      </p:nvGrpSpPr>
      <p:grpSpPr>
        <a:xfrm>
          <a:off x="0" y="0"/>
          <a:ext cx="0" cy="0"/>
          <a:chOff x="0" y="0"/>
          <a:chExt cx="0" cy="0"/>
        </a:xfrm>
      </p:grpSpPr>
      <p:grpSp>
        <p:nvGrpSpPr>
          <p:cNvPr id="58" name="Google Shape;58;p14"/>
          <p:cNvGrpSpPr/>
          <p:nvPr/>
        </p:nvGrpSpPr>
        <p:grpSpPr>
          <a:xfrm>
            <a:off x="0" y="0"/>
            <a:ext cx="9144000" cy="5143500"/>
            <a:chOff x="0" y="0"/>
            <a:chExt cx="12192000" cy="6858000"/>
          </a:xfrm>
        </p:grpSpPr>
        <p:sp>
          <p:nvSpPr>
            <p:cNvPr id="59" name="Google Shape;59;p14"/>
            <p:cNvSpPr/>
            <p:nvPr/>
          </p:nvSpPr>
          <p:spPr>
            <a:xfrm>
              <a:off x="0" y="0"/>
              <a:ext cx="12192000" cy="6858000"/>
            </a:xfrm>
            <a:custGeom>
              <a:rect b="b" l="l" r="r" t="t"/>
              <a:pathLst>
                <a:path extrusionOk="0" h="6858000" w="12192000">
                  <a:moveTo>
                    <a:pt x="9144000" y="0"/>
                  </a:moveTo>
                  <a:lnTo>
                    <a:pt x="9450000" y="0"/>
                  </a:lnTo>
                  <a:lnTo>
                    <a:pt x="9450000" y="3309692"/>
                  </a:lnTo>
                  <a:lnTo>
                    <a:pt x="12192000" y="3309692"/>
                  </a:lnTo>
                  <a:lnTo>
                    <a:pt x="12192000" y="3615692"/>
                  </a:lnTo>
                  <a:lnTo>
                    <a:pt x="9450000" y="3615692"/>
                  </a:lnTo>
                  <a:lnTo>
                    <a:pt x="9450000" y="4394836"/>
                  </a:lnTo>
                  <a:lnTo>
                    <a:pt x="12192000" y="4394836"/>
                  </a:lnTo>
                  <a:lnTo>
                    <a:pt x="12192000" y="4700836"/>
                  </a:lnTo>
                  <a:lnTo>
                    <a:pt x="9450000" y="4700836"/>
                  </a:lnTo>
                  <a:lnTo>
                    <a:pt x="9450000" y="6858000"/>
                  </a:lnTo>
                  <a:lnTo>
                    <a:pt x="9144000" y="6858000"/>
                  </a:lnTo>
                  <a:lnTo>
                    <a:pt x="9144000" y="4700836"/>
                  </a:lnTo>
                  <a:lnTo>
                    <a:pt x="0" y="4700836"/>
                  </a:lnTo>
                  <a:lnTo>
                    <a:pt x="0" y="4394836"/>
                  </a:lnTo>
                  <a:lnTo>
                    <a:pt x="9144000" y="4394836"/>
                  </a:lnTo>
                  <a:lnTo>
                    <a:pt x="9144000" y="3615692"/>
                  </a:lnTo>
                  <a:lnTo>
                    <a:pt x="0" y="3615692"/>
                  </a:lnTo>
                  <a:lnTo>
                    <a:pt x="0" y="3309692"/>
                  </a:lnTo>
                  <a:lnTo>
                    <a:pt x="9144000" y="3309692"/>
                  </a:lnTo>
                  <a:close/>
                </a:path>
              </a:pathLst>
            </a:custGeom>
            <a:solidFill>
              <a:srgbClr val="FFFFFF"/>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pic>
          <p:nvPicPr>
            <p:cNvPr id="60" name="Google Shape;60;p14"/>
            <p:cNvPicPr preferRelativeResize="0"/>
            <p:nvPr/>
          </p:nvPicPr>
          <p:blipFill rotWithShape="1">
            <a:blip r:embed="rId2">
              <a:alphaModFix/>
            </a:blip>
            <a:srcRect b="0" l="0" r="0" t="0"/>
            <a:stretch/>
          </p:blipFill>
          <p:spPr>
            <a:xfrm>
              <a:off x="185139" y="5330952"/>
              <a:ext cx="1636775" cy="1351186"/>
            </a:xfrm>
            <a:prstGeom prst="rect">
              <a:avLst/>
            </a:prstGeom>
            <a:noFill/>
            <a:ln>
              <a:noFill/>
            </a:ln>
          </p:spPr>
        </p:pic>
      </p:grpSp>
      <p:sp>
        <p:nvSpPr>
          <p:cNvPr id="61" name="Google Shape;61;p14"/>
          <p:cNvSpPr txBox="1"/>
          <p:nvPr>
            <p:ph idx="1" type="subTitle"/>
          </p:nvPr>
        </p:nvSpPr>
        <p:spPr>
          <a:xfrm>
            <a:off x="332185" y="2785205"/>
            <a:ext cx="4105500" cy="445800"/>
          </a:xfrm>
          <a:prstGeom prst="rect">
            <a:avLst/>
          </a:prstGeom>
          <a:noFill/>
          <a:ln>
            <a:noFill/>
          </a:ln>
        </p:spPr>
        <p:txBody>
          <a:bodyPr anchorCtr="0" anchor="ctr" bIns="0" lIns="0" spcFirstLastPara="1" rIns="0" wrap="square" tIns="0">
            <a:normAutofit/>
          </a:bodyPr>
          <a:lstStyle>
            <a:lvl1pPr lvl="0" marR="0" rtl="0" algn="l">
              <a:lnSpc>
                <a:spcPct val="100000"/>
              </a:lnSpc>
              <a:spcBef>
                <a:spcPts val="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9pPr>
          </a:lstStyle>
          <a:p/>
        </p:txBody>
      </p:sp>
      <p:sp>
        <p:nvSpPr>
          <p:cNvPr id="62" name="Google Shape;62;p14"/>
          <p:cNvSpPr txBox="1"/>
          <p:nvPr>
            <p:ph type="ctrTitle"/>
          </p:nvPr>
        </p:nvSpPr>
        <p:spPr>
          <a:xfrm>
            <a:off x="332184" y="321467"/>
            <a:ext cx="5563800" cy="1509000"/>
          </a:xfrm>
          <a:prstGeom prst="rect">
            <a:avLst/>
          </a:prstGeom>
          <a:noFill/>
          <a:ln>
            <a:noFill/>
          </a:ln>
        </p:spPr>
        <p:txBody>
          <a:bodyPr anchorCtr="0" anchor="b" bIns="0" lIns="0" spcFirstLastPara="1" rIns="0" wrap="square" tIns="0">
            <a:normAutofit/>
          </a:bodyPr>
          <a:lstStyle>
            <a:lvl1pPr lvl="0" marR="0" rtl="0" algn="l">
              <a:lnSpc>
                <a:spcPct val="85000"/>
              </a:lnSpc>
              <a:spcBef>
                <a:spcPts val="0"/>
              </a:spcBef>
              <a:spcAft>
                <a:spcPts val="0"/>
              </a:spcAft>
              <a:buClr>
                <a:schemeClr val="dk1"/>
              </a:buClr>
              <a:buSzPts val="3400"/>
              <a:buFont typeface="Georgia"/>
              <a:buNone/>
              <a:defRPr b="0" i="0" sz="3400" u="none" cap="none" strike="noStrike">
                <a:solidFill>
                  <a:schemeClr val="dk1"/>
                </a:solidFill>
                <a:latin typeface="Georgia"/>
                <a:ea typeface="Georgia"/>
                <a:cs typeface="Georgia"/>
                <a:sym typeface="Georgia"/>
              </a:defRPr>
            </a:lvl1pPr>
            <a:lvl2pPr lvl="1" rtl="0" algn="l">
              <a:lnSpc>
                <a:spcPct val="100000"/>
              </a:lnSpc>
              <a:spcBef>
                <a:spcPts val="0"/>
              </a:spcBef>
              <a:spcAft>
                <a:spcPts val="0"/>
              </a:spcAft>
              <a:buSzPts val="1100"/>
              <a:buNone/>
              <a:defRPr sz="1400"/>
            </a:lvl2pPr>
            <a:lvl3pPr lvl="2" rtl="0" algn="l">
              <a:lnSpc>
                <a:spcPct val="100000"/>
              </a:lnSpc>
              <a:spcBef>
                <a:spcPts val="0"/>
              </a:spcBef>
              <a:spcAft>
                <a:spcPts val="0"/>
              </a:spcAft>
              <a:buSzPts val="1100"/>
              <a:buNone/>
              <a:defRPr sz="1400"/>
            </a:lvl3pPr>
            <a:lvl4pPr lvl="3" rtl="0" algn="l">
              <a:lnSpc>
                <a:spcPct val="100000"/>
              </a:lnSpc>
              <a:spcBef>
                <a:spcPts val="0"/>
              </a:spcBef>
              <a:spcAft>
                <a:spcPts val="0"/>
              </a:spcAft>
              <a:buSzPts val="1100"/>
              <a:buNone/>
              <a:defRPr sz="1400"/>
            </a:lvl4pPr>
            <a:lvl5pPr lvl="4" rtl="0" algn="l">
              <a:lnSpc>
                <a:spcPct val="100000"/>
              </a:lnSpc>
              <a:spcBef>
                <a:spcPts val="0"/>
              </a:spcBef>
              <a:spcAft>
                <a:spcPts val="0"/>
              </a:spcAft>
              <a:buSzPts val="1100"/>
              <a:buNone/>
              <a:defRPr sz="1400"/>
            </a:lvl5pPr>
            <a:lvl6pPr lvl="5" rtl="0" algn="l">
              <a:lnSpc>
                <a:spcPct val="100000"/>
              </a:lnSpc>
              <a:spcBef>
                <a:spcPts val="0"/>
              </a:spcBef>
              <a:spcAft>
                <a:spcPts val="0"/>
              </a:spcAft>
              <a:buSzPts val="1100"/>
              <a:buNone/>
              <a:defRPr sz="1400"/>
            </a:lvl6pPr>
            <a:lvl7pPr lvl="6" rtl="0" algn="l">
              <a:lnSpc>
                <a:spcPct val="100000"/>
              </a:lnSpc>
              <a:spcBef>
                <a:spcPts val="0"/>
              </a:spcBef>
              <a:spcAft>
                <a:spcPts val="0"/>
              </a:spcAft>
              <a:buSzPts val="1100"/>
              <a:buNone/>
              <a:defRPr sz="1400"/>
            </a:lvl7pPr>
            <a:lvl8pPr lvl="7" rtl="0" algn="l">
              <a:lnSpc>
                <a:spcPct val="100000"/>
              </a:lnSpc>
              <a:spcBef>
                <a:spcPts val="0"/>
              </a:spcBef>
              <a:spcAft>
                <a:spcPts val="0"/>
              </a:spcAft>
              <a:buSzPts val="1100"/>
              <a:buNone/>
              <a:defRPr sz="1400"/>
            </a:lvl8pPr>
            <a:lvl9pPr lvl="8" rtl="0" algn="l">
              <a:lnSpc>
                <a:spcPct val="100000"/>
              </a:lnSpc>
              <a:spcBef>
                <a:spcPts val="0"/>
              </a:spcBef>
              <a:spcAft>
                <a:spcPts val="0"/>
              </a:spcAft>
              <a:buSzPts val="1100"/>
              <a:buNone/>
              <a:defRPr sz="14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over Slide: Hub 5">
  <p:cSld name="1_Cover Slide: Hub 5">
    <p:spTree>
      <p:nvGrpSpPr>
        <p:cNvPr id="63" name="Shape 63"/>
        <p:cNvGrpSpPr/>
        <p:nvPr/>
      </p:nvGrpSpPr>
      <p:grpSpPr>
        <a:xfrm>
          <a:off x="0" y="0"/>
          <a:ext cx="0" cy="0"/>
          <a:chOff x="0" y="0"/>
          <a:chExt cx="0" cy="0"/>
        </a:xfrm>
      </p:grpSpPr>
      <p:pic>
        <p:nvPicPr>
          <p:cNvPr id="64" name="Google Shape;64;p15"/>
          <p:cNvPicPr preferRelativeResize="0"/>
          <p:nvPr/>
        </p:nvPicPr>
        <p:blipFill rotWithShape="1">
          <a:blip r:embed="rId2">
            <a:alphaModFix/>
          </a:blip>
          <a:srcRect b="0" l="0" r="20356" t="0"/>
          <a:stretch/>
        </p:blipFill>
        <p:spPr>
          <a:xfrm>
            <a:off x="1" y="1"/>
            <a:ext cx="9143994" cy="5142382"/>
          </a:xfrm>
          <a:prstGeom prst="rect">
            <a:avLst/>
          </a:prstGeom>
          <a:noFill/>
          <a:ln>
            <a:noFill/>
          </a:ln>
        </p:spPr>
      </p:pic>
      <p:sp>
        <p:nvSpPr>
          <p:cNvPr id="65" name="Google Shape;65;p15"/>
          <p:cNvSpPr/>
          <p:nvPr/>
        </p:nvSpPr>
        <p:spPr>
          <a:xfrm>
            <a:off x="3" y="0"/>
            <a:ext cx="3569700" cy="5143500"/>
          </a:xfrm>
          <a:prstGeom prst="rect">
            <a:avLst/>
          </a:prstGeom>
          <a:solidFill>
            <a:schemeClr val="lt1"/>
          </a:solidFill>
          <a:ln>
            <a:noFill/>
          </a:ln>
        </p:spPr>
        <p:txBody>
          <a:bodyPr anchorCtr="0" anchor="ctr" bIns="34275" lIns="68550" spcFirstLastPara="1" rIns="68550" wrap="square" tIns="34275">
            <a:noAutofit/>
          </a:bodyPr>
          <a:lstStyle/>
          <a:p>
            <a:pPr indent="0" lvl="0" marL="0" marR="0" rtl="0" algn="ctr">
              <a:lnSpc>
                <a:spcPct val="100000"/>
              </a:lnSpc>
              <a:spcBef>
                <a:spcPts val="0"/>
              </a:spcBef>
              <a:spcAft>
                <a:spcPts val="0"/>
              </a:spcAft>
              <a:buClr>
                <a:schemeClr val="dk1"/>
              </a:buClr>
              <a:buSzPts val="1100"/>
              <a:buFont typeface="Arial"/>
              <a:buNone/>
            </a:pPr>
            <a:r>
              <a:t/>
            </a:r>
            <a:endParaRPr b="0" i="0" sz="1100" u="none" cap="none" strike="noStrike">
              <a:solidFill>
                <a:schemeClr val="lt1"/>
              </a:solidFill>
              <a:latin typeface="Georgia"/>
              <a:ea typeface="Georgia"/>
              <a:cs typeface="Georgia"/>
              <a:sym typeface="Georgia"/>
            </a:endParaRPr>
          </a:p>
        </p:txBody>
      </p:sp>
      <p:sp>
        <p:nvSpPr>
          <p:cNvPr id="66" name="Google Shape;66;p15"/>
          <p:cNvSpPr txBox="1"/>
          <p:nvPr>
            <p:ph type="ctrTitle"/>
          </p:nvPr>
        </p:nvSpPr>
        <p:spPr>
          <a:xfrm>
            <a:off x="790369" y="495302"/>
            <a:ext cx="2618700" cy="301500"/>
          </a:xfrm>
          <a:prstGeom prst="rect">
            <a:avLst/>
          </a:prstGeom>
          <a:noFill/>
          <a:ln>
            <a:noFill/>
          </a:ln>
        </p:spPr>
        <p:txBody>
          <a:bodyPr anchorCtr="0" anchor="t" bIns="0" lIns="0" spcFirstLastPara="1" rIns="0" wrap="square" tIns="0">
            <a:noAutofit/>
          </a:bodyPr>
          <a:lstStyle>
            <a:lvl1pPr lvl="0" marR="0" rtl="0" algn="l">
              <a:lnSpc>
                <a:spcPct val="90000"/>
              </a:lnSpc>
              <a:spcBef>
                <a:spcPts val="0"/>
              </a:spcBef>
              <a:spcAft>
                <a:spcPts val="0"/>
              </a:spcAft>
              <a:buClr>
                <a:schemeClr val="dk1"/>
              </a:buClr>
              <a:buSzPts val="1700"/>
              <a:buFont typeface="Georgia"/>
              <a:buNone/>
              <a:defRPr b="1" i="0" sz="2200" u="none" cap="none" strike="noStrike">
                <a:solidFill>
                  <a:schemeClr val="dk1"/>
                </a:solidFill>
                <a:latin typeface="Georgia"/>
                <a:ea typeface="Georgia"/>
                <a:cs typeface="Georgia"/>
                <a:sym typeface="Georgia"/>
              </a:defRPr>
            </a:lvl1pPr>
            <a:lvl2pPr lvl="1" marR="0" rtl="0" algn="l">
              <a:lnSpc>
                <a:spcPct val="100000"/>
              </a:lnSpc>
              <a:spcBef>
                <a:spcPts val="0"/>
              </a:spcBef>
              <a:spcAft>
                <a:spcPts val="0"/>
              </a:spcAft>
              <a:buClr>
                <a:srgbClr val="000000"/>
              </a:buClr>
              <a:buSzPts val="800"/>
              <a:buFont typeface="Arial"/>
              <a:buNone/>
              <a:defRPr b="0" i="0" sz="13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800"/>
              <a:buFont typeface="Arial"/>
              <a:buNone/>
              <a:defRPr b="0" i="0" sz="13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800"/>
              <a:buFont typeface="Arial"/>
              <a:buNone/>
              <a:defRPr b="0" i="0" sz="13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800"/>
              <a:buFont typeface="Arial"/>
              <a:buNone/>
              <a:defRPr b="0" i="0" sz="13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800"/>
              <a:buFont typeface="Arial"/>
              <a:buNone/>
              <a:defRPr b="0" i="0" sz="13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800"/>
              <a:buFont typeface="Arial"/>
              <a:buNone/>
              <a:defRPr b="0" i="0" sz="13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800"/>
              <a:buFont typeface="Arial"/>
              <a:buNone/>
              <a:defRPr b="0" i="0" sz="13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800"/>
              <a:buFont typeface="Arial"/>
              <a:buNone/>
              <a:defRPr b="0" i="0" sz="1300" u="none" cap="none" strike="noStrike">
                <a:solidFill>
                  <a:srgbClr val="000000"/>
                </a:solidFill>
                <a:latin typeface="Arial"/>
                <a:ea typeface="Arial"/>
                <a:cs typeface="Arial"/>
                <a:sym typeface="Arial"/>
              </a:defRPr>
            </a:lvl9pPr>
          </a:lstStyle>
          <a:p/>
        </p:txBody>
      </p:sp>
      <p:sp>
        <p:nvSpPr>
          <p:cNvPr id="67" name="Google Shape;67;p15"/>
          <p:cNvSpPr txBox="1"/>
          <p:nvPr>
            <p:ph idx="1" type="subTitle"/>
          </p:nvPr>
        </p:nvSpPr>
        <p:spPr>
          <a:xfrm>
            <a:off x="790369" y="1929803"/>
            <a:ext cx="2618700" cy="693900"/>
          </a:xfrm>
          <a:prstGeom prst="rect">
            <a:avLst/>
          </a:prstGeom>
          <a:noFill/>
          <a:ln>
            <a:noFill/>
          </a:ln>
        </p:spPr>
        <p:txBody>
          <a:bodyPr anchorCtr="0" anchor="t" bIns="0" lIns="0" spcFirstLastPara="1" rIns="0" wrap="square" tIns="0">
            <a:noAutofit/>
          </a:bodyPr>
          <a:lstStyle>
            <a:lvl1pPr lvl="0" marR="0" rtl="0" algn="l">
              <a:lnSpc>
                <a:spcPct val="90000"/>
              </a:lnSpc>
              <a:spcBef>
                <a:spcPts val="0"/>
              </a:spcBef>
              <a:spcAft>
                <a:spcPts val="0"/>
              </a:spcAft>
              <a:buClr>
                <a:schemeClr val="dk1"/>
              </a:buClr>
              <a:buSzPts val="1200"/>
              <a:buFont typeface="Georgia"/>
              <a:buNone/>
              <a:defRPr b="0" i="0" sz="1600" u="none" cap="none" strike="noStrike">
                <a:solidFill>
                  <a:schemeClr val="dk1"/>
                </a:solidFill>
                <a:latin typeface="Georgia"/>
                <a:ea typeface="Georgia"/>
                <a:cs typeface="Georgia"/>
                <a:sym typeface="Georgia"/>
              </a:defRPr>
            </a:lvl1pPr>
            <a:lvl2pPr lvl="1" marR="0" rtl="0" algn="l">
              <a:lnSpc>
                <a:spcPct val="90000"/>
              </a:lnSpc>
              <a:spcBef>
                <a:spcPts val="0"/>
              </a:spcBef>
              <a:spcAft>
                <a:spcPts val="0"/>
              </a:spcAft>
              <a:buClr>
                <a:schemeClr val="dk1"/>
              </a:buClr>
              <a:buSzPts val="800"/>
              <a:buFont typeface="Georgia"/>
              <a:buNone/>
              <a:defRPr b="0" i="0" sz="1100" u="none" cap="none" strike="noStrike">
                <a:solidFill>
                  <a:schemeClr val="lt1"/>
                </a:solidFill>
                <a:latin typeface="Georgia"/>
                <a:ea typeface="Georgia"/>
                <a:cs typeface="Georgia"/>
                <a:sym typeface="Georgia"/>
              </a:defRPr>
            </a:lvl2pPr>
            <a:lvl3pPr lvl="2" marR="0" rtl="0" algn="l">
              <a:lnSpc>
                <a:spcPct val="90000"/>
              </a:lnSpc>
              <a:spcBef>
                <a:spcPts val="700"/>
              </a:spcBef>
              <a:spcAft>
                <a:spcPts val="0"/>
              </a:spcAft>
              <a:buClr>
                <a:schemeClr val="dk2"/>
              </a:buClr>
              <a:buSzPts val="800"/>
              <a:buFont typeface="Arial"/>
              <a:buNone/>
              <a:defRPr b="0" i="0" sz="1100" u="none" cap="none" strike="noStrike">
                <a:solidFill>
                  <a:schemeClr val="lt1"/>
                </a:solidFill>
                <a:latin typeface="Georgia"/>
                <a:ea typeface="Georgia"/>
                <a:cs typeface="Georgia"/>
                <a:sym typeface="Georgia"/>
              </a:defRPr>
            </a:lvl3pPr>
            <a:lvl4pPr lvl="3" marR="0" rtl="0" algn="l">
              <a:lnSpc>
                <a:spcPct val="90000"/>
              </a:lnSpc>
              <a:spcBef>
                <a:spcPts val="700"/>
              </a:spcBef>
              <a:spcAft>
                <a:spcPts val="0"/>
              </a:spcAft>
              <a:buClr>
                <a:schemeClr val="dk1"/>
              </a:buClr>
              <a:buSzPts val="800"/>
              <a:buFont typeface="Georgia"/>
              <a:buNone/>
              <a:defRPr b="0" i="0" sz="1100" u="none" cap="none" strike="noStrike">
                <a:solidFill>
                  <a:schemeClr val="lt1"/>
                </a:solidFill>
                <a:latin typeface="Georgia"/>
                <a:ea typeface="Georgia"/>
                <a:cs typeface="Georgia"/>
                <a:sym typeface="Georgia"/>
              </a:defRPr>
            </a:lvl4pPr>
            <a:lvl5pPr lvl="4" marR="0" rtl="0" algn="l">
              <a:lnSpc>
                <a:spcPct val="90000"/>
              </a:lnSpc>
              <a:spcBef>
                <a:spcPts val="700"/>
              </a:spcBef>
              <a:spcAft>
                <a:spcPts val="0"/>
              </a:spcAft>
              <a:buClr>
                <a:schemeClr val="dk1"/>
              </a:buClr>
              <a:buSzPts val="800"/>
              <a:buFont typeface="Georgia"/>
              <a:buNone/>
              <a:defRPr b="0" i="0" sz="1100" u="none" cap="none" strike="noStrike">
                <a:solidFill>
                  <a:schemeClr val="lt1"/>
                </a:solidFill>
                <a:latin typeface="Georgia"/>
                <a:ea typeface="Georgia"/>
                <a:cs typeface="Georgia"/>
                <a:sym typeface="Georgia"/>
              </a:defRPr>
            </a:lvl5pPr>
            <a:lvl6pPr lvl="5" marR="0" rtl="0" algn="l">
              <a:lnSpc>
                <a:spcPct val="100000"/>
              </a:lnSpc>
              <a:spcBef>
                <a:spcPts val="700"/>
              </a:spcBef>
              <a:spcAft>
                <a:spcPts val="0"/>
              </a:spcAft>
              <a:buClr>
                <a:schemeClr val="dk1"/>
              </a:buClr>
              <a:buSzPts val="800"/>
              <a:buFont typeface="Georgia"/>
              <a:buNone/>
              <a:defRPr b="0" i="0" sz="1100" u="none" cap="none" strike="noStrike">
                <a:solidFill>
                  <a:schemeClr val="lt1"/>
                </a:solidFill>
                <a:latin typeface="Georgia"/>
                <a:ea typeface="Georgia"/>
                <a:cs typeface="Georgia"/>
                <a:sym typeface="Georgia"/>
              </a:defRPr>
            </a:lvl6pPr>
            <a:lvl7pPr lvl="6" marR="0" rtl="0" algn="l">
              <a:lnSpc>
                <a:spcPct val="100000"/>
              </a:lnSpc>
              <a:spcBef>
                <a:spcPts val="700"/>
              </a:spcBef>
              <a:spcAft>
                <a:spcPts val="0"/>
              </a:spcAft>
              <a:buClr>
                <a:schemeClr val="lt1"/>
              </a:buClr>
              <a:buSzPts val="800"/>
              <a:buFont typeface="Georgia"/>
              <a:buNone/>
              <a:defRPr b="0" i="0" sz="1100" u="none" cap="none" strike="noStrike">
                <a:solidFill>
                  <a:schemeClr val="lt1"/>
                </a:solidFill>
                <a:latin typeface="Georgia"/>
                <a:ea typeface="Georgia"/>
                <a:cs typeface="Georgia"/>
                <a:sym typeface="Georgia"/>
              </a:defRPr>
            </a:lvl7pPr>
            <a:lvl8pPr lvl="7" marR="0" rtl="0" algn="l">
              <a:lnSpc>
                <a:spcPct val="100000"/>
              </a:lnSpc>
              <a:spcBef>
                <a:spcPts val="700"/>
              </a:spcBef>
              <a:spcAft>
                <a:spcPts val="0"/>
              </a:spcAft>
              <a:buClr>
                <a:schemeClr val="lt1"/>
              </a:buClr>
              <a:buSzPts val="800"/>
              <a:buFont typeface="Georgia"/>
              <a:buNone/>
              <a:defRPr b="0" i="0" sz="1100" u="none" cap="none" strike="noStrike">
                <a:solidFill>
                  <a:schemeClr val="lt1"/>
                </a:solidFill>
                <a:latin typeface="Georgia"/>
                <a:ea typeface="Georgia"/>
                <a:cs typeface="Georgia"/>
                <a:sym typeface="Georgia"/>
              </a:defRPr>
            </a:lvl8pPr>
            <a:lvl9pPr lvl="8" marR="0" rtl="0" algn="l">
              <a:lnSpc>
                <a:spcPct val="100000"/>
              </a:lnSpc>
              <a:spcBef>
                <a:spcPts val="700"/>
              </a:spcBef>
              <a:spcAft>
                <a:spcPts val="700"/>
              </a:spcAft>
              <a:buClr>
                <a:schemeClr val="lt1"/>
              </a:buClr>
              <a:buSzPts val="800"/>
              <a:buFont typeface="Arial"/>
              <a:buNone/>
              <a:defRPr b="1" i="0" sz="1100" u="none" cap="none" strike="noStrike">
                <a:solidFill>
                  <a:schemeClr val="lt1"/>
                </a:solidFill>
                <a:latin typeface="Georgia"/>
                <a:ea typeface="Georgia"/>
                <a:cs typeface="Georgia"/>
                <a:sym typeface="Georgia"/>
              </a:defRPr>
            </a:lvl9pPr>
          </a:lstStyle>
          <a:p/>
        </p:txBody>
      </p:sp>
      <p:sp>
        <p:nvSpPr>
          <p:cNvPr id="68" name="Google Shape;68;p15"/>
          <p:cNvSpPr txBox="1"/>
          <p:nvPr>
            <p:ph idx="2" type="body"/>
          </p:nvPr>
        </p:nvSpPr>
        <p:spPr>
          <a:xfrm>
            <a:off x="790369" y="290552"/>
            <a:ext cx="2630400" cy="113100"/>
          </a:xfrm>
          <a:prstGeom prst="rect">
            <a:avLst/>
          </a:prstGeom>
          <a:noFill/>
          <a:ln>
            <a:noFill/>
          </a:ln>
        </p:spPr>
        <p:txBody>
          <a:bodyPr anchorCtr="0" anchor="t" bIns="0" lIns="0" spcFirstLastPara="1" rIns="0" wrap="square" tIns="0">
            <a:noAutofit/>
          </a:bodyPr>
          <a:lstStyle>
            <a:lvl1pPr indent="-228600" lvl="0" marL="457200" marR="0" rtl="0" algn="l">
              <a:lnSpc>
                <a:spcPct val="90000"/>
              </a:lnSpc>
              <a:spcBef>
                <a:spcPts val="0"/>
              </a:spcBef>
              <a:spcAft>
                <a:spcPts val="0"/>
              </a:spcAft>
              <a:buClr>
                <a:schemeClr val="dk1"/>
              </a:buClr>
              <a:buSzPts val="500"/>
              <a:buFont typeface="Arial"/>
              <a:buNone/>
              <a:defRPr b="0" i="0" sz="600" u="none" cap="none" strike="noStrike">
                <a:solidFill>
                  <a:schemeClr val="dk1"/>
                </a:solidFill>
                <a:latin typeface="Arial"/>
                <a:ea typeface="Arial"/>
                <a:cs typeface="Arial"/>
                <a:sym typeface="Arial"/>
              </a:defRPr>
            </a:lvl1pPr>
            <a:lvl2pPr indent="-228600" lvl="1" marL="914400" marR="0" rtl="0" algn="l">
              <a:lnSpc>
                <a:spcPct val="90000"/>
              </a:lnSpc>
              <a:spcBef>
                <a:spcPts val="700"/>
              </a:spcBef>
              <a:spcAft>
                <a:spcPts val="0"/>
              </a:spcAft>
              <a:buClr>
                <a:schemeClr val="dk1"/>
              </a:buClr>
              <a:buSzPts val="500"/>
              <a:buFont typeface="Georgia"/>
              <a:buNone/>
              <a:defRPr b="0" i="0" sz="600" u="none" cap="none" strike="noStrike">
                <a:solidFill>
                  <a:schemeClr val="dk1"/>
                </a:solidFill>
                <a:latin typeface="Georgia"/>
                <a:ea typeface="Georgia"/>
                <a:cs typeface="Georgia"/>
                <a:sym typeface="Georgia"/>
              </a:defRPr>
            </a:lvl2pPr>
            <a:lvl3pPr indent="-260350" lvl="2" marL="1371600" marR="0" rtl="0" algn="l">
              <a:lnSpc>
                <a:spcPct val="90000"/>
              </a:lnSpc>
              <a:spcBef>
                <a:spcPts val="700"/>
              </a:spcBef>
              <a:spcAft>
                <a:spcPts val="0"/>
              </a:spcAft>
              <a:buClr>
                <a:schemeClr val="dk2"/>
              </a:buClr>
              <a:buSzPts val="500"/>
              <a:buFont typeface="Arial"/>
              <a:buChar char="•"/>
              <a:defRPr b="0" i="0" sz="600" u="none" cap="none" strike="noStrike">
                <a:solidFill>
                  <a:schemeClr val="dk1"/>
                </a:solidFill>
                <a:latin typeface="Georgia"/>
                <a:ea typeface="Georgia"/>
                <a:cs typeface="Georgia"/>
                <a:sym typeface="Georgia"/>
              </a:defRPr>
            </a:lvl3pPr>
            <a:lvl4pPr indent="-260350" lvl="3" marL="1828800" marR="0" rtl="0" algn="l">
              <a:lnSpc>
                <a:spcPct val="90000"/>
              </a:lnSpc>
              <a:spcBef>
                <a:spcPts val="700"/>
              </a:spcBef>
              <a:spcAft>
                <a:spcPts val="0"/>
              </a:spcAft>
              <a:buClr>
                <a:schemeClr val="dk1"/>
              </a:buClr>
              <a:buSzPts val="500"/>
              <a:buFont typeface="Georgia"/>
              <a:buChar char="–"/>
              <a:defRPr b="0" i="0" sz="600" u="none" cap="none" strike="noStrike">
                <a:solidFill>
                  <a:schemeClr val="dk1"/>
                </a:solidFill>
                <a:latin typeface="Georgia"/>
                <a:ea typeface="Georgia"/>
                <a:cs typeface="Georgia"/>
                <a:sym typeface="Georgia"/>
              </a:defRPr>
            </a:lvl4pPr>
            <a:lvl5pPr indent="-260350" lvl="4" marL="2286000" marR="0" rtl="0" algn="l">
              <a:lnSpc>
                <a:spcPct val="90000"/>
              </a:lnSpc>
              <a:spcBef>
                <a:spcPts val="700"/>
              </a:spcBef>
              <a:spcAft>
                <a:spcPts val="0"/>
              </a:spcAft>
              <a:buClr>
                <a:schemeClr val="dk1"/>
              </a:buClr>
              <a:buSzPts val="500"/>
              <a:buFont typeface="Georgia"/>
              <a:buChar char="›"/>
              <a:defRPr b="0" i="0" sz="600" u="none" cap="none" strike="noStrike">
                <a:solidFill>
                  <a:schemeClr val="dk1"/>
                </a:solidFill>
                <a:latin typeface="Georgia"/>
                <a:ea typeface="Georgia"/>
                <a:cs typeface="Georgia"/>
                <a:sym typeface="Georgia"/>
              </a:defRPr>
            </a:lvl5pPr>
            <a:lvl6pPr indent="-298450" lvl="5" marL="2743200" marR="0" rtl="0" algn="l">
              <a:lnSpc>
                <a:spcPct val="100000"/>
              </a:lnSpc>
              <a:spcBef>
                <a:spcPts val="700"/>
              </a:spcBef>
              <a:spcAft>
                <a:spcPts val="0"/>
              </a:spcAft>
              <a:buClr>
                <a:schemeClr val="dk1"/>
              </a:buClr>
              <a:buSzPts val="1100"/>
              <a:buFont typeface="Georgia"/>
              <a:buAutoNum type="arabicPeriod"/>
              <a:defRPr b="0" i="0" sz="1500" u="none" cap="none" strike="noStrike">
                <a:solidFill>
                  <a:schemeClr val="dk1"/>
                </a:solidFill>
                <a:latin typeface="Georgia"/>
                <a:ea typeface="Georgia"/>
                <a:cs typeface="Georgia"/>
                <a:sym typeface="Georgia"/>
              </a:defRPr>
            </a:lvl6pPr>
            <a:lvl7pPr indent="-298450" lvl="6" marL="3200400" marR="0" rtl="0" algn="l">
              <a:lnSpc>
                <a:spcPct val="100000"/>
              </a:lnSpc>
              <a:spcBef>
                <a:spcPts val="700"/>
              </a:spcBef>
              <a:spcAft>
                <a:spcPts val="0"/>
              </a:spcAft>
              <a:buClr>
                <a:schemeClr val="dk1"/>
              </a:buClr>
              <a:buSzPts val="1100"/>
              <a:buFont typeface="Georgia"/>
              <a:buAutoNum type="alphaLcPeriod"/>
              <a:defRPr b="0" i="0" sz="1500" u="none" cap="none" strike="noStrike">
                <a:solidFill>
                  <a:schemeClr val="dk1"/>
                </a:solidFill>
                <a:latin typeface="Georgia"/>
                <a:ea typeface="Georgia"/>
                <a:cs typeface="Georgia"/>
                <a:sym typeface="Georgia"/>
              </a:defRPr>
            </a:lvl7pPr>
            <a:lvl8pPr indent="-298450" lvl="7" marL="3657600" marR="0" rtl="0" algn="l">
              <a:lnSpc>
                <a:spcPct val="100000"/>
              </a:lnSpc>
              <a:spcBef>
                <a:spcPts val="700"/>
              </a:spcBef>
              <a:spcAft>
                <a:spcPts val="0"/>
              </a:spcAft>
              <a:buClr>
                <a:schemeClr val="dk1"/>
              </a:buClr>
              <a:buSzPts val="1100"/>
              <a:buFont typeface="Georgia"/>
              <a:buAutoNum type="romanLcPeriod"/>
              <a:defRPr b="0" i="0" sz="1500" u="none" cap="none" strike="noStrike">
                <a:solidFill>
                  <a:schemeClr val="dk1"/>
                </a:solidFill>
                <a:latin typeface="Georgia"/>
                <a:ea typeface="Georgia"/>
                <a:cs typeface="Georgia"/>
                <a:sym typeface="Georgia"/>
              </a:defRPr>
            </a:lvl8pPr>
            <a:lvl9pPr indent="-228600" lvl="8" marL="4114800" marR="0" rtl="0" algn="l">
              <a:lnSpc>
                <a:spcPct val="100000"/>
              </a:lnSpc>
              <a:spcBef>
                <a:spcPts val="700"/>
              </a:spcBef>
              <a:spcAft>
                <a:spcPts val="700"/>
              </a:spcAft>
              <a:buClr>
                <a:schemeClr val="dk2"/>
              </a:buClr>
              <a:buSzPts val="1100"/>
              <a:buFont typeface="Arial"/>
              <a:buNone/>
              <a:defRPr b="1" i="0" sz="1500" u="none" cap="none" strike="noStrike">
                <a:solidFill>
                  <a:schemeClr val="dk2"/>
                </a:solidFill>
                <a:latin typeface="Georgia"/>
                <a:ea typeface="Georgia"/>
                <a:cs typeface="Georgia"/>
                <a:sym typeface="Georgia"/>
              </a:defRPr>
            </a:lvl9pPr>
          </a:lstStyle>
          <a:p/>
        </p:txBody>
      </p:sp>
    </p:spTree>
  </p:cSld>
  <p:clrMapOvr>
    <a:masterClrMapping/>
  </p:clrMapOvr>
  <p:transition spd="slow">
    <p:push/>
  </p:transition>
  <p:extLst>
    <p:ext uri="{DCECCB84-F9BA-43D5-87BE-67443E8EF086}">
      <p15:sldGuideLst>
        <p15:guide id="1" pos="1411">
          <p15:clr>
            <a:srgbClr val="5ACBF0"/>
          </p15:clr>
        </p15:guide>
        <p15:guide id="2" orient="horz" pos="1994">
          <p15:clr>
            <a:srgbClr val="5ACBF0"/>
          </p15:clr>
        </p15:guide>
        <p15:guide id="3" pos="327">
          <p15:clr>
            <a:srgbClr val="5ACBF0"/>
          </p15:clr>
        </p15:guide>
        <p15:guide id="4" pos="261">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 Cover" showMasterSp="0">
  <p:cSld name="Title Slide 1">
    <p:bg>
      <p:bgPr>
        <a:solidFill>
          <a:srgbClr val="EFEFEF"/>
        </a:solidFill>
      </p:bgPr>
    </p:bg>
    <p:spTree>
      <p:nvGrpSpPr>
        <p:cNvPr id="72" name="Shape 72"/>
        <p:cNvGrpSpPr/>
        <p:nvPr/>
      </p:nvGrpSpPr>
      <p:grpSpPr>
        <a:xfrm>
          <a:off x="0" y="0"/>
          <a:ext cx="0" cy="0"/>
          <a:chOff x="0" y="0"/>
          <a:chExt cx="0" cy="0"/>
        </a:xfrm>
      </p:grpSpPr>
      <p:pic>
        <p:nvPicPr>
          <p:cNvPr id="73" name="Google Shape;73;p17"/>
          <p:cNvPicPr preferRelativeResize="0"/>
          <p:nvPr/>
        </p:nvPicPr>
        <p:blipFill rotWithShape="1">
          <a:blip r:embed="rId2">
            <a:alphaModFix/>
          </a:blip>
          <a:srcRect b="7942" l="18404" r="18416" t="7925"/>
          <a:stretch/>
        </p:blipFill>
        <p:spPr>
          <a:xfrm rot="-5400000">
            <a:off x="1997775" y="-1997776"/>
            <a:ext cx="5146145" cy="9141695"/>
          </a:xfrm>
          <a:prstGeom prst="rect">
            <a:avLst/>
          </a:prstGeom>
          <a:noFill/>
          <a:ln>
            <a:noFill/>
          </a:ln>
        </p:spPr>
      </p:pic>
      <p:sp>
        <p:nvSpPr>
          <p:cNvPr id="74" name="Google Shape;74;p17"/>
          <p:cNvSpPr/>
          <p:nvPr/>
        </p:nvSpPr>
        <p:spPr>
          <a:xfrm>
            <a:off x="-6" y="284588"/>
            <a:ext cx="3921000" cy="4574400"/>
          </a:xfrm>
          <a:prstGeom prst="rect">
            <a:avLst/>
          </a:prstGeom>
          <a:solidFill>
            <a:srgbClr val="FFFFFF"/>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75" name="Google Shape;75;p17"/>
          <p:cNvSpPr txBox="1"/>
          <p:nvPr/>
        </p:nvSpPr>
        <p:spPr>
          <a:xfrm>
            <a:off x="266900" y="1071100"/>
            <a:ext cx="3654300" cy="1761000"/>
          </a:xfrm>
          <a:prstGeom prst="rect">
            <a:avLst/>
          </a:prstGeom>
          <a:noFill/>
          <a:ln>
            <a:noFill/>
          </a:ln>
        </p:spPr>
        <p:txBody>
          <a:bodyPr anchorCtr="0" anchor="ctr" bIns="51425" lIns="51425" spcFirstLastPara="1" rIns="51425" wrap="square" tIns="51425">
            <a:noAutofit/>
          </a:bodyPr>
          <a:lstStyle/>
          <a:p>
            <a:pPr indent="0" lvl="0" marL="0" rtl="0" algn="l">
              <a:lnSpc>
                <a:spcPct val="100000"/>
              </a:lnSpc>
              <a:spcBef>
                <a:spcPts val="0"/>
              </a:spcBef>
              <a:spcAft>
                <a:spcPts val="0"/>
              </a:spcAft>
              <a:buNone/>
            </a:pPr>
            <a:r>
              <a:rPr lang="en" sz="2500">
                <a:latin typeface="Georgia"/>
                <a:ea typeface="Georgia"/>
                <a:cs typeface="Georgia"/>
                <a:sym typeface="Georgia"/>
              </a:rPr>
              <a:t>Program Management Services for</a:t>
            </a:r>
            <a:br>
              <a:rPr lang="en" sz="2500">
                <a:latin typeface="Georgia"/>
                <a:ea typeface="Georgia"/>
                <a:cs typeface="Georgia"/>
                <a:sym typeface="Georgia"/>
              </a:rPr>
            </a:br>
            <a:r>
              <a:rPr lang="en" sz="2500">
                <a:latin typeface="Georgia"/>
                <a:ea typeface="Georgia"/>
                <a:cs typeface="Georgia"/>
                <a:sym typeface="Georgia"/>
              </a:rPr>
              <a:t>'Enterprise Adoption of Tenders &amp; Contracts Capabilities' program</a:t>
            </a:r>
            <a:endParaRPr sz="2500">
              <a:latin typeface="Georgia"/>
              <a:ea typeface="Georgia"/>
              <a:cs typeface="Georgia"/>
              <a:sym typeface="Georgia"/>
            </a:endParaRPr>
          </a:p>
        </p:txBody>
      </p:sp>
      <p:sp>
        <p:nvSpPr>
          <p:cNvPr id="76" name="Google Shape;76;p17"/>
          <p:cNvSpPr txBox="1"/>
          <p:nvPr/>
        </p:nvSpPr>
        <p:spPr>
          <a:xfrm>
            <a:off x="324050" y="474188"/>
            <a:ext cx="3789300" cy="2256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500"/>
              <a:buFont typeface="Arial"/>
              <a:buNone/>
            </a:pPr>
            <a:r>
              <a:rPr lang="en" sz="600">
                <a:latin typeface="Helvetica Neue"/>
                <a:ea typeface="Helvetica Neue"/>
                <a:cs typeface="Helvetica Neue"/>
                <a:sym typeface="Helvetica Neue"/>
              </a:rPr>
              <a:t>Confidential information for the sole benefit and use of PwC’s client</a:t>
            </a:r>
            <a:endParaRPr i="0" sz="600" u="none" cap="none" strike="noStrike">
              <a:latin typeface="Helvetica Neue"/>
              <a:ea typeface="Helvetica Neue"/>
              <a:cs typeface="Helvetica Neue"/>
              <a:sym typeface="Helvetica Neue"/>
            </a:endParaRPr>
          </a:p>
        </p:txBody>
      </p:sp>
      <p:sp>
        <p:nvSpPr>
          <p:cNvPr id="77" name="Google Shape;77;p17"/>
          <p:cNvSpPr txBox="1"/>
          <p:nvPr/>
        </p:nvSpPr>
        <p:spPr>
          <a:xfrm>
            <a:off x="324050" y="3161763"/>
            <a:ext cx="1200000" cy="225600"/>
          </a:xfrm>
          <a:prstGeom prst="rect">
            <a:avLst/>
          </a:prstGeom>
          <a:solidFill>
            <a:srgbClr val="000000"/>
          </a:solidFill>
          <a:ln>
            <a:noFill/>
          </a:ln>
        </p:spPr>
        <p:txBody>
          <a:bodyPr anchorCtr="0" anchor="ctr" bIns="25700" lIns="51425" spcFirstLastPara="1" rIns="51425" wrap="square" tIns="25700">
            <a:noAutofit/>
          </a:bodyPr>
          <a:lstStyle/>
          <a:p>
            <a:pPr indent="0" lvl="0" marL="0" marR="0" rtl="0" algn="ctr">
              <a:lnSpc>
                <a:spcPct val="100000"/>
              </a:lnSpc>
              <a:spcBef>
                <a:spcPts val="0"/>
              </a:spcBef>
              <a:spcAft>
                <a:spcPts val="0"/>
              </a:spcAft>
              <a:buClr>
                <a:srgbClr val="000000"/>
              </a:buClr>
              <a:buSzPts val="500"/>
              <a:buFont typeface="Arial"/>
              <a:buNone/>
            </a:pPr>
            <a:r>
              <a:rPr b="1" lang="en" sz="800">
                <a:solidFill>
                  <a:srgbClr val="FFFFFF"/>
                </a:solidFill>
                <a:latin typeface="Helvetica Neue"/>
                <a:ea typeface="Helvetica Neue"/>
                <a:cs typeface="Helvetica Neue"/>
                <a:sym typeface="Helvetica Neue"/>
              </a:rPr>
              <a:t>November 17, 2020</a:t>
            </a:r>
            <a:endParaRPr b="1" i="0" sz="800" u="none" cap="none" strike="noStrike">
              <a:solidFill>
                <a:srgbClr val="FFFFFF"/>
              </a:solidFill>
              <a:latin typeface="Helvetica Neue"/>
              <a:ea typeface="Helvetica Neue"/>
              <a:cs typeface="Helvetica Neue"/>
              <a:sym typeface="Helvetica Neue"/>
            </a:endParaRPr>
          </a:p>
        </p:txBody>
      </p:sp>
      <p:pic>
        <p:nvPicPr>
          <p:cNvPr id="78" name="Google Shape;78;p17"/>
          <p:cNvPicPr preferRelativeResize="0"/>
          <p:nvPr/>
        </p:nvPicPr>
        <p:blipFill>
          <a:blip r:embed="rId3">
            <a:alphaModFix/>
          </a:blip>
          <a:stretch>
            <a:fillRect/>
          </a:stretch>
        </p:blipFill>
        <p:spPr>
          <a:xfrm>
            <a:off x="324050" y="4151599"/>
            <a:ext cx="552112" cy="419463"/>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1 Content slide">
  <p:cSld name="Title Only">
    <p:spTree>
      <p:nvGrpSpPr>
        <p:cNvPr id="79" name="Shape 79"/>
        <p:cNvGrpSpPr/>
        <p:nvPr/>
      </p:nvGrpSpPr>
      <p:grpSpPr>
        <a:xfrm>
          <a:off x="0" y="0"/>
          <a:ext cx="0" cy="0"/>
          <a:chOff x="0" y="0"/>
          <a:chExt cx="0" cy="0"/>
        </a:xfrm>
      </p:grpSpPr>
      <p:sp>
        <p:nvSpPr>
          <p:cNvPr id="80" name="Google Shape;80;p18"/>
          <p:cNvSpPr txBox="1"/>
          <p:nvPr>
            <p:ph type="title"/>
          </p:nvPr>
        </p:nvSpPr>
        <p:spPr>
          <a:xfrm>
            <a:off x="266913" y="400050"/>
            <a:ext cx="8610000" cy="295500"/>
          </a:xfrm>
          <a:prstGeom prst="rect">
            <a:avLst/>
          </a:prstGeom>
          <a:noFill/>
          <a:ln>
            <a:noFill/>
          </a:ln>
        </p:spPr>
        <p:txBody>
          <a:bodyPr anchorCtr="0" anchor="t" bIns="0" lIns="0" spcFirstLastPara="1" rIns="0" wrap="square" tIns="0">
            <a:noAutofit/>
          </a:bodyPr>
          <a:lstStyle>
            <a:lvl1pPr lvl="0" marR="0" rtl="0" algn="l">
              <a:lnSpc>
                <a:spcPct val="85000"/>
              </a:lnSpc>
              <a:spcBef>
                <a:spcPts val="0"/>
              </a:spcBef>
              <a:spcAft>
                <a:spcPts val="0"/>
              </a:spcAft>
              <a:buClr>
                <a:schemeClr val="dk1"/>
              </a:buClr>
              <a:buSzPts val="2000"/>
              <a:buFont typeface="Georgia"/>
              <a:buNone/>
              <a:defRPr b="0" i="0" sz="2000" u="none" cap="none" strike="noStrike">
                <a:solidFill>
                  <a:schemeClr val="dk1"/>
                </a:solidFill>
                <a:latin typeface="Georgia"/>
                <a:ea typeface="Georgia"/>
                <a:cs typeface="Georgia"/>
                <a:sym typeface="Georgia"/>
              </a:defRPr>
            </a:lvl1pPr>
            <a:lvl2pPr lvl="1" rtl="0" algn="l">
              <a:lnSpc>
                <a:spcPct val="100000"/>
              </a:lnSpc>
              <a:spcBef>
                <a:spcPts val="0"/>
              </a:spcBef>
              <a:spcAft>
                <a:spcPts val="0"/>
              </a:spcAft>
              <a:buSzPts val="2000"/>
              <a:buNone/>
              <a:defRPr sz="2000"/>
            </a:lvl2pPr>
            <a:lvl3pPr lvl="2" rtl="0" algn="l">
              <a:lnSpc>
                <a:spcPct val="100000"/>
              </a:lnSpc>
              <a:spcBef>
                <a:spcPts val="0"/>
              </a:spcBef>
              <a:spcAft>
                <a:spcPts val="0"/>
              </a:spcAft>
              <a:buSzPts val="2000"/>
              <a:buNone/>
              <a:defRPr sz="2000"/>
            </a:lvl3pPr>
            <a:lvl4pPr lvl="3" rtl="0" algn="l">
              <a:lnSpc>
                <a:spcPct val="100000"/>
              </a:lnSpc>
              <a:spcBef>
                <a:spcPts val="0"/>
              </a:spcBef>
              <a:spcAft>
                <a:spcPts val="0"/>
              </a:spcAft>
              <a:buSzPts val="2000"/>
              <a:buNone/>
              <a:defRPr sz="2000"/>
            </a:lvl4pPr>
            <a:lvl5pPr lvl="4" rtl="0" algn="l">
              <a:lnSpc>
                <a:spcPct val="100000"/>
              </a:lnSpc>
              <a:spcBef>
                <a:spcPts val="0"/>
              </a:spcBef>
              <a:spcAft>
                <a:spcPts val="0"/>
              </a:spcAft>
              <a:buSzPts val="2000"/>
              <a:buNone/>
              <a:defRPr sz="2000"/>
            </a:lvl5pPr>
            <a:lvl6pPr lvl="5" rtl="0" algn="l">
              <a:lnSpc>
                <a:spcPct val="100000"/>
              </a:lnSpc>
              <a:spcBef>
                <a:spcPts val="0"/>
              </a:spcBef>
              <a:spcAft>
                <a:spcPts val="0"/>
              </a:spcAft>
              <a:buSzPts val="2000"/>
              <a:buNone/>
              <a:defRPr sz="2000"/>
            </a:lvl6pPr>
            <a:lvl7pPr lvl="6" rtl="0" algn="l">
              <a:lnSpc>
                <a:spcPct val="100000"/>
              </a:lnSpc>
              <a:spcBef>
                <a:spcPts val="0"/>
              </a:spcBef>
              <a:spcAft>
                <a:spcPts val="0"/>
              </a:spcAft>
              <a:buSzPts val="2000"/>
              <a:buNone/>
              <a:defRPr sz="2000"/>
            </a:lvl7pPr>
            <a:lvl8pPr lvl="7" rtl="0" algn="l">
              <a:lnSpc>
                <a:spcPct val="100000"/>
              </a:lnSpc>
              <a:spcBef>
                <a:spcPts val="0"/>
              </a:spcBef>
              <a:spcAft>
                <a:spcPts val="0"/>
              </a:spcAft>
              <a:buSzPts val="2000"/>
              <a:buNone/>
              <a:defRPr sz="2000"/>
            </a:lvl8pPr>
            <a:lvl9pPr lvl="8" rtl="0" algn="l">
              <a:lnSpc>
                <a:spcPct val="100000"/>
              </a:lnSpc>
              <a:spcBef>
                <a:spcPts val="0"/>
              </a:spcBef>
              <a:spcAft>
                <a:spcPts val="0"/>
              </a:spcAft>
              <a:buSzPts val="2000"/>
              <a:buNone/>
              <a:defRPr sz="2000"/>
            </a:lvl9pPr>
          </a:lstStyle>
          <a:p/>
        </p:txBody>
      </p:sp>
      <p:sp>
        <p:nvSpPr>
          <p:cNvPr id="81" name="Google Shape;81;p18"/>
          <p:cNvSpPr txBox="1"/>
          <p:nvPr>
            <p:ph idx="12" type="sldNum"/>
          </p:nvPr>
        </p:nvSpPr>
        <p:spPr>
          <a:xfrm>
            <a:off x="8653160" y="4869180"/>
            <a:ext cx="223800" cy="102900"/>
          </a:xfrm>
          <a:prstGeom prst="rect">
            <a:avLst/>
          </a:prstGeom>
          <a:noFill/>
          <a:ln>
            <a:noFill/>
          </a:ln>
        </p:spPr>
        <p:txBody>
          <a:bodyPr anchorCtr="0" anchor="t" bIns="0" lIns="0" spcFirstLastPara="1" rIns="0" wrap="square" tIns="0">
            <a:noAutofit/>
          </a:bodyPr>
          <a:lstStyle>
            <a:lvl1pPr indent="0" lvl="0" marL="0" marR="0" rtl="0" algn="r">
              <a:lnSpc>
                <a:spcPct val="100000"/>
              </a:lnSpc>
              <a:spcBef>
                <a:spcPts val="0"/>
              </a:spcBef>
              <a:spcAft>
                <a:spcPts val="0"/>
              </a:spcAft>
              <a:buClr>
                <a:srgbClr val="000000"/>
              </a:buClr>
              <a:buSzPts val="500"/>
              <a:buFont typeface="Arial"/>
              <a:buNone/>
              <a:defRPr i="0" sz="500" u="none" cap="none" strike="noStrike">
                <a:solidFill>
                  <a:schemeClr val="dk2"/>
                </a:solidFill>
                <a:latin typeface="Helvetica Neue"/>
                <a:ea typeface="Helvetica Neue"/>
                <a:cs typeface="Helvetica Neue"/>
                <a:sym typeface="Helvetica Neue"/>
              </a:defRPr>
            </a:lvl1pPr>
            <a:lvl2pPr indent="0" lvl="1" marL="0" marR="0" rtl="0" algn="r">
              <a:lnSpc>
                <a:spcPct val="100000"/>
              </a:lnSpc>
              <a:spcBef>
                <a:spcPts val="0"/>
              </a:spcBef>
              <a:spcAft>
                <a:spcPts val="0"/>
              </a:spcAft>
              <a:buClr>
                <a:srgbClr val="000000"/>
              </a:buClr>
              <a:buSzPts val="500"/>
              <a:buFont typeface="Arial"/>
              <a:buNone/>
              <a:defRPr i="0" sz="500" u="none" cap="none" strike="noStrike">
                <a:solidFill>
                  <a:schemeClr val="dk2"/>
                </a:solidFill>
                <a:latin typeface="Helvetica Neue"/>
                <a:ea typeface="Helvetica Neue"/>
                <a:cs typeface="Helvetica Neue"/>
                <a:sym typeface="Helvetica Neue"/>
              </a:defRPr>
            </a:lvl2pPr>
            <a:lvl3pPr indent="0" lvl="2" marL="0" marR="0" rtl="0" algn="r">
              <a:lnSpc>
                <a:spcPct val="100000"/>
              </a:lnSpc>
              <a:spcBef>
                <a:spcPts val="0"/>
              </a:spcBef>
              <a:spcAft>
                <a:spcPts val="0"/>
              </a:spcAft>
              <a:buClr>
                <a:srgbClr val="000000"/>
              </a:buClr>
              <a:buSzPts val="500"/>
              <a:buFont typeface="Arial"/>
              <a:buNone/>
              <a:defRPr i="0" sz="500" u="none" cap="none" strike="noStrike">
                <a:solidFill>
                  <a:schemeClr val="dk2"/>
                </a:solidFill>
                <a:latin typeface="Helvetica Neue"/>
                <a:ea typeface="Helvetica Neue"/>
                <a:cs typeface="Helvetica Neue"/>
                <a:sym typeface="Helvetica Neue"/>
              </a:defRPr>
            </a:lvl3pPr>
            <a:lvl4pPr indent="0" lvl="3" marL="0" marR="0" rtl="0" algn="r">
              <a:lnSpc>
                <a:spcPct val="100000"/>
              </a:lnSpc>
              <a:spcBef>
                <a:spcPts val="0"/>
              </a:spcBef>
              <a:spcAft>
                <a:spcPts val="0"/>
              </a:spcAft>
              <a:buClr>
                <a:srgbClr val="000000"/>
              </a:buClr>
              <a:buSzPts val="500"/>
              <a:buFont typeface="Arial"/>
              <a:buNone/>
              <a:defRPr i="0" sz="500" u="none" cap="none" strike="noStrike">
                <a:solidFill>
                  <a:schemeClr val="dk2"/>
                </a:solidFill>
                <a:latin typeface="Helvetica Neue"/>
                <a:ea typeface="Helvetica Neue"/>
                <a:cs typeface="Helvetica Neue"/>
                <a:sym typeface="Helvetica Neue"/>
              </a:defRPr>
            </a:lvl4pPr>
            <a:lvl5pPr indent="0" lvl="4" marL="0" marR="0" rtl="0" algn="r">
              <a:lnSpc>
                <a:spcPct val="100000"/>
              </a:lnSpc>
              <a:spcBef>
                <a:spcPts val="0"/>
              </a:spcBef>
              <a:spcAft>
                <a:spcPts val="0"/>
              </a:spcAft>
              <a:buClr>
                <a:srgbClr val="000000"/>
              </a:buClr>
              <a:buSzPts val="500"/>
              <a:buFont typeface="Arial"/>
              <a:buNone/>
              <a:defRPr i="0" sz="500" u="none" cap="none" strike="noStrike">
                <a:solidFill>
                  <a:schemeClr val="dk2"/>
                </a:solidFill>
                <a:latin typeface="Helvetica Neue"/>
                <a:ea typeface="Helvetica Neue"/>
                <a:cs typeface="Helvetica Neue"/>
                <a:sym typeface="Helvetica Neue"/>
              </a:defRPr>
            </a:lvl5pPr>
            <a:lvl6pPr indent="0" lvl="5" marL="0" marR="0" rtl="0" algn="r">
              <a:lnSpc>
                <a:spcPct val="100000"/>
              </a:lnSpc>
              <a:spcBef>
                <a:spcPts val="0"/>
              </a:spcBef>
              <a:spcAft>
                <a:spcPts val="0"/>
              </a:spcAft>
              <a:buClr>
                <a:srgbClr val="000000"/>
              </a:buClr>
              <a:buSzPts val="500"/>
              <a:buFont typeface="Arial"/>
              <a:buNone/>
              <a:defRPr i="0" sz="500" u="none" cap="none" strike="noStrike">
                <a:solidFill>
                  <a:schemeClr val="dk2"/>
                </a:solidFill>
                <a:latin typeface="Helvetica Neue"/>
                <a:ea typeface="Helvetica Neue"/>
                <a:cs typeface="Helvetica Neue"/>
                <a:sym typeface="Helvetica Neue"/>
              </a:defRPr>
            </a:lvl6pPr>
            <a:lvl7pPr indent="0" lvl="6" marL="0" marR="0" rtl="0" algn="r">
              <a:lnSpc>
                <a:spcPct val="100000"/>
              </a:lnSpc>
              <a:spcBef>
                <a:spcPts val="0"/>
              </a:spcBef>
              <a:spcAft>
                <a:spcPts val="0"/>
              </a:spcAft>
              <a:buClr>
                <a:srgbClr val="000000"/>
              </a:buClr>
              <a:buSzPts val="500"/>
              <a:buFont typeface="Arial"/>
              <a:buNone/>
              <a:defRPr i="0" sz="500" u="none" cap="none" strike="noStrike">
                <a:solidFill>
                  <a:schemeClr val="dk2"/>
                </a:solidFill>
                <a:latin typeface="Helvetica Neue"/>
                <a:ea typeface="Helvetica Neue"/>
                <a:cs typeface="Helvetica Neue"/>
                <a:sym typeface="Helvetica Neue"/>
              </a:defRPr>
            </a:lvl7pPr>
            <a:lvl8pPr indent="0" lvl="7" marL="0" marR="0" rtl="0" algn="r">
              <a:lnSpc>
                <a:spcPct val="100000"/>
              </a:lnSpc>
              <a:spcBef>
                <a:spcPts val="0"/>
              </a:spcBef>
              <a:spcAft>
                <a:spcPts val="0"/>
              </a:spcAft>
              <a:buClr>
                <a:srgbClr val="000000"/>
              </a:buClr>
              <a:buSzPts val="500"/>
              <a:buFont typeface="Arial"/>
              <a:buNone/>
              <a:defRPr i="0" sz="500" u="none" cap="none" strike="noStrike">
                <a:solidFill>
                  <a:schemeClr val="dk2"/>
                </a:solidFill>
                <a:latin typeface="Helvetica Neue"/>
                <a:ea typeface="Helvetica Neue"/>
                <a:cs typeface="Helvetica Neue"/>
                <a:sym typeface="Helvetica Neue"/>
              </a:defRPr>
            </a:lvl8pPr>
            <a:lvl9pPr indent="0" lvl="8" marL="0" marR="0" rtl="0" algn="r">
              <a:lnSpc>
                <a:spcPct val="100000"/>
              </a:lnSpc>
              <a:spcBef>
                <a:spcPts val="0"/>
              </a:spcBef>
              <a:spcAft>
                <a:spcPts val="0"/>
              </a:spcAft>
              <a:buClr>
                <a:srgbClr val="000000"/>
              </a:buClr>
              <a:buSzPts val="500"/>
              <a:buFont typeface="Arial"/>
              <a:buNone/>
              <a:defRPr i="0" sz="500" u="none" cap="none" strike="noStrike">
                <a:solidFill>
                  <a:schemeClr val="dk2"/>
                </a:solidFill>
                <a:latin typeface="Helvetica Neue"/>
                <a:ea typeface="Helvetica Neue"/>
                <a:cs typeface="Helvetica Neue"/>
                <a:sym typeface="Helvetica Neu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2 Blank">
  <p:cSld name="CUSTOM">
    <p:spTree>
      <p:nvGrpSpPr>
        <p:cNvPr id="82" name="Shape 82"/>
        <p:cNvGrpSpPr/>
        <p:nvPr/>
      </p:nvGrpSpPr>
      <p:grpSpPr>
        <a:xfrm>
          <a:off x="0" y="0"/>
          <a:ext cx="0" cy="0"/>
          <a:chOff x="0" y="0"/>
          <a:chExt cx="0" cy="0"/>
        </a:xfrm>
      </p:grpSpPr>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3 Thank You" showMasterSp="0">
  <p:cSld name="Thank You Dark">
    <p:bg>
      <p:bgPr>
        <a:solidFill>
          <a:srgbClr val="FFFFFF"/>
        </a:solidFill>
      </p:bgPr>
    </p:bg>
    <p:spTree>
      <p:nvGrpSpPr>
        <p:cNvPr id="83" name="Shape 83"/>
        <p:cNvGrpSpPr/>
        <p:nvPr/>
      </p:nvGrpSpPr>
      <p:grpSpPr>
        <a:xfrm>
          <a:off x="0" y="0"/>
          <a:ext cx="0" cy="0"/>
          <a:chOff x="0" y="0"/>
          <a:chExt cx="0" cy="0"/>
        </a:xfrm>
      </p:grpSpPr>
      <p:sp>
        <p:nvSpPr>
          <p:cNvPr id="84" name="Google Shape;84;p20"/>
          <p:cNvSpPr txBox="1"/>
          <p:nvPr/>
        </p:nvSpPr>
        <p:spPr>
          <a:xfrm>
            <a:off x="4259397" y="4595638"/>
            <a:ext cx="625200" cy="170400"/>
          </a:xfrm>
          <a:prstGeom prst="rect">
            <a:avLst/>
          </a:prstGeom>
          <a:noFill/>
          <a:ln cap="flat" cmpd="sng" w="9525">
            <a:solidFill>
              <a:srgbClr val="B7B7B7"/>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lt1"/>
              </a:buClr>
              <a:buSzPts val="800"/>
              <a:buFont typeface="Arial"/>
              <a:buNone/>
            </a:pPr>
            <a:r>
              <a:rPr b="1" i="0" lang="en" sz="500" u="none" cap="none" strike="noStrike">
                <a:solidFill>
                  <a:srgbClr val="B7B7B7"/>
                </a:solidFill>
                <a:latin typeface="Helvetica Neue"/>
                <a:ea typeface="Helvetica Neue"/>
                <a:cs typeface="Helvetica Neue"/>
                <a:sym typeface="Helvetica Neue"/>
              </a:rPr>
              <a:t>pwc.com</a:t>
            </a:r>
            <a:endParaRPr b="1" i="0" sz="500" u="none" cap="none" strike="noStrike">
              <a:solidFill>
                <a:srgbClr val="B7B7B7"/>
              </a:solidFill>
              <a:latin typeface="Helvetica Neue"/>
              <a:ea typeface="Helvetica Neue"/>
              <a:cs typeface="Helvetica Neue"/>
              <a:sym typeface="Helvetica Neue"/>
            </a:endParaRPr>
          </a:p>
        </p:txBody>
      </p:sp>
      <p:sp>
        <p:nvSpPr>
          <p:cNvPr id="85" name="Google Shape;85;p20"/>
          <p:cNvSpPr txBox="1"/>
          <p:nvPr/>
        </p:nvSpPr>
        <p:spPr>
          <a:xfrm>
            <a:off x="3124941" y="4246849"/>
            <a:ext cx="2894100" cy="2196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Clr>
                <a:schemeClr val="dk1"/>
              </a:buClr>
              <a:buSzPts val="900"/>
              <a:buFont typeface="Arial"/>
              <a:buNone/>
            </a:pPr>
            <a:r>
              <a:rPr lang="en" sz="500">
                <a:solidFill>
                  <a:srgbClr val="B7B7B7"/>
                </a:solidFill>
                <a:latin typeface="Helvetica Neue"/>
                <a:ea typeface="Helvetica Neue"/>
                <a:cs typeface="Helvetica Neue"/>
                <a:sym typeface="Helvetica Neue"/>
              </a:rPr>
              <a:t>© 2020 PwC. All rights reserved. PwC refers to the US member firm or one of its subsidiaries or affiliates, and may sometimes refer to the PwC network. Each member firm is a separate legal entity. Please see www.pwc.com/structure for further details. 1408431-2021</a:t>
            </a:r>
            <a:endParaRPr sz="500">
              <a:solidFill>
                <a:srgbClr val="B7B7B7"/>
              </a:solidFill>
              <a:latin typeface="Helvetica Neue"/>
              <a:ea typeface="Helvetica Neue"/>
              <a:cs typeface="Helvetica Neue"/>
              <a:sym typeface="Helvetica Neue"/>
            </a:endParaRPr>
          </a:p>
        </p:txBody>
      </p:sp>
      <p:sp>
        <p:nvSpPr>
          <p:cNvPr id="86" name="Google Shape;86;p20"/>
          <p:cNvSpPr txBox="1"/>
          <p:nvPr/>
        </p:nvSpPr>
        <p:spPr>
          <a:xfrm>
            <a:off x="2731953" y="2184372"/>
            <a:ext cx="3680100" cy="7746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Clr>
                <a:schemeClr val="dk1"/>
              </a:buClr>
              <a:buSzPts val="900"/>
              <a:buFont typeface="Arial"/>
              <a:buNone/>
            </a:pPr>
            <a:r>
              <a:rPr lang="en" sz="4500">
                <a:latin typeface="Georgia"/>
                <a:ea typeface="Georgia"/>
                <a:cs typeface="Georgia"/>
                <a:sym typeface="Georgia"/>
              </a:rPr>
              <a:t>Thank you</a:t>
            </a:r>
            <a:endParaRPr sz="4500">
              <a:latin typeface="Georgia"/>
              <a:ea typeface="Georgia"/>
              <a:cs typeface="Georgia"/>
              <a:sym typeface="Georgia"/>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ive Content - Subtitle">
  <p:cSld name="Five Content - Subtitle">
    <p:spTree>
      <p:nvGrpSpPr>
        <p:cNvPr id="87" name="Shape 87"/>
        <p:cNvGrpSpPr/>
        <p:nvPr/>
      </p:nvGrpSpPr>
      <p:grpSpPr>
        <a:xfrm>
          <a:off x="0" y="0"/>
          <a:ext cx="0" cy="0"/>
          <a:chOff x="0" y="0"/>
          <a:chExt cx="0" cy="0"/>
        </a:xfrm>
      </p:grpSpPr>
      <p:sp>
        <p:nvSpPr>
          <p:cNvPr id="88" name="Google Shape;88;p21"/>
          <p:cNvSpPr txBox="1"/>
          <p:nvPr>
            <p:ph idx="1" type="body"/>
          </p:nvPr>
        </p:nvSpPr>
        <p:spPr>
          <a:xfrm>
            <a:off x="332185" y="1577579"/>
            <a:ext cx="1479600" cy="3051600"/>
          </a:xfrm>
          <a:prstGeom prst="rect">
            <a:avLst/>
          </a:prstGeom>
          <a:noFill/>
          <a:ln>
            <a:noFill/>
          </a:ln>
        </p:spPr>
        <p:txBody>
          <a:bodyPr anchorCtr="0" anchor="t" bIns="0" lIns="0" spcFirstLastPara="1" rIns="0" wrap="square" tIns="0">
            <a:noAutofit/>
          </a:bodyPr>
          <a:lstStyle>
            <a:lvl1pPr indent="-317500" lvl="0" marL="457200" rtl="0" algn="l">
              <a:lnSpc>
                <a:spcPct val="100000"/>
              </a:lnSpc>
              <a:spcBef>
                <a:spcPts val="0"/>
              </a:spcBef>
              <a:spcAft>
                <a:spcPts val="0"/>
              </a:spcAft>
              <a:buClr>
                <a:schemeClr val="accent1"/>
              </a:buClr>
              <a:buSzPts val="1400"/>
              <a:buChar char="•"/>
              <a:defRPr/>
            </a:lvl1pPr>
            <a:lvl2pPr indent="-317500" lvl="1" marL="914400" rtl="0" algn="l">
              <a:lnSpc>
                <a:spcPct val="100000"/>
              </a:lnSpc>
              <a:spcBef>
                <a:spcPts val="900"/>
              </a:spcBef>
              <a:spcAft>
                <a:spcPts val="0"/>
              </a:spcAft>
              <a:buClr>
                <a:schemeClr val="dk1"/>
              </a:buClr>
              <a:buSzPts val="1400"/>
              <a:buChar char="–"/>
              <a:defRPr/>
            </a:lvl2pPr>
            <a:lvl3pPr indent="-317500" lvl="2" marL="1371600" rtl="0" algn="l">
              <a:lnSpc>
                <a:spcPct val="100000"/>
              </a:lnSpc>
              <a:spcBef>
                <a:spcPts val="500"/>
              </a:spcBef>
              <a:spcAft>
                <a:spcPts val="0"/>
              </a:spcAft>
              <a:buClr>
                <a:schemeClr val="dk1"/>
              </a:buClr>
              <a:buSzPts val="1400"/>
              <a:buChar char="•"/>
              <a:defRPr/>
            </a:lvl3pPr>
            <a:lvl4pPr indent="-317500" lvl="3" marL="1828800" rtl="0" algn="l">
              <a:lnSpc>
                <a:spcPct val="100000"/>
              </a:lnSpc>
              <a:spcBef>
                <a:spcPts val="500"/>
              </a:spcBef>
              <a:spcAft>
                <a:spcPts val="0"/>
              </a:spcAft>
              <a:buClr>
                <a:schemeClr val="dk1"/>
              </a:buClr>
              <a:buSzPts val="1400"/>
              <a:buChar char="–"/>
              <a:defRPr/>
            </a:lvl4pPr>
            <a:lvl5pPr indent="-317500" lvl="4" marL="2286000" rtl="0" algn="l">
              <a:lnSpc>
                <a:spcPct val="100000"/>
              </a:lnSpc>
              <a:spcBef>
                <a:spcPts val="500"/>
              </a:spcBef>
              <a:spcAft>
                <a:spcPts val="0"/>
              </a:spcAft>
              <a:buClr>
                <a:schemeClr val="dk1"/>
              </a:buClr>
              <a:buSzPts val="1400"/>
              <a:buChar char="•"/>
              <a:defRPr/>
            </a:lvl5pPr>
            <a:lvl6pPr indent="-317500" lvl="5" marL="2743200" rtl="0" algn="l">
              <a:lnSpc>
                <a:spcPct val="100000"/>
              </a:lnSpc>
              <a:spcBef>
                <a:spcPts val="500"/>
              </a:spcBef>
              <a:spcAft>
                <a:spcPts val="0"/>
              </a:spcAft>
              <a:buClr>
                <a:schemeClr val="dk1"/>
              </a:buClr>
              <a:buSzPts val="1400"/>
              <a:buChar char="–"/>
              <a:defRPr/>
            </a:lvl6pPr>
            <a:lvl7pPr indent="-317500" lvl="6" marL="3200400" rtl="0" algn="l">
              <a:lnSpc>
                <a:spcPct val="100000"/>
              </a:lnSpc>
              <a:spcBef>
                <a:spcPts val="500"/>
              </a:spcBef>
              <a:spcAft>
                <a:spcPts val="0"/>
              </a:spcAft>
              <a:buClr>
                <a:schemeClr val="dk1"/>
              </a:buClr>
              <a:buSzPts val="1400"/>
              <a:buChar char="•"/>
              <a:defRPr/>
            </a:lvl7pPr>
            <a:lvl8pPr indent="-317500" lvl="7" marL="3657600" rtl="0" algn="l">
              <a:lnSpc>
                <a:spcPct val="100000"/>
              </a:lnSpc>
              <a:spcBef>
                <a:spcPts val="500"/>
              </a:spcBef>
              <a:spcAft>
                <a:spcPts val="0"/>
              </a:spcAft>
              <a:buClr>
                <a:schemeClr val="dk1"/>
              </a:buClr>
              <a:buSzPts val="1400"/>
              <a:buChar char="–"/>
              <a:defRPr/>
            </a:lvl8pPr>
            <a:lvl9pPr indent="-317500" lvl="8" marL="4114800" rtl="0" algn="l">
              <a:lnSpc>
                <a:spcPct val="100000"/>
              </a:lnSpc>
              <a:spcBef>
                <a:spcPts val="500"/>
              </a:spcBef>
              <a:spcAft>
                <a:spcPts val="500"/>
              </a:spcAft>
              <a:buClr>
                <a:schemeClr val="dk1"/>
              </a:buClr>
              <a:buSzPts val="1400"/>
              <a:buChar char="•"/>
              <a:defRPr/>
            </a:lvl9pPr>
          </a:lstStyle>
          <a:p/>
        </p:txBody>
      </p:sp>
      <p:sp>
        <p:nvSpPr>
          <p:cNvPr id="89" name="Google Shape;89;p21"/>
          <p:cNvSpPr txBox="1"/>
          <p:nvPr>
            <p:ph idx="2" type="body"/>
          </p:nvPr>
        </p:nvSpPr>
        <p:spPr>
          <a:xfrm>
            <a:off x="2082784" y="1577579"/>
            <a:ext cx="1479600" cy="3051600"/>
          </a:xfrm>
          <a:prstGeom prst="rect">
            <a:avLst/>
          </a:prstGeom>
          <a:noFill/>
          <a:ln>
            <a:noFill/>
          </a:ln>
        </p:spPr>
        <p:txBody>
          <a:bodyPr anchorCtr="0" anchor="t" bIns="0" lIns="0" spcFirstLastPara="1" rIns="0" wrap="square" tIns="0">
            <a:noAutofit/>
          </a:bodyPr>
          <a:lstStyle>
            <a:lvl1pPr indent="-317500" lvl="0" marL="457200" rtl="0" algn="l">
              <a:lnSpc>
                <a:spcPct val="100000"/>
              </a:lnSpc>
              <a:spcBef>
                <a:spcPts val="0"/>
              </a:spcBef>
              <a:spcAft>
                <a:spcPts val="0"/>
              </a:spcAft>
              <a:buClr>
                <a:schemeClr val="accent1"/>
              </a:buClr>
              <a:buSzPts val="1400"/>
              <a:buChar char="•"/>
              <a:defRPr/>
            </a:lvl1pPr>
            <a:lvl2pPr indent="-317500" lvl="1" marL="914400" rtl="0" algn="l">
              <a:lnSpc>
                <a:spcPct val="100000"/>
              </a:lnSpc>
              <a:spcBef>
                <a:spcPts val="900"/>
              </a:spcBef>
              <a:spcAft>
                <a:spcPts val="0"/>
              </a:spcAft>
              <a:buClr>
                <a:schemeClr val="dk1"/>
              </a:buClr>
              <a:buSzPts val="1400"/>
              <a:buChar char="–"/>
              <a:defRPr/>
            </a:lvl2pPr>
            <a:lvl3pPr indent="-317500" lvl="2" marL="1371600" rtl="0" algn="l">
              <a:lnSpc>
                <a:spcPct val="100000"/>
              </a:lnSpc>
              <a:spcBef>
                <a:spcPts val="500"/>
              </a:spcBef>
              <a:spcAft>
                <a:spcPts val="0"/>
              </a:spcAft>
              <a:buClr>
                <a:schemeClr val="dk1"/>
              </a:buClr>
              <a:buSzPts val="1400"/>
              <a:buChar char="•"/>
              <a:defRPr/>
            </a:lvl3pPr>
            <a:lvl4pPr indent="-317500" lvl="3" marL="1828800" rtl="0" algn="l">
              <a:lnSpc>
                <a:spcPct val="100000"/>
              </a:lnSpc>
              <a:spcBef>
                <a:spcPts val="500"/>
              </a:spcBef>
              <a:spcAft>
                <a:spcPts val="0"/>
              </a:spcAft>
              <a:buClr>
                <a:schemeClr val="dk1"/>
              </a:buClr>
              <a:buSzPts val="1400"/>
              <a:buChar char="–"/>
              <a:defRPr/>
            </a:lvl4pPr>
            <a:lvl5pPr indent="-317500" lvl="4" marL="2286000" rtl="0" algn="l">
              <a:lnSpc>
                <a:spcPct val="100000"/>
              </a:lnSpc>
              <a:spcBef>
                <a:spcPts val="500"/>
              </a:spcBef>
              <a:spcAft>
                <a:spcPts val="0"/>
              </a:spcAft>
              <a:buClr>
                <a:schemeClr val="dk1"/>
              </a:buClr>
              <a:buSzPts val="1400"/>
              <a:buChar char="•"/>
              <a:defRPr/>
            </a:lvl5pPr>
            <a:lvl6pPr indent="-317500" lvl="5" marL="2743200" rtl="0" algn="l">
              <a:lnSpc>
                <a:spcPct val="100000"/>
              </a:lnSpc>
              <a:spcBef>
                <a:spcPts val="500"/>
              </a:spcBef>
              <a:spcAft>
                <a:spcPts val="0"/>
              </a:spcAft>
              <a:buClr>
                <a:schemeClr val="dk1"/>
              </a:buClr>
              <a:buSzPts val="1400"/>
              <a:buChar char="–"/>
              <a:defRPr/>
            </a:lvl6pPr>
            <a:lvl7pPr indent="-317500" lvl="6" marL="3200400" rtl="0" algn="l">
              <a:lnSpc>
                <a:spcPct val="100000"/>
              </a:lnSpc>
              <a:spcBef>
                <a:spcPts val="500"/>
              </a:spcBef>
              <a:spcAft>
                <a:spcPts val="0"/>
              </a:spcAft>
              <a:buClr>
                <a:schemeClr val="dk1"/>
              </a:buClr>
              <a:buSzPts val="1400"/>
              <a:buChar char="•"/>
              <a:defRPr/>
            </a:lvl7pPr>
            <a:lvl8pPr indent="-317500" lvl="7" marL="3657600" rtl="0" algn="l">
              <a:lnSpc>
                <a:spcPct val="100000"/>
              </a:lnSpc>
              <a:spcBef>
                <a:spcPts val="500"/>
              </a:spcBef>
              <a:spcAft>
                <a:spcPts val="0"/>
              </a:spcAft>
              <a:buClr>
                <a:schemeClr val="dk1"/>
              </a:buClr>
              <a:buSzPts val="1400"/>
              <a:buChar char="–"/>
              <a:defRPr/>
            </a:lvl8pPr>
            <a:lvl9pPr indent="-317500" lvl="8" marL="4114800" rtl="0" algn="l">
              <a:lnSpc>
                <a:spcPct val="100000"/>
              </a:lnSpc>
              <a:spcBef>
                <a:spcPts val="500"/>
              </a:spcBef>
              <a:spcAft>
                <a:spcPts val="500"/>
              </a:spcAft>
              <a:buClr>
                <a:schemeClr val="dk1"/>
              </a:buClr>
              <a:buSzPts val="1400"/>
              <a:buChar char="•"/>
              <a:defRPr/>
            </a:lvl9pPr>
          </a:lstStyle>
          <a:p/>
        </p:txBody>
      </p:sp>
      <p:sp>
        <p:nvSpPr>
          <p:cNvPr id="90" name="Google Shape;90;p21"/>
          <p:cNvSpPr txBox="1"/>
          <p:nvPr>
            <p:ph idx="3" type="body"/>
          </p:nvPr>
        </p:nvSpPr>
        <p:spPr>
          <a:xfrm>
            <a:off x="3833383" y="1577579"/>
            <a:ext cx="1479600" cy="3051600"/>
          </a:xfrm>
          <a:prstGeom prst="rect">
            <a:avLst/>
          </a:prstGeom>
          <a:noFill/>
          <a:ln>
            <a:noFill/>
          </a:ln>
        </p:spPr>
        <p:txBody>
          <a:bodyPr anchorCtr="0" anchor="t" bIns="0" lIns="0" spcFirstLastPara="1" rIns="0" wrap="square" tIns="0">
            <a:noAutofit/>
          </a:bodyPr>
          <a:lstStyle>
            <a:lvl1pPr indent="-317500" lvl="0" marL="457200" rtl="0" algn="l">
              <a:lnSpc>
                <a:spcPct val="100000"/>
              </a:lnSpc>
              <a:spcBef>
                <a:spcPts val="0"/>
              </a:spcBef>
              <a:spcAft>
                <a:spcPts val="0"/>
              </a:spcAft>
              <a:buClr>
                <a:schemeClr val="accent1"/>
              </a:buClr>
              <a:buSzPts val="1400"/>
              <a:buChar char="•"/>
              <a:defRPr/>
            </a:lvl1pPr>
            <a:lvl2pPr indent="-317500" lvl="1" marL="914400" rtl="0" algn="l">
              <a:lnSpc>
                <a:spcPct val="100000"/>
              </a:lnSpc>
              <a:spcBef>
                <a:spcPts val="900"/>
              </a:spcBef>
              <a:spcAft>
                <a:spcPts val="0"/>
              </a:spcAft>
              <a:buClr>
                <a:schemeClr val="dk1"/>
              </a:buClr>
              <a:buSzPts val="1400"/>
              <a:buChar char="–"/>
              <a:defRPr/>
            </a:lvl2pPr>
            <a:lvl3pPr indent="-317500" lvl="2" marL="1371600" rtl="0" algn="l">
              <a:lnSpc>
                <a:spcPct val="100000"/>
              </a:lnSpc>
              <a:spcBef>
                <a:spcPts val="500"/>
              </a:spcBef>
              <a:spcAft>
                <a:spcPts val="0"/>
              </a:spcAft>
              <a:buClr>
                <a:schemeClr val="dk1"/>
              </a:buClr>
              <a:buSzPts val="1400"/>
              <a:buChar char="•"/>
              <a:defRPr/>
            </a:lvl3pPr>
            <a:lvl4pPr indent="-317500" lvl="3" marL="1828800" rtl="0" algn="l">
              <a:lnSpc>
                <a:spcPct val="100000"/>
              </a:lnSpc>
              <a:spcBef>
                <a:spcPts val="500"/>
              </a:spcBef>
              <a:spcAft>
                <a:spcPts val="0"/>
              </a:spcAft>
              <a:buClr>
                <a:schemeClr val="dk1"/>
              </a:buClr>
              <a:buSzPts val="1400"/>
              <a:buChar char="–"/>
              <a:defRPr/>
            </a:lvl4pPr>
            <a:lvl5pPr indent="-317500" lvl="4" marL="2286000" rtl="0" algn="l">
              <a:lnSpc>
                <a:spcPct val="100000"/>
              </a:lnSpc>
              <a:spcBef>
                <a:spcPts val="500"/>
              </a:spcBef>
              <a:spcAft>
                <a:spcPts val="0"/>
              </a:spcAft>
              <a:buClr>
                <a:schemeClr val="dk1"/>
              </a:buClr>
              <a:buSzPts val="1400"/>
              <a:buChar char="•"/>
              <a:defRPr/>
            </a:lvl5pPr>
            <a:lvl6pPr indent="-317500" lvl="5" marL="2743200" rtl="0" algn="l">
              <a:lnSpc>
                <a:spcPct val="100000"/>
              </a:lnSpc>
              <a:spcBef>
                <a:spcPts val="500"/>
              </a:spcBef>
              <a:spcAft>
                <a:spcPts val="0"/>
              </a:spcAft>
              <a:buClr>
                <a:schemeClr val="dk1"/>
              </a:buClr>
              <a:buSzPts val="1400"/>
              <a:buChar char="–"/>
              <a:defRPr/>
            </a:lvl6pPr>
            <a:lvl7pPr indent="-317500" lvl="6" marL="3200400" rtl="0" algn="l">
              <a:lnSpc>
                <a:spcPct val="100000"/>
              </a:lnSpc>
              <a:spcBef>
                <a:spcPts val="500"/>
              </a:spcBef>
              <a:spcAft>
                <a:spcPts val="0"/>
              </a:spcAft>
              <a:buClr>
                <a:schemeClr val="dk1"/>
              </a:buClr>
              <a:buSzPts val="1400"/>
              <a:buChar char="•"/>
              <a:defRPr/>
            </a:lvl7pPr>
            <a:lvl8pPr indent="-317500" lvl="7" marL="3657600" rtl="0" algn="l">
              <a:lnSpc>
                <a:spcPct val="100000"/>
              </a:lnSpc>
              <a:spcBef>
                <a:spcPts val="500"/>
              </a:spcBef>
              <a:spcAft>
                <a:spcPts val="0"/>
              </a:spcAft>
              <a:buClr>
                <a:schemeClr val="dk1"/>
              </a:buClr>
              <a:buSzPts val="1400"/>
              <a:buChar char="–"/>
              <a:defRPr/>
            </a:lvl8pPr>
            <a:lvl9pPr indent="-317500" lvl="8" marL="4114800" rtl="0" algn="l">
              <a:lnSpc>
                <a:spcPct val="100000"/>
              </a:lnSpc>
              <a:spcBef>
                <a:spcPts val="500"/>
              </a:spcBef>
              <a:spcAft>
                <a:spcPts val="500"/>
              </a:spcAft>
              <a:buClr>
                <a:schemeClr val="dk1"/>
              </a:buClr>
              <a:buSzPts val="1400"/>
              <a:buChar char="•"/>
              <a:defRPr/>
            </a:lvl9pPr>
          </a:lstStyle>
          <a:p/>
        </p:txBody>
      </p:sp>
      <p:sp>
        <p:nvSpPr>
          <p:cNvPr id="91" name="Google Shape;91;p21"/>
          <p:cNvSpPr txBox="1"/>
          <p:nvPr>
            <p:ph idx="4" type="body"/>
          </p:nvPr>
        </p:nvSpPr>
        <p:spPr>
          <a:xfrm>
            <a:off x="5583982" y="1577579"/>
            <a:ext cx="1479600" cy="3051600"/>
          </a:xfrm>
          <a:prstGeom prst="rect">
            <a:avLst/>
          </a:prstGeom>
          <a:noFill/>
          <a:ln>
            <a:noFill/>
          </a:ln>
        </p:spPr>
        <p:txBody>
          <a:bodyPr anchorCtr="0" anchor="t" bIns="0" lIns="0" spcFirstLastPara="1" rIns="0" wrap="square" tIns="0">
            <a:noAutofit/>
          </a:bodyPr>
          <a:lstStyle>
            <a:lvl1pPr indent="-317500" lvl="0" marL="457200" rtl="0" algn="l">
              <a:lnSpc>
                <a:spcPct val="100000"/>
              </a:lnSpc>
              <a:spcBef>
                <a:spcPts val="0"/>
              </a:spcBef>
              <a:spcAft>
                <a:spcPts val="0"/>
              </a:spcAft>
              <a:buClr>
                <a:schemeClr val="accent1"/>
              </a:buClr>
              <a:buSzPts val="1400"/>
              <a:buChar char="•"/>
              <a:defRPr/>
            </a:lvl1pPr>
            <a:lvl2pPr indent="-317500" lvl="1" marL="914400" rtl="0" algn="l">
              <a:lnSpc>
                <a:spcPct val="100000"/>
              </a:lnSpc>
              <a:spcBef>
                <a:spcPts val="900"/>
              </a:spcBef>
              <a:spcAft>
                <a:spcPts val="0"/>
              </a:spcAft>
              <a:buClr>
                <a:schemeClr val="dk1"/>
              </a:buClr>
              <a:buSzPts val="1400"/>
              <a:buChar char="–"/>
              <a:defRPr/>
            </a:lvl2pPr>
            <a:lvl3pPr indent="-317500" lvl="2" marL="1371600" rtl="0" algn="l">
              <a:lnSpc>
                <a:spcPct val="100000"/>
              </a:lnSpc>
              <a:spcBef>
                <a:spcPts val="500"/>
              </a:spcBef>
              <a:spcAft>
                <a:spcPts val="0"/>
              </a:spcAft>
              <a:buClr>
                <a:schemeClr val="dk1"/>
              </a:buClr>
              <a:buSzPts val="1400"/>
              <a:buChar char="•"/>
              <a:defRPr/>
            </a:lvl3pPr>
            <a:lvl4pPr indent="-317500" lvl="3" marL="1828800" rtl="0" algn="l">
              <a:lnSpc>
                <a:spcPct val="100000"/>
              </a:lnSpc>
              <a:spcBef>
                <a:spcPts val="500"/>
              </a:spcBef>
              <a:spcAft>
                <a:spcPts val="0"/>
              </a:spcAft>
              <a:buClr>
                <a:schemeClr val="dk1"/>
              </a:buClr>
              <a:buSzPts val="1400"/>
              <a:buChar char="–"/>
              <a:defRPr/>
            </a:lvl4pPr>
            <a:lvl5pPr indent="-317500" lvl="4" marL="2286000" rtl="0" algn="l">
              <a:lnSpc>
                <a:spcPct val="100000"/>
              </a:lnSpc>
              <a:spcBef>
                <a:spcPts val="500"/>
              </a:spcBef>
              <a:spcAft>
                <a:spcPts val="0"/>
              </a:spcAft>
              <a:buClr>
                <a:schemeClr val="dk1"/>
              </a:buClr>
              <a:buSzPts val="1400"/>
              <a:buChar char="•"/>
              <a:defRPr/>
            </a:lvl5pPr>
            <a:lvl6pPr indent="-317500" lvl="5" marL="2743200" rtl="0" algn="l">
              <a:lnSpc>
                <a:spcPct val="100000"/>
              </a:lnSpc>
              <a:spcBef>
                <a:spcPts val="500"/>
              </a:spcBef>
              <a:spcAft>
                <a:spcPts val="0"/>
              </a:spcAft>
              <a:buClr>
                <a:schemeClr val="dk1"/>
              </a:buClr>
              <a:buSzPts val="1400"/>
              <a:buChar char="–"/>
              <a:defRPr/>
            </a:lvl6pPr>
            <a:lvl7pPr indent="-317500" lvl="6" marL="3200400" rtl="0" algn="l">
              <a:lnSpc>
                <a:spcPct val="100000"/>
              </a:lnSpc>
              <a:spcBef>
                <a:spcPts val="500"/>
              </a:spcBef>
              <a:spcAft>
                <a:spcPts val="0"/>
              </a:spcAft>
              <a:buClr>
                <a:schemeClr val="dk1"/>
              </a:buClr>
              <a:buSzPts val="1400"/>
              <a:buChar char="•"/>
              <a:defRPr/>
            </a:lvl7pPr>
            <a:lvl8pPr indent="-317500" lvl="7" marL="3657600" rtl="0" algn="l">
              <a:lnSpc>
                <a:spcPct val="100000"/>
              </a:lnSpc>
              <a:spcBef>
                <a:spcPts val="500"/>
              </a:spcBef>
              <a:spcAft>
                <a:spcPts val="0"/>
              </a:spcAft>
              <a:buClr>
                <a:schemeClr val="dk1"/>
              </a:buClr>
              <a:buSzPts val="1400"/>
              <a:buChar char="–"/>
              <a:defRPr/>
            </a:lvl8pPr>
            <a:lvl9pPr indent="-317500" lvl="8" marL="4114800" rtl="0" algn="l">
              <a:lnSpc>
                <a:spcPct val="100000"/>
              </a:lnSpc>
              <a:spcBef>
                <a:spcPts val="500"/>
              </a:spcBef>
              <a:spcAft>
                <a:spcPts val="500"/>
              </a:spcAft>
              <a:buClr>
                <a:schemeClr val="dk1"/>
              </a:buClr>
              <a:buSzPts val="1400"/>
              <a:buChar char="•"/>
              <a:defRPr/>
            </a:lvl9pPr>
          </a:lstStyle>
          <a:p/>
        </p:txBody>
      </p:sp>
      <p:sp>
        <p:nvSpPr>
          <p:cNvPr id="92" name="Google Shape;92;p21"/>
          <p:cNvSpPr txBox="1"/>
          <p:nvPr>
            <p:ph idx="5" type="body"/>
          </p:nvPr>
        </p:nvSpPr>
        <p:spPr>
          <a:xfrm>
            <a:off x="7334582" y="1577579"/>
            <a:ext cx="1479600" cy="3051600"/>
          </a:xfrm>
          <a:prstGeom prst="rect">
            <a:avLst/>
          </a:prstGeom>
          <a:noFill/>
          <a:ln>
            <a:noFill/>
          </a:ln>
        </p:spPr>
        <p:txBody>
          <a:bodyPr anchorCtr="0" anchor="t" bIns="0" lIns="0" spcFirstLastPara="1" rIns="0" wrap="square" tIns="0">
            <a:noAutofit/>
          </a:bodyPr>
          <a:lstStyle>
            <a:lvl1pPr indent="-317500" lvl="0" marL="457200" rtl="0" algn="l">
              <a:lnSpc>
                <a:spcPct val="100000"/>
              </a:lnSpc>
              <a:spcBef>
                <a:spcPts val="0"/>
              </a:spcBef>
              <a:spcAft>
                <a:spcPts val="0"/>
              </a:spcAft>
              <a:buClr>
                <a:schemeClr val="accent1"/>
              </a:buClr>
              <a:buSzPts val="1400"/>
              <a:buChar char="•"/>
              <a:defRPr/>
            </a:lvl1pPr>
            <a:lvl2pPr indent="-317500" lvl="1" marL="914400" rtl="0" algn="l">
              <a:lnSpc>
                <a:spcPct val="100000"/>
              </a:lnSpc>
              <a:spcBef>
                <a:spcPts val="900"/>
              </a:spcBef>
              <a:spcAft>
                <a:spcPts val="0"/>
              </a:spcAft>
              <a:buClr>
                <a:schemeClr val="dk1"/>
              </a:buClr>
              <a:buSzPts val="1400"/>
              <a:buChar char="–"/>
              <a:defRPr/>
            </a:lvl2pPr>
            <a:lvl3pPr indent="-317500" lvl="2" marL="1371600" rtl="0" algn="l">
              <a:lnSpc>
                <a:spcPct val="100000"/>
              </a:lnSpc>
              <a:spcBef>
                <a:spcPts val="500"/>
              </a:spcBef>
              <a:spcAft>
                <a:spcPts val="0"/>
              </a:spcAft>
              <a:buClr>
                <a:schemeClr val="dk1"/>
              </a:buClr>
              <a:buSzPts val="1400"/>
              <a:buChar char="•"/>
              <a:defRPr/>
            </a:lvl3pPr>
            <a:lvl4pPr indent="-317500" lvl="3" marL="1828800" rtl="0" algn="l">
              <a:lnSpc>
                <a:spcPct val="100000"/>
              </a:lnSpc>
              <a:spcBef>
                <a:spcPts val="500"/>
              </a:spcBef>
              <a:spcAft>
                <a:spcPts val="0"/>
              </a:spcAft>
              <a:buClr>
                <a:schemeClr val="dk1"/>
              </a:buClr>
              <a:buSzPts val="1400"/>
              <a:buChar char="–"/>
              <a:defRPr/>
            </a:lvl4pPr>
            <a:lvl5pPr indent="-317500" lvl="4" marL="2286000" rtl="0" algn="l">
              <a:lnSpc>
                <a:spcPct val="100000"/>
              </a:lnSpc>
              <a:spcBef>
                <a:spcPts val="500"/>
              </a:spcBef>
              <a:spcAft>
                <a:spcPts val="0"/>
              </a:spcAft>
              <a:buClr>
                <a:schemeClr val="dk1"/>
              </a:buClr>
              <a:buSzPts val="1400"/>
              <a:buChar char="•"/>
              <a:defRPr/>
            </a:lvl5pPr>
            <a:lvl6pPr indent="-317500" lvl="5" marL="2743200" rtl="0" algn="l">
              <a:lnSpc>
                <a:spcPct val="100000"/>
              </a:lnSpc>
              <a:spcBef>
                <a:spcPts val="500"/>
              </a:spcBef>
              <a:spcAft>
                <a:spcPts val="0"/>
              </a:spcAft>
              <a:buClr>
                <a:schemeClr val="dk1"/>
              </a:buClr>
              <a:buSzPts val="1400"/>
              <a:buChar char="–"/>
              <a:defRPr/>
            </a:lvl6pPr>
            <a:lvl7pPr indent="-317500" lvl="6" marL="3200400" rtl="0" algn="l">
              <a:lnSpc>
                <a:spcPct val="100000"/>
              </a:lnSpc>
              <a:spcBef>
                <a:spcPts val="500"/>
              </a:spcBef>
              <a:spcAft>
                <a:spcPts val="0"/>
              </a:spcAft>
              <a:buClr>
                <a:schemeClr val="dk1"/>
              </a:buClr>
              <a:buSzPts val="1400"/>
              <a:buChar char="•"/>
              <a:defRPr/>
            </a:lvl7pPr>
            <a:lvl8pPr indent="-317500" lvl="7" marL="3657600" rtl="0" algn="l">
              <a:lnSpc>
                <a:spcPct val="100000"/>
              </a:lnSpc>
              <a:spcBef>
                <a:spcPts val="500"/>
              </a:spcBef>
              <a:spcAft>
                <a:spcPts val="0"/>
              </a:spcAft>
              <a:buClr>
                <a:schemeClr val="dk1"/>
              </a:buClr>
              <a:buSzPts val="1400"/>
              <a:buChar char="–"/>
              <a:defRPr/>
            </a:lvl8pPr>
            <a:lvl9pPr indent="-317500" lvl="8" marL="4114800" rtl="0" algn="l">
              <a:lnSpc>
                <a:spcPct val="100000"/>
              </a:lnSpc>
              <a:spcBef>
                <a:spcPts val="500"/>
              </a:spcBef>
              <a:spcAft>
                <a:spcPts val="500"/>
              </a:spcAft>
              <a:buClr>
                <a:schemeClr val="dk1"/>
              </a:buClr>
              <a:buSzPts val="1400"/>
              <a:buChar char="•"/>
              <a:defRPr/>
            </a:lvl9pPr>
          </a:lstStyle>
          <a:p/>
        </p:txBody>
      </p:sp>
      <p:sp>
        <p:nvSpPr>
          <p:cNvPr id="93" name="Google Shape;93;p21"/>
          <p:cNvSpPr txBox="1"/>
          <p:nvPr>
            <p:ph type="title"/>
          </p:nvPr>
        </p:nvSpPr>
        <p:spPr>
          <a:xfrm>
            <a:off x="332185" y="322886"/>
            <a:ext cx="8479500" cy="377100"/>
          </a:xfrm>
          <a:prstGeom prst="rect">
            <a:avLst/>
          </a:prstGeom>
          <a:noFill/>
          <a:ln>
            <a:noFill/>
          </a:ln>
        </p:spPr>
        <p:txBody>
          <a:bodyPr anchorCtr="0" anchor="t" bIns="0" lIns="0" spcFirstLastPara="1" rIns="0" wrap="square" tIns="0">
            <a:noAutofit/>
          </a:bodyPr>
          <a:lstStyle>
            <a:lvl1pPr lvl="0" rtl="0" algn="l">
              <a:lnSpc>
                <a:spcPct val="85000"/>
              </a:lnSpc>
              <a:spcBef>
                <a:spcPts val="0"/>
              </a:spcBef>
              <a:spcAft>
                <a:spcPts val="0"/>
              </a:spcAft>
              <a:buClr>
                <a:schemeClr val="dk1"/>
              </a:buClr>
              <a:buSzPts val="2400"/>
              <a:buFont typeface="Georgia"/>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p:txBody>
      </p:sp>
      <p:sp>
        <p:nvSpPr>
          <p:cNvPr id="94" name="Google Shape;94;p21"/>
          <p:cNvSpPr txBox="1"/>
          <p:nvPr>
            <p:ph idx="12" type="sldNum"/>
          </p:nvPr>
        </p:nvSpPr>
        <p:spPr>
          <a:xfrm>
            <a:off x="7488222" y="4869180"/>
            <a:ext cx="1323600" cy="102900"/>
          </a:xfrm>
          <a:prstGeom prst="rect">
            <a:avLst/>
          </a:prstGeom>
          <a:noFill/>
          <a:ln>
            <a:noFill/>
          </a:ln>
        </p:spPr>
        <p:txBody>
          <a:bodyPr anchorCtr="0" anchor="b" bIns="0" lIns="0" spcFirstLastPara="1" rIns="0" wrap="square" tIns="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
        <p:nvSpPr>
          <p:cNvPr id="95" name="Google Shape;95;p21"/>
          <p:cNvSpPr txBox="1"/>
          <p:nvPr>
            <p:ph idx="6" type="subTitle"/>
          </p:nvPr>
        </p:nvSpPr>
        <p:spPr>
          <a:xfrm>
            <a:off x="332184" y="700075"/>
            <a:ext cx="8479500" cy="664500"/>
          </a:xfrm>
          <a:prstGeom prst="rect">
            <a:avLst/>
          </a:prstGeom>
          <a:noFill/>
          <a:ln>
            <a:noFill/>
          </a:ln>
        </p:spPr>
        <p:txBody>
          <a:bodyPr anchorCtr="0" anchor="t" bIns="0" lIns="0" spcFirstLastPara="1" rIns="0" wrap="square" tIns="0">
            <a:noAutofit/>
          </a:bodyPr>
          <a:lstStyle>
            <a:lvl1pPr lvl="0" rtl="0" algn="l">
              <a:lnSpc>
                <a:spcPct val="85000"/>
              </a:lnSpc>
              <a:spcBef>
                <a:spcPts val="0"/>
              </a:spcBef>
              <a:spcAft>
                <a:spcPts val="0"/>
              </a:spcAft>
              <a:buClr>
                <a:schemeClr val="dk1"/>
              </a:buClr>
              <a:buSzPts val="1800"/>
              <a:buNone/>
              <a:defRPr b="0" sz="1800">
                <a:solidFill>
                  <a:schemeClr val="dk1"/>
                </a:solidFill>
              </a:defRPr>
            </a:lvl1pPr>
            <a:lvl2pPr lvl="1" rtl="0" algn="l">
              <a:lnSpc>
                <a:spcPct val="85000"/>
              </a:lnSpc>
              <a:spcBef>
                <a:spcPts val="0"/>
              </a:spcBef>
              <a:spcAft>
                <a:spcPts val="0"/>
              </a:spcAft>
              <a:buClr>
                <a:schemeClr val="dk1"/>
              </a:buClr>
              <a:buSzPts val="1800"/>
              <a:buNone/>
              <a:defRPr sz="1800"/>
            </a:lvl2pPr>
            <a:lvl3pPr lvl="2" rtl="0" algn="l">
              <a:lnSpc>
                <a:spcPct val="85000"/>
              </a:lnSpc>
              <a:spcBef>
                <a:spcPts val="0"/>
              </a:spcBef>
              <a:spcAft>
                <a:spcPts val="0"/>
              </a:spcAft>
              <a:buClr>
                <a:schemeClr val="dk1"/>
              </a:buClr>
              <a:buSzPts val="1800"/>
              <a:buNone/>
              <a:defRPr sz="1800"/>
            </a:lvl3pPr>
            <a:lvl4pPr lvl="3" rtl="0" algn="l">
              <a:lnSpc>
                <a:spcPct val="85000"/>
              </a:lnSpc>
              <a:spcBef>
                <a:spcPts val="0"/>
              </a:spcBef>
              <a:spcAft>
                <a:spcPts val="0"/>
              </a:spcAft>
              <a:buClr>
                <a:schemeClr val="dk1"/>
              </a:buClr>
              <a:buSzPts val="1800"/>
              <a:buNone/>
              <a:defRPr sz="1800"/>
            </a:lvl4pPr>
            <a:lvl5pPr lvl="4" rtl="0" algn="l">
              <a:lnSpc>
                <a:spcPct val="85000"/>
              </a:lnSpc>
              <a:spcBef>
                <a:spcPts val="0"/>
              </a:spcBef>
              <a:spcAft>
                <a:spcPts val="0"/>
              </a:spcAft>
              <a:buClr>
                <a:schemeClr val="dk1"/>
              </a:buClr>
              <a:buSzPts val="1800"/>
              <a:buNone/>
              <a:defRPr sz="1800"/>
            </a:lvl5pPr>
            <a:lvl6pPr lvl="5" rtl="0" algn="l">
              <a:lnSpc>
                <a:spcPct val="85000"/>
              </a:lnSpc>
              <a:spcBef>
                <a:spcPts val="0"/>
              </a:spcBef>
              <a:spcAft>
                <a:spcPts val="0"/>
              </a:spcAft>
              <a:buClr>
                <a:schemeClr val="dk1"/>
              </a:buClr>
              <a:buSzPts val="1800"/>
              <a:buNone/>
              <a:defRPr sz="1800"/>
            </a:lvl6pPr>
            <a:lvl7pPr lvl="6" rtl="0" algn="l">
              <a:lnSpc>
                <a:spcPct val="85000"/>
              </a:lnSpc>
              <a:spcBef>
                <a:spcPts val="0"/>
              </a:spcBef>
              <a:spcAft>
                <a:spcPts val="0"/>
              </a:spcAft>
              <a:buClr>
                <a:schemeClr val="dk1"/>
              </a:buClr>
              <a:buSzPts val="1800"/>
              <a:buNone/>
              <a:defRPr sz="1800"/>
            </a:lvl7pPr>
            <a:lvl8pPr lvl="7" rtl="0" algn="l">
              <a:lnSpc>
                <a:spcPct val="85000"/>
              </a:lnSpc>
              <a:spcBef>
                <a:spcPts val="0"/>
              </a:spcBef>
              <a:spcAft>
                <a:spcPts val="0"/>
              </a:spcAft>
              <a:buClr>
                <a:schemeClr val="dk1"/>
              </a:buClr>
              <a:buSzPts val="1800"/>
              <a:buNone/>
              <a:defRPr sz="1800"/>
            </a:lvl8pPr>
            <a:lvl9pPr lvl="8" rtl="0" algn="l">
              <a:lnSpc>
                <a:spcPct val="85000"/>
              </a:lnSpc>
              <a:spcBef>
                <a:spcPts val="0"/>
              </a:spcBef>
              <a:spcAft>
                <a:spcPts val="0"/>
              </a:spcAft>
              <a:buClr>
                <a:schemeClr val="dk1"/>
              </a:buClr>
              <a:buSzPts val="1800"/>
              <a:buNone/>
              <a:defRPr sz="1800"/>
            </a:lvl9pPr>
          </a:lstStyle>
          <a:p/>
        </p:txBody>
      </p:sp>
      <p:sp>
        <p:nvSpPr>
          <p:cNvPr id="96" name="Google Shape;96;p21"/>
          <p:cNvSpPr txBox="1"/>
          <p:nvPr>
            <p:ph idx="10" type="dt"/>
          </p:nvPr>
        </p:nvSpPr>
        <p:spPr>
          <a:xfrm>
            <a:off x="7488222" y="4766310"/>
            <a:ext cx="1323600" cy="102900"/>
          </a:xfrm>
          <a:prstGeom prst="rect">
            <a:avLst/>
          </a:prstGeom>
          <a:noFill/>
          <a:ln>
            <a:noFill/>
          </a:ln>
        </p:spPr>
        <p:txBody>
          <a:bodyPr anchorCtr="0" anchor="b" bIns="0" lIns="0" spcFirstLastPara="1" rIns="0" wrap="square" tIns="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7" name="Google Shape;97;p21"/>
          <p:cNvSpPr txBox="1"/>
          <p:nvPr>
            <p:ph idx="11" type="ftr"/>
          </p:nvPr>
        </p:nvSpPr>
        <p:spPr>
          <a:xfrm>
            <a:off x="332184" y="4766310"/>
            <a:ext cx="4105200" cy="102900"/>
          </a:xfrm>
          <a:prstGeom prst="rect">
            <a:avLst/>
          </a:prstGeom>
          <a:noFill/>
          <a:ln>
            <a:noFill/>
          </a:ln>
        </p:spPr>
        <p:txBody>
          <a:bodyPr anchorCtr="0" anchor="b" bIns="0" lIns="0" spcFirstLastPara="1" rIns="0" wrap="square" tIns="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theme" Target="../theme/theme2.xml"/><Relationship Id="rId14" Type="http://schemas.openxmlformats.org/officeDocument/2006/relationships/slideLayout" Target="../slideLayouts/slideLayout1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slideLayout" Target="../slideLayouts/slideLayout16.xml"/><Relationship Id="rId3" Type="http://schemas.openxmlformats.org/officeDocument/2006/relationships/slideLayout" Target="../slideLayouts/slideLayout17.xml"/><Relationship Id="rId4" Type="http://schemas.openxmlformats.org/officeDocument/2006/relationships/slideLayout" Target="../slideLayouts/slideLayout18.xml"/><Relationship Id="rId5" Type="http://schemas.openxmlformats.org/officeDocument/2006/relationships/slideLayout" Target="../slideLayouts/slideLayout19.xml"/><Relationship Id="rId6"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9" name="Shape 69"/>
        <p:cNvGrpSpPr/>
        <p:nvPr/>
      </p:nvGrpSpPr>
      <p:grpSpPr>
        <a:xfrm>
          <a:off x="0" y="0"/>
          <a:ext cx="0" cy="0"/>
          <a:chOff x="0" y="0"/>
          <a:chExt cx="0" cy="0"/>
        </a:xfrm>
      </p:grpSpPr>
      <p:sp>
        <p:nvSpPr>
          <p:cNvPr id="70" name="Google Shape;70;p16"/>
          <p:cNvSpPr txBox="1"/>
          <p:nvPr>
            <p:ph type="title"/>
          </p:nvPr>
        </p:nvSpPr>
        <p:spPr>
          <a:xfrm>
            <a:off x="266913" y="400051"/>
            <a:ext cx="8610000" cy="352500"/>
          </a:xfrm>
          <a:prstGeom prst="rect">
            <a:avLst/>
          </a:prstGeom>
          <a:noFill/>
          <a:ln>
            <a:noFill/>
          </a:ln>
        </p:spPr>
        <p:txBody>
          <a:bodyPr anchorCtr="0" anchor="t" bIns="0" lIns="0" spcFirstLastPara="1" rIns="0" wrap="square" tIns="0">
            <a:noAutofit/>
          </a:bodyPr>
          <a:lstStyle>
            <a:lvl1pPr lvl="0" marR="0" rtl="0" algn="l">
              <a:lnSpc>
                <a:spcPct val="85000"/>
              </a:lnSpc>
              <a:spcBef>
                <a:spcPts val="0"/>
              </a:spcBef>
              <a:spcAft>
                <a:spcPts val="0"/>
              </a:spcAft>
              <a:buClr>
                <a:schemeClr val="dk1"/>
              </a:buClr>
              <a:buSzPts val="2000"/>
              <a:buFont typeface="Georgia"/>
              <a:buNone/>
              <a:defRPr b="0" i="0" sz="2000" u="none" cap="none" strike="noStrike">
                <a:solidFill>
                  <a:schemeClr val="dk1"/>
                </a:solidFill>
                <a:latin typeface="Georgia"/>
                <a:ea typeface="Georgia"/>
                <a:cs typeface="Georgia"/>
                <a:sym typeface="Georgia"/>
              </a:defRPr>
            </a:lvl1pPr>
            <a:lvl2pPr lvl="1" marR="0" rtl="0" algn="l">
              <a:lnSpc>
                <a:spcPct val="100000"/>
              </a:lnSpc>
              <a:spcBef>
                <a:spcPts val="0"/>
              </a:spcBef>
              <a:spcAft>
                <a:spcPts val="0"/>
              </a:spcAft>
              <a:buClr>
                <a:srgbClr val="000000"/>
              </a:buClr>
              <a:buSzPts val="2000"/>
              <a:buFont typeface="Arial"/>
              <a:buNone/>
              <a:defRPr b="0" i="0" sz="20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2000"/>
              <a:buFont typeface="Arial"/>
              <a:buNone/>
              <a:defRPr b="0" i="0" sz="20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2000"/>
              <a:buFont typeface="Arial"/>
              <a:buNone/>
              <a:defRPr b="0" i="0" sz="20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2000"/>
              <a:buFont typeface="Arial"/>
              <a:buNone/>
              <a:defRPr b="0" i="0" sz="20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2000"/>
              <a:buFont typeface="Arial"/>
              <a:buNone/>
              <a:defRPr b="0" i="0" sz="20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2000"/>
              <a:buFont typeface="Arial"/>
              <a:buNone/>
              <a:defRPr b="0" i="0" sz="20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2000"/>
              <a:buFont typeface="Arial"/>
              <a:buNone/>
              <a:defRPr b="0" i="0" sz="20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2000"/>
              <a:buFont typeface="Arial"/>
              <a:buNone/>
              <a:defRPr b="0" i="0" sz="2000" u="none" cap="none" strike="noStrike">
                <a:solidFill>
                  <a:srgbClr val="000000"/>
                </a:solidFill>
                <a:latin typeface="Arial"/>
                <a:ea typeface="Arial"/>
                <a:cs typeface="Arial"/>
                <a:sym typeface="Arial"/>
              </a:defRPr>
            </a:lvl9pPr>
          </a:lstStyle>
          <a:p/>
        </p:txBody>
      </p:sp>
      <p:sp>
        <p:nvSpPr>
          <p:cNvPr id="71" name="Google Shape;71;p16"/>
          <p:cNvSpPr txBox="1"/>
          <p:nvPr>
            <p:ph idx="1" type="body"/>
          </p:nvPr>
        </p:nvSpPr>
        <p:spPr>
          <a:xfrm>
            <a:off x="266912" y="1577336"/>
            <a:ext cx="8610000" cy="3051900"/>
          </a:xfrm>
          <a:prstGeom prst="rect">
            <a:avLst/>
          </a:prstGeom>
          <a:noFill/>
          <a:ln>
            <a:noFill/>
          </a:ln>
        </p:spPr>
        <p:txBody>
          <a:bodyPr anchorCtr="0" anchor="t" bIns="0" lIns="0" spcFirstLastPara="1" rIns="0" wrap="square" tIns="0">
            <a:noAutofit/>
          </a:bodyPr>
          <a:lstStyle>
            <a:lvl1pPr indent="-273050" lvl="0" marL="457200" marR="0" rtl="0" algn="l">
              <a:lnSpc>
                <a:spcPct val="100000"/>
              </a:lnSpc>
              <a:spcBef>
                <a:spcPts val="0"/>
              </a:spcBef>
              <a:spcAft>
                <a:spcPts val="0"/>
              </a:spcAft>
              <a:buClr>
                <a:schemeClr val="dk1"/>
              </a:buClr>
              <a:buSzPts val="700"/>
              <a:buFont typeface="Helvetica Neue"/>
              <a:buChar char="•"/>
              <a:defRPr i="0" sz="700" u="none" cap="none" strike="noStrike">
                <a:solidFill>
                  <a:schemeClr val="dk1"/>
                </a:solidFill>
                <a:latin typeface="Helvetica Neue"/>
                <a:ea typeface="Helvetica Neue"/>
                <a:cs typeface="Helvetica Neue"/>
                <a:sym typeface="Helvetica Neue"/>
              </a:defRPr>
            </a:lvl1pPr>
            <a:lvl2pPr indent="-273050" lvl="1" marL="914400" marR="0" rtl="0" algn="l">
              <a:lnSpc>
                <a:spcPct val="100000"/>
              </a:lnSpc>
              <a:spcBef>
                <a:spcPts val="500"/>
              </a:spcBef>
              <a:spcAft>
                <a:spcPts val="0"/>
              </a:spcAft>
              <a:buClr>
                <a:schemeClr val="dk1"/>
              </a:buClr>
              <a:buSzPts val="700"/>
              <a:buFont typeface="Helvetica Neue"/>
              <a:buChar char="–"/>
              <a:defRPr i="0" sz="700" u="none" cap="none" strike="noStrike">
                <a:solidFill>
                  <a:schemeClr val="dk1"/>
                </a:solidFill>
                <a:latin typeface="Helvetica Neue"/>
                <a:ea typeface="Helvetica Neue"/>
                <a:cs typeface="Helvetica Neue"/>
                <a:sym typeface="Helvetica Neue"/>
              </a:defRPr>
            </a:lvl2pPr>
            <a:lvl3pPr indent="-273050" lvl="2" marL="1371600" marR="0" rtl="0" algn="l">
              <a:lnSpc>
                <a:spcPct val="100000"/>
              </a:lnSpc>
              <a:spcBef>
                <a:spcPts val="500"/>
              </a:spcBef>
              <a:spcAft>
                <a:spcPts val="0"/>
              </a:spcAft>
              <a:buClr>
                <a:schemeClr val="dk1"/>
              </a:buClr>
              <a:buSzPts val="700"/>
              <a:buFont typeface="Helvetica Neue"/>
              <a:buChar char="•"/>
              <a:defRPr i="0" sz="700" u="none" cap="none" strike="noStrike">
                <a:solidFill>
                  <a:schemeClr val="dk1"/>
                </a:solidFill>
                <a:latin typeface="Helvetica Neue"/>
                <a:ea typeface="Helvetica Neue"/>
                <a:cs typeface="Helvetica Neue"/>
                <a:sym typeface="Helvetica Neue"/>
              </a:defRPr>
            </a:lvl3pPr>
            <a:lvl4pPr indent="-273050" lvl="3" marL="1828800" marR="0" rtl="0" algn="l">
              <a:lnSpc>
                <a:spcPct val="100000"/>
              </a:lnSpc>
              <a:spcBef>
                <a:spcPts val="500"/>
              </a:spcBef>
              <a:spcAft>
                <a:spcPts val="0"/>
              </a:spcAft>
              <a:buClr>
                <a:schemeClr val="dk1"/>
              </a:buClr>
              <a:buSzPts val="700"/>
              <a:buFont typeface="Helvetica Neue"/>
              <a:buChar char="–"/>
              <a:defRPr i="0" sz="700" u="none" cap="none" strike="noStrike">
                <a:solidFill>
                  <a:schemeClr val="dk1"/>
                </a:solidFill>
                <a:latin typeface="Helvetica Neue"/>
                <a:ea typeface="Helvetica Neue"/>
                <a:cs typeface="Helvetica Neue"/>
                <a:sym typeface="Helvetica Neue"/>
              </a:defRPr>
            </a:lvl4pPr>
            <a:lvl5pPr indent="-273050" lvl="4" marL="2286000" marR="0" rtl="0" algn="l">
              <a:lnSpc>
                <a:spcPct val="100000"/>
              </a:lnSpc>
              <a:spcBef>
                <a:spcPts val="500"/>
              </a:spcBef>
              <a:spcAft>
                <a:spcPts val="0"/>
              </a:spcAft>
              <a:buClr>
                <a:schemeClr val="dk1"/>
              </a:buClr>
              <a:buSzPts val="700"/>
              <a:buFont typeface="Helvetica Neue"/>
              <a:buChar char="•"/>
              <a:defRPr i="0" sz="700" u="none" cap="none" strike="noStrike">
                <a:solidFill>
                  <a:schemeClr val="dk1"/>
                </a:solidFill>
                <a:latin typeface="Helvetica Neue"/>
                <a:ea typeface="Helvetica Neue"/>
                <a:cs typeface="Helvetica Neue"/>
                <a:sym typeface="Helvetica Neue"/>
              </a:defRPr>
            </a:lvl5pPr>
            <a:lvl6pPr indent="-273050" lvl="5" marL="2743200" marR="0" rtl="0" algn="l">
              <a:lnSpc>
                <a:spcPct val="100000"/>
              </a:lnSpc>
              <a:spcBef>
                <a:spcPts val="500"/>
              </a:spcBef>
              <a:spcAft>
                <a:spcPts val="0"/>
              </a:spcAft>
              <a:buClr>
                <a:schemeClr val="dk1"/>
              </a:buClr>
              <a:buSzPts val="700"/>
              <a:buFont typeface="Helvetica Neue"/>
              <a:buChar char="–"/>
              <a:defRPr i="0" sz="700" u="none" cap="none" strike="noStrike">
                <a:solidFill>
                  <a:schemeClr val="dk1"/>
                </a:solidFill>
                <a:latin typeface="Helvetica Neue"/>
                <a:ea typeface="Helvetica Neue"/>
                <a:cs typeface="Helvetica Neue"/>
                <a:sym typeface="Helvetica Neue"/>
              </a:defRPr>
            </a:lvl6pPr>
            <a:lvl7pPr indent="-273050" lvl="6" marL="3200400" marR="0" rtl="0" algn="l">
              <a:lnSpc>
                <a:spcPct val="100000"/>
              </a:lnSpc>
              <a:spcBef>
                <a:spcPts val="500"/>
              </a:spcBef>
              <a:spcAft>
                <a:spcPts val="0"/>
              </a:spcAft>
              <a:buClr>
                <a:schemeClr val="dk1"/>
              </a:buClr>
              <a:buSzPts val="700"/>
              <a:buFont typeface="Helvetica Neue"/>
              <a:buChar char="•"/>
              <a:defRPr i="0" sz="700" u="none" cap="none" strike="noStrike">
                <a:solidFill>
                  <a:schemeClr val="dk1"/>
                </a:solidFill>
                <a:latin typeface="Helvetica Neue"/>
                <a:ea typeface="Helvetica Neue"/>
                <a:cs typeface="Helvetica Neue"/>
                <a:sym typeface="Helvetica Neue"/>
              </a:defRPr>
            </a:lvl7pPr>
            <a:lvl8pPr indent="-273050" lvl="7" marL="3657600" marR="0" rtl="0" algn="l">
              <a:lnSpc>
                <a:spcPct val="100000"/>
              </a:lnSpc>
              <a:spcBef>
                <a:spcPts val="500"/>
              </a:spcBef>
              <a:spcAft>
                <a:spcPts val="0"/>
              </a:spcAft>
              <a:buClr>
                <a:schemeClr val="dk1"/>
              </a:buClr>
              <a:buSzPts val="700"/>
              <a:buFont typeface="Helvetica Neue"/>
              <a:buChar char="–"/>
              <a:defRPr i="0" sz="700" u="none" cap="none" strike="noStrike">
                <a:solidFill>
                  <a:schemeClr val="dk1"/>
                </a:solidFill>
                <a:latin typeface="Helvetica Neue"/>
                <a:ea typeface="Helvetica Neue"/>
                <a:cs typeface="Helvetica Neue"/>
                <a:sym typeface="Helvetica Neue"/>
              </a:defRPr>
            </a:lvl8pPr>
            <a:lvl9pPr indent="-273050" lvl="8" marL="4114800" marR="0" rtl="0" algn="l">
              <a:lnSpc>
                <a:spcPct val="100000"/>
              </a:lnSpc>
              <a:spcBef>
                <a:spcPts val="500"/>
              </a:spcBef>
              <a:spcAft>
                <a:spcPts val="500"/>
              </a:spcAft>
              <a:buClr>
                <a:schemeClr val="dk1"/>
              </a:buClr>
              <a:buSzPts val="700"/>
              <a:buFont typeface="Helvetica Neue"/>
              <a:buChar char="•"/>
              <a:defRPr i="0" sz="700" u="none" cap="none" strike="noStrike">
                <a:solidFill>
                  <a:schemeClr val="dk1"/>
                </a:solidFill>
                <a:latin typeface="Helvetica Neue"/>
                <a:ea typeface="Helvetica Neue"/>
                <a:cs typeface="Helvetica Neue"/>
                <a:sym typeface="Helvetica Neue"/>
              </a:defRPr>
            </a:lvl9pPr>
          </a:lstStyle>
          <a:p/>
        </p:txBody>
      </p:sp>
    </p:spTree>
  </p:cSld>
  <p:clrMap accent1="accent1" accent2="accent2" accent3="accent3" accent4="accent4" accent5="accent5" accent6="accent6" bg1="lt1" bg2="dk2" tx1="dk1" tx2="lt2" folHlink="folHlink" hlink="hlink"/>
  <p:sldLayoutIdLst>
    <p:sldLayoutId id="2147483662" r:id="rId1"/>
    <p:sldLayoutId id="2147483663" r:id="rId2"/>
    <p:sldLayoutId id="2147483664" r:id="rId3"/>
    <p:sldLayoutId id="2147483665" r:id="rId4"/>
    <p:sldLayoutId id="2147483666"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2880">
          <p15:clr>
            <a:srgbClr val="F26B43"/>
          </p15:clr>
        </p15:guide>
        <p15:guide id="2" pos="168">
          <p15:clr>
            <a:srgbClr val="F26B43"/>
          </p15:clr>
        </p15:guide>
        <p15:guide id="3" pos="5592">
          <p15:clr>
            <a:srgbClr val="F26B43"/>
          </p15:clr>
        </p15:guide>
        <p15:guide id="4" orient="horz" pos="2945">
          <p15:clr>
            <a:srgbClr val="F26B43"/>
          </p15:clr>
        </p15:guide>
        <p15:guide id="5" orient="horz" pos="552">
          <p15:clr>
            <a:srgbClr val="F26B43"/>
          </p15:clr>
        </p15:guide>
        <p15:guide id="6" orient="horz" pos="252">
          <p15:clr>
            <a:srgbClr val="F26B43"/>
          </p15:clr>
        </p15:guide>
        <p15:guide id="7" pos="2726">
          <p15:clr>
            <a:srgbClr val="EA4335"/>
          </p15:clr>
        </p15:guide>
        <p15:guide id="8" pos="3034">
          <p15:clr>
            <a:srgbClr val="EA4335"/>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13.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xml"/><Relationship Id="rId3" Type="http://schemas.openxmlformats.org/officeDocument/2006/relationships/image" Target="../media/image14.jp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xml"/><Relationship Id="rId3" Type="http://schemas.openxmlformats.org/officeDocument/2006/relationships/image" Target="../media/image5.png"/><Relationship Id="rId4" Type="http://schemas.openxmlformats.org/officeDocument/2006/relationships/image" Target="../media/image3.png"/><Relationship Id="rId5" Type="http://schemas.openxmlformats.org/officeDocument/2006/relationships/image" Target="../media/image2.png"/><Relationship Id="rId6" Type="http://schemas.openxmlformats.org/officeDocument/2006/relationships/image" Target="../media/image10.png"/><Relationship Id="rId7" Type="http://schemas.openxmlformats.org/officeDocument/2006/relationships/image" Target="../media/image9.png"/><Relationship Id="rId8"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xml"/><Relationship Id="rId3" Type="http://schemas.openxmlformats.org/officeDocument/2006/relationships/image" Target="../media/image14.jp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5.xml"/><Relationship Id="rId3" Type="http://schemas.openxmlformats.org/officeDocument/2006/relationships/image" Target="../media/image12.png"/><Relationship Id="rId4" Type="http://schemas.openxmlformats.org/officeDocument/2006/relationships/image" Target="../media/image2.png"/><Relationship Id="rId5"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01" name="Shape 101"/>
        <p:cNvGrpSpPr/>
        <p:nvPr/>
      </p:nvGrpSpPr>
      <p:grpSpPr>
        <a:xfrm>
          <a:off x="0" y="0"/>
          <a:ext cx="0" cy="0"/>
          <a:chOff x="0" y="0"/>
          <a:chExt cx="0" cy="0"/>
        </a:xfrm>
      </p:grpSpPr>
      <p:sp>
        <p:nvSpPr>
          <p:cNvPr id="102" name="Google Shape;102;p22"/>
          <p:cNvSpPr txBox="1"/>
          <p:nvPr>
            <p:ph idx="1" type="subTitle"/>
          </p:nvPr>
        </p:nvSpPr>
        <p:spPr>
          <a:xfrm>
            <a:off x="332185" y="2785205"/>
            <a:ext cx="4105500" cy="445800"/>
          </a:xfrm>
          <a:prstGeom prst="rect">
            <a:avLst/>
          </a:prstGeom>
          <a:noFill/>
          <a:ln>
            <a:noFill/>
          </a:ln>
        </p:spPr>
        <p:txBody>
          <a:bodyPr anchorCtr="0" anchor="ctr" bIns="0" lIns="0" spcFirstLastPara="1" rIns="0" wrap="square" tIns="0">
            <a:normAutofit/>
          </a:bodyPr>
          <a:lstStyle/>
          <a:p>
            <a:pPr indent="0" lvl="0" marL="0" rtl="0" algn="l">
              <a:spcBef>
                <a:spcPts val="0"/>
              </a:spcBef>
              <a:spcAft>
                <a:spcPts val="0"/>
              </a:spcAft>
              <a:buClr>
                <a:schemeClr val="lt1"/>
              </a:buClr>
              <a:buSzPts val="1200"/>
              <a:buFont typeface="Arial"/>
              <a:buNone/>
            </a:pPr>
            <a:r>
              <a:rPr b="1" lang="en">
                <a:solidFill>
                  <a:srgbClr val="000000"/>
                </a:solidFill>
              </a:rPr>
              <a:t>24/10/2021</a:t>
            </a:r>
            <a:endParaRPr b="1">
              <a:solidFill>
                <a:srgbClr val="000000"/>
              </a:solidFill>
            </a:endParaRPr>
          </a:p>
        </p:txBody>
      </p:sp>
      <p:pic>
        <p:nvPicPr>
          <p:cNvPr id="103" name="Google Shape;103;p22"/>
          <p:cNvPicPr preferRelativeResize="0"/>
          <p:nvPr/>
        </p:nvPicPr>
        <p:blipFill>
          <a:blip r:embed="rId3">
            <a:alphaModFix/>
          </a:blip>
          <a:stretch>
            <a:fillRect/>
          </a:stretch>
        </p:blipFill>
        <p:spPr>
          <a:xfrm>
            <a:off x="114300" y="3525000"/>
            <a:ext cx="1618500" cy="1618500"/>
          </a:xfrm>
          <a:prstGeom prst="rect">
            <a:avLst/>
          </a:prstGeom>
          <a:noFill/>
          <a:ln>
            <a:noFill/>
          </a:ln>
        </p:spPr>
      </p:pic>
      <p:sp>
        <p:nvSpPr>
          <p:cNvPr id="104" name="Google Shape;104;p22"/>
          <p:cNvSpPr/>
          <p:nvPr/>
        </p:nvSpPr>
        <p:spPr>
          <a:xfrm>
            <a:off x="0" y="0"/>
            <a:ext cx="9144000" cy="5143500"/>
          </a:xfrm>
          <a:custGeom>
            <a:rect b="b" l="l" r="r" t="t"/>
            <a:pathLst>
              <a:path extrusionOk="0" h="6858000" w="12192000">
                <a:moveTo>
                  <a:pt x="9144000" y="0"/>
                </a:moveTo>
                <a:lnTo>
                  <a:pt x="9450000" y="0"/>
                </a:lnTo>
                <a:lnTo>
                  <a:pt x="9450000" y="3309692"/>
                </a:lnTo>
                <a:lnTo>
                  <a:pt x="12192000" y="3309692"/>
                </a:lnTo>
                <a:lnTo>
                  <a:pt x="12192000" y="3615692"/>
                </a:lnTo>
                <a:lnTo>
                  <a:pt x="9450000" y="3615692"/>
                </a:lnTo>
                <a:lnTo>
                  <a:pt x="9450000" y="4394836"/>
                </a:lnTo>
                <a:lnTo>
                  <a:pt x="12192000" y="4394836"/>
                </a:lnTo>
                <a:lnTo>
                  <a:pt x="12192000" y="4700836"/>
                </a:lnTo>
                <a:lnTo>
                  <a:pt x="9450000" y="4700836"/>
                </a:lnTo>
                <a:lnTo>
                  <a:pt x="9450000" y="6858000"/>
                </a:lnTo>
                <a:lnTo>
                  <a:pt x="9144000" y="6858000"/>
                </a:lnTo>
                <a:lnTo>
                  <a:pt x="9144000" y="4700836"/>
                </a:lnTo>
                <a:lnTo>
                  <a:pt x="0" y="4700836"/>
                </a:lnTo>
                <a:lnTo>
                  <a:pt x="0" y="4394836"/>
                </a:lnTo>
                <a:lnTo>
                  <a:pt x="9144000" y="4394836"/>
                </a:lnTo>
                <a:lnTo>
                  <a:pt x="9144000" y="3615692"/>
                </a:lnTo>
                <a:lnTo>
                  <a:pt x="0" y="3615692"/>
                </a:lnTo>
                <a:lnTo>
                  <a:pt x="0" y="3309692"/>
                </a:lnTo>
                <a:lnTo>
                  <a:pt x="9144000" y="3309692"/>
                </a:lnTo>
                <a:close/>
              </a:path>
            </a:pathLst>
          </a:custGeom>
          <a:solidFill>
            <a:srgbClr val="EFEFEF"/>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05" name="Google Shape;105;p22"/>
          <p:cNvSpPr txBox="1"/>
          <p:nvPr>
            <p:ph type="ctrTitle"/>
          </p:nvPr>
        </p:nvSpPr>
        <p:spPr>
          <a:xfrm>
            <a:off x="160750" y="384652"/>
            <a:ext cx="2657400" cy="1908600"/>
          </a:xfrm>
          <a:prstGeom prst="rect">
            <a:avLst/>
          </a:prstGeom>
          <a:solidFill>
            <a:srgbClr val="FFFFFF"/>
          </a:solidFill>
          <a:ln>
            <a:noFill/>
          </a:ln>
        </p:spPr>
        <p:txBody>
          <a:bodyPr anchorCtr="0" anchor="ctr" bIns="68575" lIns="68575" spcFirstLastPara="1" rIns="0" wrap="square" tIns="0">
            <a:normAutofit/>
          </a:bodyPr>
          <a:lstStyle/>
          <a:p>
            <a:pPr indent="0" lvl="0" marL="0" rtl="0" algn="l">
              <a:spcBef>
                <a:spcPts val="0"/>
              </a:spcBef>
              <a:spcAft>
                <a:spcPts val="0"/>
              </a:spcAft>
              <a:buClr>
                <a:schemeClr val="lt1"/>
              </a:buClr>
              <a:buSzPts val="4500"/>
              <a:buFont typeface="Georgia"/>
              <a:buNone/>
            </a:pPr>
            <a:r>
              <a:rPr lang="en"/>
              <a:t>Paris Performance Review</a:t>
            </a:r>
            <a:endParaRPr sz="2100">
              <a:solidFill>
                <a:srgbClr val="000000"/>
              </a:solidFill>
            </a:endParaRPr>
          </a:p>
        </p:txBody>
      </p:sp>
      <p:pic>
        <p:nvPicPr>
          <p:cNvPr id="106" name="Google Shape;106;p22"/>
          <p:cNvPicPr preferRelativeResize="0"/>
          <p:nvPr/>
        </p:nvPicPr>
        <p:blipFill>
          <a:blip r:embed="rId4">
            <a:alphaModFix/>
          </a:blip>
          <a:stretch>
            <a:fillRect/>
          </a:stretch>
        </p:blipFill>
        <p:spPr>
          <a:xfrm>
            <a:off x="3203975" y="0"/>
            <a:ext cx="5940024" cy="514349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graphicFrame>
        <p:nvGraphicFramePr>
          <p:cNvPr id="111" name="Google Shape;111;p23"/>
          <p:cNvGraphicFramePr/>
          <p:nvPr/>
        </p:nvGraphicFramePr>
        <p:xfrm>
          <a:off x="266906" y="672131"/>
          <a:ext cx="3000000" cy="3000000"/>
        </p:xfrm>
        <a:graphic>
          <a:graphicData uri="http://schemas.openxmlformats.org/drawingml/2006/table">
            <a:tbl>
              <a:tblPr>
                <a:noFill/>
                <a:tableStyleId>{A0EAE48C-5507-4B33-AA6B-AAC2F005ED5C}</a:tableStyleId>
              </a:tblPr>
              <a:tblGrid>
                <a:gridCol w="383600"/>
                <a:gridCol w="2387800"/>
              </a:tblGrid>
              <a:tr h="633200">
                <a:tc>
                  <a:txBody>
                    <a:bodyPr/>
                    <a:lstStyle/>
                    <a:p>
                      <a:pPr indent="0" lvl="0" marL="0" rtl="0" algn="l">
                        <a:spcBef>
                          <a:spcPts val="0"/>
                        </a:spcBef>
                        <a:spcAft>
                          <a:spcPts val="0"/>
                        </a:spcAft>
                        <a:buNone/>
                      </a:pPr>
                      <a:r>
                        <a:rPr lang="en" sz="3600">
                          <a:latin typeface="Helvetica Neue"/>
                          <a:ea typeface="Helvetica Neue"/>
                          <a:cs typeface="Helvetica Neue"/>
                          <a:sym typeface="Helvetica Neue"/>
                        </a:rPr>
                        <a:t>1</a:t>
                      </a:r>
                      <a:endParaRPr sz="3600">
                        <a:latin typeface="Helvetica Neue"/>
                        <a:ea typeface="Helvetica Neue"/>
                        <a:cs typeface="Helvetica Neue"/>
                        <a:sym typeface="Helvetica Neue"/>
                      </a:endParaRPr>
                    </a:p>
                  </a:txBody>
                  <a:tcPr marT="68575" marB="68575" marR="68575" marL="6857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200"/>
                        </a:spcAft>
                        <a:buClr>
                          <a:schemeClr val="dk1"/>
                        </a:buClr>
                        <a:buSzPts val="800"/>
                        <a:buFont typeface="Arial"/>
                        <a:buNone/>
                      </a:pPr>
                      <a:r>
                        <a:rPr lang="en" sz="1700">
                          <a:latin typeface="Helvetica Neue"/>
                          <a:ea typeface="Helvetica Neue"/>
                          <a:cs typeface="Helvetica Neue"/>
                          <a:sym typeface="Helvetica Neue"/>
                        </a:rPr>
                        <a:t>Delivery</a:t>
                      </a:r>
                      <a:r>
                        <a:rPr lang="en" sz="1700">
                          <a:latin typeface="Helvetica Neue"/>
                          <a:ea typeface="Helvetica Neue"/>
                          <a:cs typeface="Helvetica Neue"/>
                          <a:sym typeface="Helvetica Neue"/>
                        </a:rPr>
                        <a:t> Performance</a:t>
                      </a:r>
                      <a:endParaRPr sz="1700">
                        <a:latin typeface="Helvetica Neue"/>
                        <a:ea typeface="Helvetica Neue"/>
                        <a:cs typeface="Helvetica Neue"/>
                        <a:sym typeface="Helvetica Neue"/>
                      </a:endParaRPr>
                    </a:p>
                  </a:txBody>
                  <a:tcPr marT="68575" marB="68575" marR="68575" marL="6857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633200">
                <a:tc>
                  <a:txBody>
                    <a:bodyPr/>
                    <a:lstStyle/>
                    <a:p>
                      <a:pPr indent="0" lvl="0" marL="0" rtl="0" algn="l">
                        <a:spcBef>
                          <a:spcPts val="0"/>
                        </a:spcBef>
                        <a:spcAft>
                          <a:spcPts val="0"/>
                        </a:spcAft>
                        <a:buNone/>
                      </a:pPr>
                      <a:r>
                        <a:rPr lang="en" sz="3600">
                          <a:solidFill>
                            <a:srgbClr val="D9D9D9"/>
                          </a:solidFill>
                          <a:latin typeface="Helvetica Neue"/>
                          <a:ea typeface="Helvetica Neue"/>
                          <a:cs typeface="Helvetica Neue"/>
                          <a:sym typeface="Helvetica Neue"/>
                        </a:rPr>
                        <a:t>2</a:t>
                      </a:r>
                      <a:endParaRPr sz="3600">
                        <a:solidFill>
                          <a:srgbClr val="D9D9D9"/>
                        </a:solidFill>
                        <a:latin typeface="Helvetica Neue"/>
                        <a:ea typeface="Helvetica Neue"/>
                        <a:cs typeface="Helvetica Neue"/>
                        <a:sym typeface="Helvetica Neue"/>
                      </a:endParaRPr>
                    </a:p>
                  </a:txBody>
                  <a:tcPr marT="68575" marB="68575" marR="68575" marL="6857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200"/>
                        </a:spcAft>
                        <a:buClr>
                          <a:schemeClr val="dk1"/>
                        </a:buClr>
                        <a:buSzPts val="800"/>
                        <a:buFont typeface="Arial"/>
                        <a:buNone/>
                      </a:pPr>
                      <a:r>
                        <a:rPr lang="en" sz="1700">
                          <a:solidFill>
                            <a:srgbClr val="D9D9D9"/>
                          </a:solidFill>
                          <a:latin typeface="Helvetica Neue"/>
                          <a:ea typeface="Helvetica Neue"/>
                          <a:cs typeface="Helvetica Neue"/>
                          <a:sym typeface="Helvetica Neue"/>
                        </a:rPr>
                        <a:t>Growth</a:t>
                      </a:r>
                      <a:endParaRPr sz="1700">
                        <a:solidFill>
                          <a:srgbClr val="D9D9D9"/>
                        </a:solidFill>
                        <a:latin typeface="Helvetica Neue"/>
                        <a:ea typeface="Helvetica Neue"/>
                        <a:cs typeface="Helvetica Neue"/>
                        <a:sym typeface="Helvetica Neue"/>
                      </a:endParaRPr>
                    </a:p>
                  </a:txBody>
                  <a:tcPr marT="68575" marB="68575" marR="68575" marL="6857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633200">
                <a:tc>
                  <a:txBody>
                    <a:bodyPr/>
                    <a:lstStyle/>
                    <a:p>
                      <a:pPr indent="0" lvl="0" marL="0" rtl="0" algn="l">
                        <a:spcBef>
                          <a:spcPts val="0"/>
                        </a:spcBef>
                        <a:spcAft>
                          <a:spcPts val="0"/>
                        </a:spcAft>
                        <a:buNone/>
                      </a:pPr>
                      <a:r>
                        <a:t/>
                      </a:r>
                      <a:endParaRPr sz="3600">
                        <a:solidFill>
                          <a:srgbClr val="D9D9D9"/>
                        </a:solidFill>
                        <a:latin typeface="Helvetica Neue"/>
                        <a:ea typeface="Helvetica Neue"/>
                        <a:cs typeface="Helvetica Neue"/>
                        <a:sym typeface="Helvetica Neue"/>
                      </a:endParaRPr>
                    </a:p>
                  </a:txBody>
                  <a:tcPr marT="68575" marB="68575" marR="68575" marL="6857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200"/>
                        </a:spcAft>
                        <a:buClr>
                          <a:schemeClr val="dk1"/>
                        </a:buClr>
                        <a:buSzPts val="800"/>
                        <a:buFont typeface="Arial"/>
                        <a:buNone/>
                      </a:pPr>
                      <a:r>
                        <a:t/>
                      </a:r>
                      <a:endParaRPr sz="1700">
                        <a:solidFill>
                          <a:srgbClr val="D9D9D9"/>
                        </a:solidFill>
                        <a:latin typeface="Helvetica Neue"/>
                        <a:ea typeface="Helvetica Neue"/>
                        <a:cs typeface="Helvetica Neue"/>
                        <a:sym typeface="Helvetica Neue"/>
                      </a:endParaRPr>
                    </a:p>
                  </a:txBody>
                  <a:tcPr marT="68575" marB="68575" marR="68575" marL="6857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633200">
                <a:tc>
                  <a:txBody>
                    <a:bodyPr/>
                    <a:lstStyle/>
                    <a:p>
                      <a:pPr indent="0" lvl="0" marL="0" rtl="0" algn="l">
                        <a:spcBef>
                          <a:spcPts val="0"/>
                        </a:spcBef>
                        <a:spcAft>
                          <a:spcPts val="0"/>
                        </a:spcAft>
                        <a:buNone/>
                      </a:pPr>
                      <a:r>
                        <a:t/>
                      </a:r>
                      <a:endParaRPr sz="3600">
                        <a:solidFill>
                          <a:srgbClr val="D9D9D9"/>
                        </a:solidFill>
                        <a:latin typeface="Helvetica Neue"/>
                        <a:ea typeface="Helvetica Neue"/>
                        <a:cs typeface="Helvetica Neue"/>
                        <a:sym typeface="Helvetica Neue"/>
                      </a:endParaRPr>
                    </a:p>
                  </a:txBody>
                  <a:tcPr marT="68575" marB="68575" marR="68575" marL="6857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t/>
                      </a:r>
                      <a:endParaRPr sz="1700">
                        <a:solidFill>
                          <a:srgbClr val="D9D9D9"/>
                        </a:solidFill>
                        <a:latin typeface="Helvetica Neue"/>
                        <a:ea typeface="Helvetica Neue"/>
                        <a:cs typeface="Helvetica Neue"/>
                        <a:sym typeface="Helvetica Neue"/>
                      </a:endParaRPr>
                    </a:p>
                  </a:txBody>
                  <a:tcPr marT="68575" marB="68575" marR="68575" marL="6857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633200">
                <a:tc>
                  <a:txBody>
                    <a:bodyPr/>
                    <a:lstStyle/>
                    <a:p>
                      <a:pPr indent="0" lvl="0" marL="0" rtl="0" algn="l">
                        <a:spcBef>
                          <a:spcPts val="0"/>
                        </a:spcBef>
                        <a:spcAft>
                          <a:spcPts val="0"/>
                        </a:spcAft>
                        <a:buNone/>
                      </a:pPr>
                      <a:r>
                        <a:t/>
                      </a:r>
                      <a:endParaRPr sz="3600">
                        <a:solidFill>
                          <a:srgbClr val="D9D9D9"/>
                        </a:solidFill>
                        <a:latin typeface="Helvetica Neue"/>
                        <a:ea typeface="Helvetica Neue"/>
                        <a:cs typeface="Helvetica Neue"/>
                        <a:sym typeface="Helvetica Neue"/>
                      </a:endParaRPr>
                    </a:p>
                  </a:txBody>
                  <a:tcPr marT="68575" marB="68575" marR="68575" marL="6857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200"/>
                        </a:spcAft>
                        <a:buNone/>
                      </a:pPr>
                      <a:r>
                        <a:t/>
                      </a:r>
                      <a:endParaRPr sz="1700">
                        <a:solidFill>
                          <a:srgbClr val="D9D9D9"/>
                        </a:solidFill>
                        <a:latin typeface="Helvetica Neue"/>
                        <a:ea typeface="Helvetica Neue"/>
                        <a:cs typeface="Helvetica Neue"/>
                        <a:sym typeface="Helvetica Neue"/>
                      </a:endParaRPr>
                    </a:p>
                  </a:txBody>
                  <a:tcPr marT="68575" marB="68575" marR="68575" marL="6857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sp>
        <p:nvSpPr>
          <p:cNvPr id="112" name="Google Shape;112;p23"/>
          <p:cNvSpPr txBox="1"/>
          <p:nvPr>
            <p:ph idx="12" type="sldNum"/>
          </p:nvPr>
        </p:nvSpPr>
        <p:spPr>
          <a:xfrm>
            <a:off x="8653160" y="4869180"/>
            <a:ext cx="223800" cy="102900"/>
          </a:xfrm>
          <a:prstGeom prst="rect">
            <a:avLst/>
          </a:prstGeom>
        </p:spPr>
        <p:txBody>
          <a:bodyPr anchorCtr="0" anchor="t" bIns="0" lIns="0" spcFirstLastPara="1" rIns="0" wrap="square" tIns="0">
            <a:noAutofit/>
          </a:bodyPr>
          <a:lstStyle/>
          <a:p>
            <a:pPr indent="0" lvl="0" marL="0" rtl="0" algn="r">
              <a:spcBef>
                <a:spcPts val="0"/>
              </a:spcBef>
              <a:spcAft>
                <a:spcPts val="0"/>
              </a:spcAft>
              <a:buClr>
                <a:srgbClr val="000000"/>
              </a:buClr>
              <a:buSzPts val="500"/>
              <a:buFont typeface="Arial"/>
              <a:buNone/>
            </a:pPr>
            <a:fld id="{00000000-1234-1234-1234-123412341234}" type="slidenum">
              <a:rPr lang="en">
                <a:solidFill>
                  <a:srgbClr val="FFFFFF"/>
                </a:solidFill>
              </a:rPr>
              <a:t>‹#›</a:t>
            </a:fld>
            <a:endParaRPr>
              <a:solidFill>
                <a:srgbClr val="FFFFFF"/>
              </a:solidFill>
            </a:endParaRPr>
          </a:p>
        </p:txBody>
      </p:sp>
      <p:pic>
        <p:nvPicPr>
          <p:cNvPr id="113" name="Google Shape;113;p23"/>
          <p:cNvPicPr preferRelativeResize="0"/>
          <p:nvPr/>
        </p:nvPicPr>
        <p:blipFill>
          <a:blip r:embed="rId3">
            <a:alphaModFix/>
          </a:blip>
          <a:stretch>
            <a:fillRect/>
          </a:stretch>
        </p:blipFill>
        <p:spPr>
          <a:xfrm>
            <a:off x="3126775" y="0"/>
            <a:ext cx="6017224" cy="5143502"/>
          </a:xfrm>
          <a:prstGeom prst="rect">
            <a:avLst/>
          </a:prstGeom>
          <a:noFill/>
          <a:ln>
            <a:noFill/>
          </a:ln>
        </p:spPr>
      </p:pic>
      <p:pic>
        <p:nvPicPr>
          <p:cNvPr id="114" name="Google Shape;114;p23"/>
          <p:cNvPicPr preferRelativeResize="0"/>
          <p:nvPr/>
        </p:nvPicPr>
        <p:blipFill>
          <a:blip r:embed="rId4">
            <a:alphaModFix/>
          </a:blip>
          <a:stretch>
            <a:fillRect/>
          </a:stretch>
        </p:blipFill>
        <p:spPr>
          <a:xfrm>
            <a:off x="114300" y="3525000"/>
            <a:ext cx="1618500" cy="16185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pic>
        <p:nvPicPr>
          <p:cNvPr id="119" name="Google Shape;119;p24"/>
          <p:cNvPicPr preferRelativeResize="0"/>
          <p:nvPr/>
        </p:nvPicPr>
        <p:blipFill>
          <a:blip r:embed="rId3">
            <a:alphaModFix/>
          </a:blip>
          <a:stretch>
            <a:fillRect/>
          </a:stretch>
        </p:blipFill>
        <p:spPr>
          <a:xfrm>
            <a:off x="6686550" y="3705225"/>
            <a:ext cx="2061900" cy="1250855"/>
          </a:xfrm>
          <a:prstGeom prst="rect">
            <a:avLst/>
          </a:prstGeom>
          <a:noFill/>
          <a:ln>
            <a:noFill/>
          </a:ln>
        </p:spPr>
      </p:pic>
      <p:pic>
        <p:nvPicPr>
          <p:cNvPr id="120" name="Google Shape;120;p24"/>
          <p:cNvPicPr preferRelativeResize="0"/>
          <p:nvPr/>
        </p:nvPicPr>
        <p:blipFill>
          <a:blip r:embed="rId4">
            <a:alphaModFix/>
          </a:blip>
          <a:stretch>
            <a:fillRect/>
          </a:stretch>
        </p:blipFill>
        <p:spPr>
          <a:xfrm>
            <a:off x="4765200" y="595413"/>
            <a:ext cx="4321650" cy="2786000"/>
          </a:xfrm>
          <a:prstGeom prst="rect">
            <a:avLst/>
          </a:prstGeom>
          <a:noFill/>
          <a:ln>
            <a:noFill/>
          </a:ln>
        </p:spPr>
      </p:pic>
      <p:sp>
        <p:nvSpPr>
          <p:cNvPr id="121" name="Google Shape;121;p24"/>
          <p:cNvSpPr txBox="1"/>
          <p:nvPr>
            <p:ph type="title"/>
          </p:nvPr>
        </p:nvSpPr>
        <p:spPr>
          <a:xfrm>
            <a:off x="732917" y="400050"/>
            <a:ext cx="3127800" cy="2955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2500"/>
              <a:t>Delivery Performance</a:t>
            </a:r>
            <a:endParaRPr sz="2500"/>
          </a:p>
        </p:txBody>
      </p:sp>
      <p:pic>
        <p:nvPicPr>
          <p:cNvPr id="122" name="Google Shape;122;p24"/>
          <p:cNvPicPr preferRelativeResize="0"/>
          <p:nvPr/>
        </p:nvPicPr>
        <p:blipFill>
          <a:blip r:embed="rId5">
            <a:alphaModFix/>
          </a:blip>
          <a:stretch>
            <a:fillRect/>
          </a:stretch>
        </p:blipFill>
        <p:spPr>
          <a:xfrm>
            <a:off x="8610775" y="0"/>
            <a:ext cx="532650" cy="532650"/>
          </a:xfrm>
          <a:prstGeom prst="rect">
            <a:avLst/>
          </a:prstGeom>
          <a:noFill/>
          <a:ln>
            <a:noFill/>
          </a:ln>
        </p:spPr>
      </p:pic>
      <p:pic>
        <p:nvPicPr>
          <p:cNvPr id="123" name="Google Shape;123;p24"/>
          <p:cNvPicPr preferRelativeResize="0"/>
          <p:nvPr/>
        </p:nvPicPr>
        <p:blipFill rotWithShape="1">
          <a:blip r:embed="rId6">
            <a:alphaModFix/>
          </a:blip>
          <a:srcRect b="0" l="0" r="0" t="0"/>
          <a:stretch/>
        </p:blipFill>
        <p:spPr>
          <a:xfrm>
            <a:off x="266925" y="1002975"/>
            <a:ext cx="4174075" cy="1410550"/>
          </a:xfrm>
          <a:prstGeom prst="rect">
            <a:avLst/>
          </a:prstGeom>
          <a:noFill/>
          <a:ln>
            <a:noFill/>
          </a:ln>
        </p:spPr>
      </p:pic>
      <p:sp>
        <p:nvSpPr>
          <p:cNvPr id="124" name="Google Shape;124;p24"/>
          <p:cNvSpPr txBox="1"/>
          <p:nvPr/>
        </p:nvSpPr>
        <p:spPr>
          <a:xfrm>
            <a:off x="323125" y="1082900"/>
            <a:ext cx="4081800" cy="1250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 sz="1200"/>
              <a:t>Over the month of December, Paris can be seen to provide the most number of </a:t>
            </a:r>
            <a:r>
              <a:rPr lang="en" sz="1200"/>
              <a:t>successful</a:t>
            </a:r>
            <a:r>
              <a:rPr lang="en" sz="1200"/>
              <a:t> </a:t>
            </a:r>
            <a:r>
              <a:rPr lang="en" sz="1200"/>
              <a:t>deliveries</a:t>
            </a:r>
            <a:r>
              <a:rPr lang="en" sz="1200"/>
              <a:t> in relation to the other zones with also a large sum of deliveries flowing through. Though Paris has a high rate of deliveries, the overall success rate of deliveries that are on time is just above 50% and </a:t>
            </a:r>
            <a:r>
              <a:rPr lang="en" sz="1200"/>
              <a:t>therefore</a:t>
            </a:r>
            <a:r>
              <a:rPr lang="en" sz="1200"/>
              <a:t> could be improved on.</a:t>
            </a:r>
            <a:endParaRPr/>
          </a:p>
        </p:txBody>
      </p:sp>
      <p:cxnSp>
        <p:nvCxnSpPr>
          <p:cNvPr id="125" name="Google Shape;125;p24"/>
          <p:cNvCxnSpPr/>
          <p:nvPr/>
        </p:nvCxnSpPr>
        <p:spPr>
          <a:xfrm>
            <a:off x="6067425" y="2571750"/>
            <a:ext cx="762000" cy="2229000"/>
          </a:xfrm>
          <a:prstGeom prst="straightConnector1">
            <a:avLst/>
          </a:prstGeom>
          <a:noFill/>
          <a:ln cap="flat" cmpd="sng" w="19050">
            <a:solidFill>
              <a:srgbClr val="4A86E8"/>
            </a:solidFill>
            <a:prstDash val="dot"/>
            <a:round/>
            <a:headEnd len="med" w="med" type="none"/>
            <a:tailEnd len="med" w="med" type="none"/>
          </a:ln>
        </p:spPr>
      </p:cxnSp>
      <p:cxnSp>
        <p:nvCxnSpPr>
          <p:cNvPr id="126" name="Google Shape;126;p24"/>
          <p:cNvCxnSpPr/>
          <p:nvPr/>
        </p:nvCxnSpPr>
        <p:spPr>
          <a:xfrm flipH="1">
            <a:off x="7601100" y="2105025"/>
            <a:ext cx="361800" cy="1962300"/>
          </a:xfrm>
          <a:prstGeom prst="straightConnector1">
            <a:avLst/>
          </a:prstGeom>
          <a:noFill/>
          <a:ln cap="flat" cmpd="sng" w="19050">
            <a:solidFill>
              <a:srgbClr val="4A86E8"/>
            </a:solidFill>
            <a:prstDash val="dot"/>
            <a:round/>
            <a:headEnd len="med" w="med" type="none"/>
            <a:tailEnd len="med" w="med" type="none"/>
          </a:ln>
        </p:spPr>
      </p:cxnSp>
      <p:sp>
        <p:nvSpPr>
          <p:cNvPr id="127" name="Google Shape;127;p24"/>
          <p:cNvSpPr txBox="1"/>
          <p:nvPr>
            <p:ph type="title"/>
          </p:nvPr>
        </p:nvSpPr>
        <p:spPr>
          <a:xfrm>
            <a:off x="5957822" y="337900"/>
            <a:ext cx="2061900" cy="2955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1200"/>
              <a:t>Total Deliveries Across Region</a:t>
            </a:r>
            <a:endParaRPr sz="1200"/>
          </a:p>
        </p:txBody>
      </p:sp>
      <p:pic>
        <p:nvPicPr>
          <p:cNvPr id="128" name="Google Shape;128;p24"/>
          <p:cNvPicPr preferRelativeResize="0"/>
          <p:nvPr/>
        </p:nvPicPr>
        <p:blipFill>
          <a:blip r:embed="rId7">
            <a:alphaModFix/>
          </a:blip>
          <a:stretch>
            <a:fillRect/>
          </a:stretch>
        </p:blipFill>
        <p:spPr>
          <a:xfrm>
            <a:off x="4327649" y="3925838"/>
            <a:ext cx="1846950" cy="809625"/>
          </a:xfrm>
          <a:prstGeom prst="rect">
            <a:avLst/>
          </a:prstGeom>
          <a:noFill/>
          <a:ln>
            <a:noFill/>
          </a:ln>
        </p:spPr>
      </p:pic>
      <p:grpSp>
        <p:nvGrpSpPr>
          <p:cNvPr id="129" name="Google Shape;129;p24"/>
          <p:cNvGrpSpPr/>
          <p:nvPr/>
        </p:nvGrpSpPr>
        <p:grpSpPr>
          <a:xfrm>
            <a:off x="233883" y="397998"/>
            <a:ext cx="343894" cy="299590"/>
            <a:chOff x="9629396" y="4455744"/>
            <a:chExt cx="343894" cy="445354"/>
          </a:xfrm>
        </p:grpSpPr>
        <p:grpSp>
          <p:nvGrpSpPr>
            <p:cNvPr id="130" name="Google Shape;130;p24"/>
            <p:cNvGrpSpPr/>
            <p:nvPr/>
          </p:nvGrpSpPr>
          <p:grpSpPr>
            <a:xfrm>
              <a:off x="9717587" y="4637368"/>
              <a:ext cx="208892" cy="82200"/>
              <a:chOff x="9717587" y="4670835"/>
              <a:chExt cx="208892" cy="82200"/>
            </a:xfrm>
          </p:grpSpPr>
          <p:sp>
            <p:nvSpPr>
              <p:cNvPr id="131" name="Google Shape;131;p24"/>
              <p:cNvSpPr/>
              <p:nvPr/>
            </p:nvSpPr>
            <p:spPr>
              <a:xfrm>
                <a:off x="9778879" y="4670835"/>
                <a:ext cx="147600" cy="82200"/>
              </a:xfrm>
              <a:prstGeom prst="homePlate">
                <a:avLst>
                  <a:gd fmla="val 31716" name="adj"/>
                </a:avLst>
              </a:prstGeom>
              <a:solidFill>
                <a:srgbClr val="3C78D8"/>
              </a:solidFill>
              <a:ln cap="flat" cmpd="sng" w="9525">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100"/>
                  <a:buFont typeface="Arial"/>
                  <a:buNone/>
                </a:pPr>
                <a:r>
                  <a:t/>
                </a:r>
                <a:endParaRPr b="1" i="0" sz="1100" u="none" cap="none" strike="noStrike">
                  <a:solidFill>
                    <a:srgbClr val="000000"/>
                  </a:solidFill>
                  <a:latin typeface="Arial"/>
                  <a:ea typeface="Arial"/>
                  <a:cs typeface="Arial"/>
                  <a:sym typeface="Arial"/>
                </a:endParaRPr>
              </a:p>
            </p:txBody>
          </p:sp>
          <p:sp>
            <p:nvSpPr>
              <p:cNvPr id="132" name="Google Shape;132;p24"/>
              <p:cNvSpPr/>
              <p:nvPr/>
            </p:nvSpPr>
            <p:spPr>
              <a:xfrm>
                <a:off x="9717587" y="4670835"/>
                <a:ext cx="91800" cy="82200"/>
              </a:xfrm>
              <a:prstGeom prst="homePlate">
                <a:avLst>
                  <a:gd fmla="val 31716" name="adj"/>
                </a:avLst>
              </a:prstGeom>
              <a:solidFill>
                <a:srgbClr val="3C78D8"/>
              </a:solidFill>
              <a:ln cap="flat" cmpd="sng" w="9525">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100"/>
                  <a:buFont typeface="Arial"/>
                  <a:buNone/>
                </a:pPr>
                <a:r>
                  <a:t/>
                </a:r>
                <a:endParaRPr b="1" i="0" sz="1100" u="none" cap="none" strike="noStrike">
                  <a:solidFill>
                    <a:srgbClr val="000000"/>
                  </a:solidFill>
                  <a:latin typeface="Arial"/>
                  <a:ea typeface="Arial"/>
                  <a:cs typeface="Arial"/>
                  <a:sym typeface="Arial"/>
                </a:endParaRPr>
              </a:p>
            </p:txBody>
          </p:sp>
        </p:grpSp>
        <p:grpSp>
          <p:nvGrpSpPr>
            <p:cNvPr id="133" name="Google Shape;133;p24"/>
            <p:cNvGrpSpPr/>
            <p:nvPr/>
          </p:nvGrpSpPr>
          <p:grpSpPr>
            <a:xfrm>
              <a:off x="9717587" y="4728132"/>
              <a:ext cx="255695" cy="82200"/>
              <a:chOff x="9717587" y="4774862"/>
              <a:chExt cx="255695" cy="82200"/>
            </a:xfrm>
          </p:grpSpPr>
          <p:sp>
            <p:nvSpPr>
              <p:cNvPr id="134" name="Google Shape;134;p24"/>
              <p:cNvSpPr/>
              <p:nvPr/>
            </p:nvSpPr>
            <p:spPr>
              <a:xfrm>
                <a:off x="9778882" y="4774862"/>
                <a:ext cx="194400" cy="82200"/>
              </a:xfrm>
              <a:prstGeom prst="homePlate">
                <a:avLst>
                  <a:gd fmla="val 31716" name="adj"/>
                </a:avLst>
              </a:prstGeom>
              <a:solidFill>
                <a:srgbClr val="3C78D8"/>
              </a:solidFill>
              <a:ln cap="flat" cmpd="sng" w="9525">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100"/>
                  <a:buFont typeface="Arial"/>
                  <a:buNone/>
                </a:pPr>
                <a:r>
                  <a:t/>
                </a:r>
                <a:endParaRPr b="1" i="0" sz="1100" u="none" cap="none" strike="noStrike">
                  <a:solidFill>
                    <a:srgbClr val="000000"/>
                  </a:solidFill>
                  <a:latin typeface="Arial"/>
                  <a:ea typeface="Arial"/>
                  <a:cs typeface="Arial"/>
                  <a:sym typeface="Arial"/>
                </a:endParaRPr>
              </a:p>
            </p:txBody>
          </p:sp>
          <p:sp>
            <p:nvSpPr>
              <p:cNvPr id="135" name="Google Shape;135;p24"/>
              <p:cNvSpPr/>
              <p:nvPr/>
            </p:nvSpPr>
            <p:spPr>
              <a:xfrm>
                <a:off x="9717587" y="4774862"/>
                <a:ext cx="91800" cy="82200"/>
              </a:xfrm>
              <a:prstGeom prst="homePlate">
                <a:avLst>
                  <a:gd fmla="val 31716" name="adj"/>
                </a:avLst>
              </a:prstGeom>
              <a:solidFill>
                <a:srgbClr val="3C78D8"/>
              </a:solidFill>
              <a:ln cap="flat" cmpd="sng" w="9525">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100"/>
                  <a:buFont typeface="Arial"/>
                  <a:buNone/>
                </a:pPr>
                <a:r>
                  <a:t/>
                </a:r>
                <a:endParaRPr b="1" i="0" sz="1100" u="none" cap="none" strike="noStrike">
                  <a:solidFill>
                    <a:srgbClr val="000000"/>
                  </a:solidFill>
                  <a:latin typeface="Arial"/>
                  <a:ea typeface="Arial"/>
                  <a:cs typeface="Arial"/>
                  <a:sym typeface="Arial"/>
                </a:endParaRPr>
              </a:p>
            </p:txBody>
          </p:sp>
        </p:grpSp>
        <p:grpSp>
          <p:nvGrpSpPr>
            <p:cNvPr id="136" name="Google Shape;136;p24"/>
            <p:cNvGrpSpPr/>
            <p:nvPr/>
          </p:nvGrpSpPr>
          <p:grpSpPr>
            <a:xfrm>
              <a:off x="9629396" y="4818898"/>
              <a:ext cx="343894" cy="82200"/>
              <a:chOff x="9629396" y="4857028"/>
              <a:chExt cx="343894" cy="82200"/>
            </a:xfrm>
          </p:grpSpPr>
          <p:sp>
            <p:nvSpPr>
              <p:cNvPr id="137" name="Google Shape;137;p24"/>
              <p:cNvSpPr/>
              <p:nvPr/>
            </p:nvSpPr>
            <p:spPr>
              <a:xfrm>
                <a:off x="9690690" y="4857028"/>
                <a:ext cx="282600" cy="82200"/>
              </a:xfrm>
              <a:prstGeom prst="homePlate">
                <a:avLst>
                  <a:gd fmla="val 31716" name="adj"/>
                </a:avLst>
              </a:prstGeom>
              <a:solidFill>
                <a:srgbClr val="3C78D8"/>
              </a:solidFill>
              <a:ln cap="flat" cmpd="sng" w="9525">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100"/>
                  <a:buFont typeface="Arial"/>
                  <a:buNone/>
                </a:pPr>
                <a:r>
                  <a:t/>
                </a:r>
                <a:endParaRPr b="1" i="0" sz="1100" u="none" cap="none" strike="noStrike">
                  <a:solidFill>
                    <a:srgbClr val="000000"/>
                  </a:solidFill>
                  <a:latin typeface="Arial"/>
                  <a:ea typeface="Arial"/>
                  <a:cs typeface="Arial"/>
                  <a:sym typeface="Arial"/>
                </a:endParaRPr>
              </a:p>
            </p:txBody>
          </p:sp>
          <p:sp>
            <p:nvSpPr>
              <p:cNvPr id="138" name="Google Shape;138;p24"/>
              <p:cNvSpPr/>
              <p:nvPr/>
            </p:nvSpPr>
            <p:spPr>
              <a:xfrm>
                <a:off x="9629396" y="4857028"/>
                <a:ext cx="91800" cy="82200"/>
              </a:xfrm>
              <a:prstGeom prst="homePlate">
                <a:avLst>
                  <a:gd fmla="val 31716" name="adj"/>
                </a:avLst>
              </a:prstGeom>
              <a:solidFill>
                <a:srgbClr val="3C78D8"/>
              </a:solidFill>
              <a:ln cap="flat" cmpd="sng" w="9525">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100"/>
                  <a:buFont typeface="Arial"/>
                  <a:buNone/>
                </a:pPr>
                <a:r>
                  <a:t/>
                </a:r>
                <a:endParaRPr b="1" i="0" sz="1100" u="none" cap="none" strike="noStrike">
                  <a:solidFill>
                    <a:srgbClr val="000000"/>
                  </a:solidFill>
                  <a:latin typeface="Arial"/>
                  <a:ea typeface="Arial"/>
                  <a:cs typeface="Arial"/>
                  <a:sym typeface="Arial"/>
                </a:endParaRPr>
              </a:p>
            </p:txBody>
          </p:sp>
        </p:grpSp>
        <p:grpSp>
          <p:nvGrpSpPr>
            <p:cNvPr id="139" name="Google Shape;139;p24"/>
            <p:cNvGrpSpPr/>
            <p:nvPr/>
          </p:nvGrpSpPr>
          <p:grpSpPr>
            <a:xfrm>
              <a:off x="9686496" y="4546502"/>
              <a:ext cx="188826" cy="82157"/>
              <a:chOff x="7343364" y="2536600"/>
              <a:chExt cx="371997" cy="116700"/>
            </a:xfrm>
          </p:grpSpPr>
          <p:sp>
            <p:nvSpPr>
              <p:cNvPr id="140" name="Google Shape;140;p24"/>
              <p:cNvSpPr/>
              <p:nvPr/>
            </p:nvSpPr>
            <p:spPr>
              <a:xfrm>
                <a:off x="7380261" y="2536600"/>
                <a:ext cx="335100" cy="116700"/>
              </a:xfrm>
              <a:prstGeom prst="homePlate">
                <a:avLst>
                  <a:gd fmla="val 31716" name="adj"/>
                </a:avLst>
              </a:prstGeom>
              <a:solidFill>
                <a:srgbClr val="3C78D8"/>
              </a:solidFill>
              <a:ln cap="flat" cmpd="sng" w="9525">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100"/>
                  <a:buFont typeface="Arial"/>
                  <a:buNone/>
                </a:pPr>
                <a:r>
                  <a:t/>
                </a:r>
                <a:endParaRPr b="1" i="0" sz="1100" u="none" cap="none" strike="noStrike">
                  <a:solidFill>
                    <a:srgbClr val="000000"/>
                  </a:solidFill>
                  <a:latin typeface="Arial"/>
                  <a:ea typeface="Arial"/>
                  <a:cs typeface="Arial"/>
                  <a:sym typeface="Arial"/>
                </a:endParaRPr>
              </a:p>
            </p:txBody>
          </p:sp>
          <p:sp>
            <p:nvSpPr>
              <p:cNvPr id="141" name="Google Shape;141;p24"/>
              <p:cNvSpPr/>
              <p:nvPr/>
            </p:nvSpPr>
            <p:spPr>
              <a:xfrm>
                <a:off x="7343364" y="2536600"/>
                <a:ext cx="171900" cy="116700"/>
              </a:xfrm>
              <a:prstGeom prst="homePlate">
                <a:avLst>
                  <a:gd fmla="val 31716" name="adj"/>
                </a:avLst>
              </a:prstGeom>
              <a:solidFill>
                <a:srgbClr val="3C78D8"/>
              </a:solidFill>
              <a:ln cap="flat" cmpd="sng" w="9525">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100"/>
                  <a:buFont typeface="Arial"/>
                  <a:buNone/>
                </a:pPr>
                <a:r>
                  <a:t/>
                </a:r>
                <a:endParaRPr b="1" i="0" sz="1100" u="none" cap="none" strike="noStrike">
                  <a:solidFill>
                    <a:srgbClr val="000000"/>
                  </a:solidFill>
                  <a:latin typeface="Arial"/>
                  <a:ea typeface="Arial"/>
                  <a:cs typeface="Arial"/>
                  <a:sym typeface="Arial"/>
                </a:endParaRPr>
              </a:p>
            </p:txBody>
          </p:sp>
        </p:grpSp>
        <p:grpSp>
          <p:nvGrpSpPr>
            <p:cNvPr id="142" name="Google Shape;142;p24"/>
            <p:cNvGrpSpPr/>
            <p:nvPr/>
          </p:nvGrpSpPr>
          <p:grpSpPr>
            <a:xfrm>
              <a:off x="9629427" y="4455744"/>
              <a:ext cx="276255" cy="82157"/>
              <a:chOff x="7249320" y="2397398"/>
              <a:chExt cx="544237" cy="116700"/>
            </a:xfrm>
          </p:grpSpPr>
          <p:sp>
            <p:nvSpPr>
              <p:cNvPr id="143" name="Google Shape;143;p24"/>
              <p:cNvSpPr/>
              <p:nvPr/>
            </p:nvSpPr>
            <p:spPr>
              <a:xfrm>
                <a:off x="7270357" y="2397398"/>
                <a:ext cx="523200" cy="116700"/>
              </a:xfrm>
              <a:prstGeom prst="homePlate">
                <a:avLst>
                  <a:gd fmla="val 31716" name="adj"/>
                </a:avLst>
              </a:prstGeom>
              <a:solidFill>
                <a:srgbClr val="3C78D8"/>
              </a:solidFill>
              <a:ln cap="flat" cmpd="sng" w="9525">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100"/>
                  <a:buFont typeface="Arial"/>
                  <a:buNone/>
                </a:pPr>
                <a:r>
                  <a:t/>
                </a:r>
                <a:endParaRPr b="1" i="0" sz="1100" u="none" cap="none" strike="noStrike">
                  <a:solidFill>
                    <a:srgbClr val="000000"/>
                  </a:solidFill>
                  <a:latin typeface="Arial"/>
                  <a:ea typeface="Arial"/>
                  <a:cs typeface="Arial"/>
                  <a:sym typeface="Arial"/>
                </a:endParaRPr>
              </a:p>
            </p:txBody>
          </p:sp>
          <p:sp>
            <p:nvSpPr>
              <p:cNvPr id="144" name="Google Shape;144;p24"/>
              <p:cNvSpPr/>
              <p:nvPr/>
            </p:nvSpPr>
            <p:spPr>
              <a:xfrm>
                <a:off x="7249320" y="2397398"/>
                <a:ext cx="188100" cy="116700"/>
              </a:xfrm>
              <a:prstGeom prst="homePlate">
                <a:avLst>
                  <a:gd fmla="val 31716" name="adj"/>
                </a:avLst>
              </a:prstGeom>
              <a:solidFill>
                <a:srgbClr val="3C78D8"/>
              </a:solidFill>
              <a:ln cap="flat" cmpd="sng" w="9525">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100"/>
                  <a:buFont typeface="Arial"/>
                  <a:buNone/>
                </a:pPr>
                <a:r>
                  <a:t/>
                </a:r>
                <a:endParaRPr b="1" i="0" sz="1100" u="none" cap="none" strike="noStrike">
                  <a:solidFill>
                    <a:srgbClr val="000000"/>
                  </a:solidFill>
                  <a:latin typeface="Arial"/>
                  <a:ea typeface="Arial"/>
                  <a:cs typeface="Arial"/>
                  <a:sym typeface="Arial"/>
                </a:endParaRPr>
              </a:p>
            </p:txBody>
          </p:sp>
        </p:grpSp>
      </p:grpSp>
      <p:sp>
        <p:nvSpPr>
          <p:cNvPr id="145" name="Google Shape;145;p24"/>
          <p:cNvSpPr txBox="1"/>
          <p:nvPr>
            <p:ph type="title"/>
          </p:nvPr>
        </p:nvSpPr>
        <p:spPr>
          <a:xfrm>
            <a:off x="634472" y="2720950"/>
            <a:ext cx="2061900" cy="2955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1200"/>
              <a:t>Successful deliveries by zone</a:t>
            </a:r>
            <a:endParaRPr sz="1200"/>
          </a:p>
        </p:txBody>
      </p:sp>
      <p:pic>
        <p:nvPicPr>
          <p:cNvPr id="146" name="Google Shape;146;p24"/>
          <p:cNvPicPr preferRelativeResize="0"/>
          <p:nvPr/>
        </p:nvPicPr>
        <p:blipFill rotWithShape="1">
          <a:blip r:embed="rId8">
            <a:alphaModFix/>
          </a:blip>
          <a:srcRect b="2635" l="0" r="0" t="9814"/>
          <a:stretch/>
        </p:blipFill>
        <p:spPr>
          <a:xfrm>
            <a:off x="323125" y="3016450"/>
            <a:ext cx="2931050" cy="190490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graphicFrame>
        <p:nvGraphicFramePr>
          <p:cNvPr id="151" name="Google Shape;151;p25"/>
          <p:cNvGraphicFramePr/>
          <p:nvPr/>
        </p:nvGraphicFramePr>
        <p:xfrm>
          <a:off x="266906" y="672131"/>
          <a:ext cx="3000000" cy="3000000"/>
        </p:xfrm>
        <a:graphic>
          <a:graphicData uri="http://schemas.openxmlformats.org/drawingml/2006/table">
            <a:tbl>
              <a:tblPr>
                <a:noFill/>
                <a:tableStyleId>{A0EAE48C-5507-4B33-AA6B-AAC2F005ED5C}</a:tableStyleId>
              </a:tblPr>
              <a:tblGrid>
                <a:gridCol w="383600"/>
                <a:gridCol w="2387800"/>
              </a:tblGrid>
              <a:tr h="633200">
                <a:tc>
                  <a:txBody>
                    <a:bodyPr/>
                    <a:lstStyle/>
                    <a:p>
                      <a:pPr indent="0" lvl="0" marL="0" rtl="0" algn="l">
                        <a:spcBef>
                          <a:spcPts val="0"/>
                        </a:spcBef>
                        <a:spcAft>
                          <a:spcPts val="0"/>
                        </a:spcAft>
                        <a:buNone/>
                      </a:pPr>
                      <a:r>
                        <a:rPr lang="en" sz="3600">
                          <a:solidFill>
                            <a:srgbClr val="D9D9D9"/>
                          </a:solidFill>
                          <a:latin typeface="Helvetica Neue"/>
                          <a:ea typeface="Helvetica Neue"/>
                          <a:cs typeface="Helvetica Neue"/>
                          <a:sym typeface="Helvetica Neue"/>
                        </a:rPr>
                        <a:t>1</a:t>
                      </a:r>
                      <a:endParaRPr sz="3600">
                        <a:solidFill>
                          <a:srgbClr val="D9D9D9"/>
                        </a:solidFill>
                        <a:latin typeface="Helvetica Neue"/>
                        <a:ea typeface="Helvetica Neue"/>
                        <a:cs typeface="Helvetica Neue"/>
                        <a:sym typeface="Helvetica Neue"/>
                      </a:endParaRPr>
                    </a:p>
                  </a:txBody>
                  <a:tcPr marT="68575" marB="68575" marR="68575" marL="6857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200"/>
                        </a:spcAft>
                        <a:buClr>
                          <a:schemeClr val="dk1"/>
                        </a:buClr>
                        <a:buSzPts val="800"/>
                        <a:buFont typeface="Arial"/>
                        <a:buNone/>
                      </a:pPr>
                      <a:r>
                        <a:rPr lang="en" sz="1700">
                          <a:solidFill>
                            <a:srgbClr val="D9D9D9"/>
                          </a:solidFill>
                          <a:latin typeface="Helvetica Neue"/>
                          <a:ea typeface="Helvetica Neue"/>
                          <a:cs typeface="Helvetica Neue"/>
                          <a:sym typeface="Helvetica Neue"/>
                        </a:rPr>
                        <a:t>Delivery Performance</a:t>
                      </a:r>
                      <a:endParaRPr sz="1700">
                        <a:solidFill>
                          <a:srgbClr val="D9D9D9"/>
                        </a:solidFill>
                        <a:latin typeface="Helvetica Neue"/>
                        <a:ea typeface="Helvetica Neue"/>
                        <a:cs typeface="Helvetica Neue"/>
                        <a:sym typeface="Helvetica Neue"/>
                      </a:endParaRPr>
                    </a:p>
                  </a:txBody>
                  <a:tcPr marT="68575" marB="68575" marR="68575" marL="6857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633200">
                <a:tc>
                  <a:txBody>
                    <a:bodyPr/>
                    <a:lstStyle/>
                    <a:p>
                      <a:pPr indent="0" lvl="0" marL="0" rtl="0" algn="l">
                        <a:spcBef>
                          <a:spcPts val="0"/>
                        </a:spcBef>
                        <a:spcAft>
                          <a:spcPts val="0"/>
                        </a:spcAft>
                        <a:buNone/>
                      </a:pPr>
                      <a:r>
                        <a:rPr lang="en" sz="3600">
                          <a:latin typeface="Helvetica Neue"/>
                          <a:ea typeface="Helvetica Neue"/>
                          <a:cs typeface="Helvetica Neue"/>
                          <a:sym typeface="Helvetica Neue"/>
                        </a:rPr>
                        <a:t>2</a:t>
                      </a:r>
                      <a:endParaRPr sz="3600">
                        <a:latin typeface="Helvetica Neue"/>
                        <a:ea typeface="Helvetica Neue"/>
                        <a:cs typeface="Helvetica Neue"/>
                        <a:sym typeface="Helvetica Neue"/>
                      </a:endParaRPr>
                    </a:p>
                  </a:txBody>
                  <a:tcPr marT="68575" marB="68575" marR="68575" marL="6857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200"/>
                        </a:spcAft>
                        <a:buClr>
                          <a:schemeClr val="dk1"/>
                        </a:buClr>
                        <a:buSzPts val="800"/>
                        <a:buFont typeface="Arial"/>
                        <a:buNone/>
                      </a:pPr>
                      <a:r>
                        <a:rPr lang="en" sz="1700">
                          <a:latin typeface="Helvetica Neue"/>
                          <a:ea typeface="Helvetica Neue"/>
                          <a:cs typeface="Helvetica Neue"/>
                          <a:sym typeface="Helvetica Neue"/>
                        </a:rPr>
                        <a:t>Growth</a:t>
                      </a:r>
                      <a:endParaRPr sz="1700">
                        <a:latin typeface="Helvetica Neue"/>
                        <a:ea typeface="Helvetica Neue"/>
                        <a:cs typeface="Helvetica Neue"/>
                        <a:sym typeface="Helvetica Neue"/>
                      </a:endParaRPr>
                    </a:p>
                  </a:txBody>
                  <a:tcPr marT="68575" marB="68575" marR="68575" marL="6857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633200">
                <a:tc>
                  <a:txBody>
                    <a:bodyPr/>
                    <a:lstStyle/>
                    <a:p>
                      <a:pPr indent="0" lvl="0" marL="0" rtl="0" algn="l">
                        <a:spcBef>
                          <a:spcPts val="0"/>
                        </a:spcBef>
                        <a:spcAft>
                          <a:spcPts val="0"/>
                        </a:spcAft>
                        <a:buNone/>
                      </a:pPr>
                      <a:r>
                        <a:t/>
                      </a:r>
                      <a:endParaRPr sz="3600">
                        <a:solidFill>
                          <a:srgbClr val="D9D9D9"/>
                        </a:solidFill>
                        <a:latin typeface="Helvetica Neue"/>
                        <a:ea typeface="Helvetica Neue"/>
                        <a:cs typeface="Helvetica Neue"/>
                        <a:sym typeface="Helvetica Neue"/>
                      </a:endParaRPr>
                    </a:p>
                  </a:txBody>
                  <a:tcPr marT="68575" marB="68575" marR="68575" marL="6857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200"/>
                        </a:spcAft>
                        <a:buClr>
                          <a:schemeClr val="dk1"/>
                        </a:buClr>
                        <a:buSzPts val="800"/>
                        <a:buFont typeface="Arial"/>
                        <a:buNone/>
                      </a:pPr>
                      <a:r>
                        <a:t/>
                      </a:r>
                      <a:endParaRPr sz="1700">
                        <a:solidFill>
                          <a:srgbClr val="D9D9D9"/>
                        </a:solidFill>
                        <a:latin typeface="Helvetica Neue"/>
                        <a:ea typeface="Helvetica Neue"/>
                        <a:cs typeface="Helvetica Neue"/>
                        <a:sym typeface="Helvetica Neue"/>
                      </a:endParaRPr>
                    </a:p>
                  </a:txBody>
                  <a:tcPr marT="68575" marB="68575" marR="68575" marL="6857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633200">
                <a:tc>
                  <a:txBody>
                    <a:bodyPr/>
                    <a:lstStyle/>
                    <a:p>
                      <a:pPr indent="0" lvl="0" marL="0" rtl="0" algn="l">
                        <a:spcBef>
                          <a:spcPts val="0"/>
                        </a:spcBef>
                        <a:spcAft>
                          <a:spcPts val="0"/>
                        </a:spcAft>
                        <a:buNone/>
                      </a:pPr>
                      <a:r>
                        <a:t/>
                      </a:r>
                      <a:endParaRPr sz="3600">
                        <a:solidFill>
                          <a:srgbClr val="D9D9D9"/>
                        </a:solidFill>
                        <a:latin typeface="Helvetica Neue"/>
                        <a:ea typeface="Helvetica Neue"/>
                        <a:cs typeface="Helvetica Neue"/>
                        <a:sym typeface="Helvetica Neue"/>
                      </a:endParaRPr>
                    </a:p>
                  </a:txBody>
                  <a:tcPr marT="68575" marB="68575" marR="68575" marL="6857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t/>
                      </a:r>
                      <a:endParaRPr sz="1700">
                        <a:solidFill>
                          <a:srgbClr val="D9D9D9"/>
                        </a:solidFill>
                        <a:latin typeface="Helvetica Neue"/>
                        <a:ea typeface="Helvetica Neue"/>
                        <a:cs typeface="Helvetica Neue"/>
                        <a:sym typeface="Helvetica Neue"/>
                      </a:endParaRPr>
                    </a:p>
                  </a:txBody>
                  <a:tcPr marT="68575" marB="68575" marR="68575" marL="6857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633200">
                <a:tc>
                  <a:txBody>
                    <a:bodyPr/>
                    <a:lstStyle/>
                    <a:p>
                      <a:pPr indent="0" lvl="0" marL="0" rtl="0" algn="l">
                        <a:spcBef>
                          <a:spcPts val="0"/>
                        </a:spcBef>
                        <a:spcAft>
                          <a:spcPts val="0"/>
                        </a:spcAft>
                        <a:buNone/>
                      </a:pPr>
                      <a:r>
                        <a:t/>
                      </a:r>
                      <a:endParaRPr sz="3600">
                        <a:solidFill>
                          <a:srgbClr val="D9D9D9"/>
                        </a:solidFill>
                        <a:latin typeface="Helvetica Neue"/>
                        <a:ea typeface="Helvetica Neue"/>
                        <a:cs typeface="Helvetica Neue"/>
                        <a:sym typeface="Helvetica Neue"/>
                      </a:endParaRPr>
                    </a:p>
                  </a:txBody>
                  <a:tcPr marT="68575" marB="68575" marR="68575" marL="6857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200"/>
                        </a:spcAft>
                        <a:buNone/>
                      </a:pPr>
                      <a:r>
                        <a:t/>
                      </a:r>
                      <a:endParaRPr sz="1700">
                        <a:solidFill>
                          <a:srgbClr val="D9D9D9"/>
                        </a:solidFill>
                        <a:latin typeface="Helvetica Neue"/>
                        <a:ea typeface="Helvetica Neue"/>
                        <a:cs typeface="Helvetica Neue"/>
                        <a:sym typeface="Helvetica Neue"/>
                      </a:endParaRPr>
                    </a:p>
                  </a:txBody>
                  <a:tcPr marT="68575" marB="68575" marR="68575" marL="6857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sp>
        <p:nvSpPr>
          <p:cNvPr id="152" name="Google Shape;152;p25"/>
          <p:cNvSpPr txBox="1"/>
          <p:nvPr>
            <p:ph idx="12" type="sldNum"/>
          </p:nvPr>
        </p:nvSpPr>
        <p:spPr>
          <a:xfrm>
            <a:off x="8653160" y="4869180"/>
            <a:ext cx="223800" cy="102900"/>
          </a:xfrm>
          <a:prstGeom prst="rect">
            <a:avLst/>
          </a:prstGeom>
        </p:spPr>
        <p:txBody>
          <a:bodyPr anchorCtr="0" anchor="t" bIns="0" lIns="0" spcFirstLastPara="1" rIns="0" wrap="square" tIns="0">
            <a:noAutofit/>
          </a:bodyPr>
          <a:lstStyle/>
          <a:p>
            <a:pPr indent="0" lvl="0" marL="0" rtl="0" algn="r">
              <a:spcBef>
                <a:spcPts val="0"/>
              </a:spcBef>
              <a:spcAft>
                <a:spcPts val="0"/>
              </a:spcAft>
              <a:buClr>
                <a:srgbClr val="000000"/>
              </a:buClr>
              <a:buSzPts val="500"/>
              <a:buFont typeface="Arial"/>
              <a:buNone/>
            </a:pPr>
            <a:fld id="{00000000-1234-1234-1234-123412341234}" type="slidenum">
              <a:rPr lang="en">
                <a:solidFill>
                  <a:srgbClr val="FFFFFF"/>
                </a:solidFill>
              </a:rPr>
              <a:t>‹#›</a:t>
            </a:fld>
            <a:endParaRPr>
              <a:solidFill>
                <a:srgbClr val="FFFFFF"/>
              </a:solidFill>
            </a:endParaRPr>
          </a:p>
        </p:txBody>
      </p:sp>
      <p:pic>
        <p:nvPicPr>
          <p:cNvPr id="153" name="Google Shape;153;p25"/>
          <p:cNvPicPr preferRelativeResize="0"/>
          <p:nvPr/>
        </p:nvPicPr>
        <p:blipFill>
          <a:blip r:embed="rId3">
            <a:alphaModFix/>
          </a:blip>
          <a:stretch>
            <a:fillRect/>
          </a:stretch>
        </p:blipFill>
        <p:spPr>
          <a:xfrm>
            <a:off x="3126775" y="0"/>
            <a:ext cx="6017224" cy="5143502"/>
          </a:xfrm>
          <a:prstGeom prst="rect">
            <a:avLst/>
          </a:prstGeom>
          <a:noFill/>
          <a:ln>
            <a:noFill/>
          </a:ln>
        </p:spPr>
      </p:pic>
      <p:pic>
        <p:nvPicPr>
          <p:cNvPr id="154" name="Google Shape;154;p25"/>
          <p:cNvPicPr preferRelativeResize="0"/>
          <p:nvPr/>
        </p:nvPicPr>
        <p:blipFill>
          <a:blip r:embed="rId4">
            <a:alphaModFix/>
          </a:blip>
          <a:stretch>
            <a:fillRect/>
          </a:stretch>
        </p:blipFill>
        <p:spPr>
          <a:xfrm>
            <a:off x="114300" y="3525000"/>
            <a:ext cx="1618500" cy="16185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6"/>
          <p:cNvSpPr txBox="1"/>
          <p:nvPr>
            <p:ph type="title"/>
          </p:nvPr>
        </p:nvSpPr>
        <p:spPr>
          <a:xfrm>
            <a:off x="1193463" y="339275"/>
            <a:ext cx="8610000" cy="2955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2500"/>
              <a:t>Growth</a:t>
            </a:r>
            <a:endParaRPr sz="2500"/>
          </a:p>
        </p:txBody>
      </p:sp>
      <p:cxnSp>
        <p:nvCxnSpPr>
          <p:cNvPr id="160" name="Google Shape;160;p26"/>
          <p:cNvCxnSpPr/>
          <p:nvPr/>
        </p:nvCxnSpPr>
        <p:spPr>
          <a:xfrm flipH="1" rot="10800000">
            <a:off x="435625" y="1023700"/>
            <a:ext cx="6900" cy="3465600"/>
          </a:xfrm>
          <a:prstGeom prst="straightConnector1">
            <a:avLst/>
          </a:prstGeom>
          <a:noFill/>
          <a:ln cap="flat" cmpd="sng" w="57150">
            <a:solidFill>
              <a:srgbClr val="C9DAF8"/>
            </a:solidFill>
            <a:prstDash val="solid"/>
            <a:round/>
            <a:headEnd len="sm" w="sm" type="none"/>
            <a:tailEnd len="med" w="med" type="triangle"/>
          </a:ln>
        </p:spPr>
      </p:cxnSp>
      <p:pic>
        <p:nvPicPr>
          <p:cNvPr id="161" name="Google Shape;161;p26"/>
          <p:cNvPicPr preferRelativeResize="0"/>
          <p:nvPr/>
        </p:nvPicPr>
        <p:blipFill>
          <a:blip r:embed="rId3">
            <a:alphaModFix/>
          </a:blip>
          <a:stretch>
            <a:fillRect/>
          </a:stretch>
        </p:blipFill>
        <p:spPr>
          <a:xfrm>
            <a:off x="676525" y="2020601"/>
            <a:ext cx="3598450" cy="2468700"/>
          </a:xfrm>
          <a:prstGeom prst="rect">
            <a:avLst/>
          </a:prstGeom>
          <a:noFill/>
          <a:ln cap="flat" cmpd="sng" w="9525">
            <a:solidFill>
              <a:schemeClr val="dk2"/>
            </a:solidFill>
            <a:prstDash val="solid"/>
            <a:round/>
            <a:headEnd len="sm" w="sm" type="none"/>
            <a:tailEnd len="sm" w="sm" type="none"/>
          </a:ln>
        </p:spPr>
      </p:pic>
      <p:pic>
        <p:nvPicPr>
          <p:cNvPr id="162" name="Google Shape;162;p26"/>
          <p:cNvPicPr preferRelativeResize="0"/>
          <p:nvPr/>
        </p:nvPicPr>
        <p:blipFill>
          <a:blip r:embed="rId4">
            <a:alphaModFix/>
          </a:blip>
          <a:stretch>
            <a:fillRect/>
          </a:stretch>
        </p:blipFill>
        <p:spPr>
          <a:xfrm>
            <a:off x="8610775" y="0"/>
            <a:ext cx="532650" cy="532650"/>
          </a:xfrm>
          <a:prstGeom prst="rect">
            <a:avLst/>
          </a:prstGeom>
          <a:noFill/>
          <a:ln>
            <a:noFill/>
          </a:ln>
        </p:spPr>
      </p:pic>
      <p:sp>
        <p:nvSpPr>
          <p:cNvPr id="163" name="Google Shape;163;p26"/>
          <p:cNvSpPr/>
          <p:nvPr/>
        </p:nvSpPr>
        <p:spPr>
          <a:xfrm>
            <a:off x="680875" y="1013750"/>
            <a:ext cx="8029200" cy="809100"/>
          </a:xfrm>
          <a:prstGeom prst="rect">
            <a:avLst/>
          </a:prstGeom>
          <a:solidFill>
            <a:srgbClr val="F3F3F3"/>
          </a:solidFill>
          <a:ln>
            <a:noFill/>
          </a:ln>
        </p:spPr>
        <p:txBody>
          <a:bodyPr anchorCtr="0" anchor="t" bIns="45700" lIns="108000" spcFirstLastPara="1" rIns="91425" wrap="square" tIns="72000">
            <a:noAutofit/>
          </a:bodyPr>
          <a:lstStyle/>
          <a:p>
            <a:pPr indent="0" lvl="0" marL="0" marR="0" rtl="0" algn="l">
              <a:lnSpc>
                <a:spcPct val="100000"/>
              </a:lnSpc>
              <a:spcBef>
                <a:spcPts val="0"/>
              </a:spcBef>
              <a:spcAft>
                <a:spcPts val="0"/>
              </a:spcAft>
              <a:buClr>
                <a:srgbClr val="000000"/>
              </a:buClr>
              <a:buSzPts val="1200"/>
              <a:buFont typeface="Arial"/>
              <a:buNone/>
            </a:pPr>
            <a:r>
              <a:rPr lang="en" sz="1200"/>
              <a:t>There has been substantial growth of drivers over the last 4 years in Paris . This is critical to match the increase in flow of inventory currently seen within this zone throughout the years and is currently where a large number of drivers are joining followed by Manchester. </a:t>
            </a:r>
            <a:endParaRPr sz="1200"/>
          </a:p>
          <a:p>
            <a:pPr indent="0" lvl="0" marL="0" marR="0" rtl="0" algn="l">
              <a:lnSpc>
                <a:spcPct val="100000"/>
              </a:lnSpc>
              <a:spcBef>
                <a:spcPts val="0"/>
              </a:spcBef>
              <a:spcAft>
                <a:spcPts val="0"/>
              </a:spcAft>
              <a:buClr>
                <a:srgbClr val="000000"/>
              </a:buClr>
              <a:buSzPts val="1200"/>
              <a:buFont typeface="Arial"/>
              <a:buNone/>
            </a:pPr>
            <a:r>
              <a:t/>
            </a:r>
            <a:endParaRPr sz="1200"/>
          </a:p>
          <a:p>
            <a:pPr indent="0" lvl="0" marL="0" marR="0" rtl="0" algn="ctr">
              <a:lnSpc>
                <a:spcPct val="100000"/>
              </a:lnSpc>
              <a:spcBef>
                <a:spcPts val="0"/>
              </a:spcBef>
              <a:spcAft>
                <a:spcPts val="0"/>
              </a:spcAft>
              <a:buClr>
                <a:srgbClr val="000000"/>
              </a:buClr>
              <a:buSzPts val="1200"/>
              <a:buFont typeface="Arial"/>
              <a:buNone/>
            </a:pPr>
            <a:r>
              <a:t/>
            </a:r>
            <a:endParaRPr sz="1200"/>
          </a:p>
          <a:p>
            <a:pPr indent="0" lvl="0" marL="0" marR="0" rtl="0" algn="ctr">
              <a:lnSpc>
                <a:spcPct val="100000"/>
              </a:lnSpc>
              <a:spcBef>
                <a:spcPts val="0"/>
              </a:spcBef>
              <a:spcAft>
                <a:spcPts val="0"/>
              </a:spcAft>
              <a:buClr>
                <a:srgbClr val="000000"/>
              </a:buClr>
              <a:buSzPts val="1200"/>
              <a:buFont typeface="Arial"/>
              <a:buNone/>
            </a:pPr>
            <a:r>
              <a:t/>
            </a:r>
            <a:endParaRPr sz="1200"/>
          </a:p>
          <a:p>
            <a:pPr indent="0" lvl="0" marL="0" marR="0" rtl="0" algn="ctr">
              <a:lnSpc>
                <a:spcPct val="100000"/>
              </a:lnSpc>
              <a:spcBef>
                <a:spcPts val="0"/>
              </a:spcBef>
              <a:spcAft>
                <a:spcPts val="0"/>
              </a:spcAft>
              <a:buClr>
                <a:srgbClr val="000000"/>
              </a:buClr>
              <a:buSzPts val="1200"/>
              <a:buFont typeface="Arial"/>
              <a:buNone/>
            </a:pPr>
            <a:r>
              <a:t/>
            </a:r>
            <a:endParaRPr sz="1200"/>
          </a:p>
          <a:p>
            <a:pPr indent="0" lvl="0" marL="0" marR="0" rtl="0" algn="ctr">
              <a:lnSpc>
                <a:spcPct val="100000"/>
              </a:lnSpc>
              <a:spcBef>
                <a:spcPts val="0"/>
              </a:spcBef>
              <a:spcAft>
                <a:spcPts val="0"/>
              </a:spcAft>
              <a:buClr>
                <a:srgbClr val="000000"/>
              </a:buClr>
              <a:buSzPts val="1200"/>
              <a:buFont typeface="Arial"/>
              <a:buNone/>
            </a:pPr>
            <a:r>
              <a:t/>
            </a:r>
            <a:endParaRPr sz="1200"/>
          </a:p>
          <a:p>
            <a:pPr indent="0" lvl="0" marL="0" marR="0" rtl="0" algn="l">
              <a:lnSpc>
                <a:spcPct val="100000"/>
              </a:lnSpc>
              <a:spcBef>
                <a:spcPts val="0"/>
              </a:spcBef>
              <a:spcAft>
                <a:spcPts val="0"/>
              </a:spcAft>
              <a:buClr>
                <a:srgbClr val="000000"/>
              </a:buClr>
              <a:buSzPts val="1200"/>
              <a:buFont typeface="Arial"/>
              <a:buNone/>
            </a:pPr>
            <a:r>
              <a:t/>
            </a:r>
            <a:endParaRPr i="0" sz="12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200"/>
              <a:buFont typeface="Arial"/>
              <a:buNone/>
            </a:pPr>
            <a:r>
              <a:t/>
            </a:r>
            <a:endParaRPr i="0" sz="12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200"/>
              <a:buFont typeface="Arial"/>
              <a:buNone/>
            </a:pPr>
            <a:r>
              <a:t/>
            </a:r>
            <a:endParaRPr i="0" sz="12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200"/>
              <a:buFont typeface="Arial"/>
              <a:buNone/>
            </a:pPr>
            <a:r>
              <a:t/>
            </a:r>
            <a:endParaRPr i="0" sz="12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200"/>
              <a:buFont typeface="Arial"/>
              <a:buNone/>
            </a:pPr>
            <a:r>
              <a:t/>
            </a:r>
            <a:endParaRPr i="0" sz="12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200"/>
              <a:buFont typeface="Arial"/>
              <a:buNone/>
            </a:pPr>
            <a:r>
              <a:t/>
            </a:r>
            <a:endParaRPr i="0" sz="12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200"/>
              <a:buFont typeface="Arial"/>
              <a:buNone/>
            </a:pPr>
            <a:r>
              <a:t/>
            </a:r>
            <a:endParaRPr i="0" sz="12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200"/>
              <a:buFont typeface="Arial"/>
              <a:buNone/>
            </a:pPr>
            <a:r>
              <a:t/>
            </a:r>
            <a:endParaRPr i="0" sz="1200" u="none" cap="none" strike="noStrike">
              <a:solidFill>
                <a:srgbClr val="00000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400"/>
              <a:buFont typeface="Arial"/>
              <a:buNone/>
            </a:pPr>
            <a:r>
              <a:t/>
            </a:r>
            <a:endParaRPr i="0" sz="1400" u="none" cap="none" strike="noStrike">
              <a:solidFill>
                <a:srgbClr val="000000"/>
              </a:solidFill>
            </a:endParaRPr>
          </a:p>
        </p:txBody>
      </p:sp>
      <p:pic>
        <p:nvPicPr>
          <p:cNvPr id="164" name="Google Shape;164;p26"/>
          <p:cNvPicPr preferRelativeResize="0"/>
          <p:nvPr/>
        </p:nvPicPr>
        <p:blipFill rotWithShape="1">
          <a:blip r:embed="rId5">
            <a:alphaModFix/>
          </a:blip>
          <a:srcRect b="0" l="0" r="0" t="0"/>
          <a:stretch/>
        </p:blipFill>
        <p:spPr>
          <a:xfrm>
            <a:off x="5089850" y="1966925"/>
            <a:ext cx="3406450" cy="2522375"/>
          </a:xfrm>
          <a:prstGeom prst="rect">
            <a:avLst/>
          </a:prstGeom>
          <a:noFill/>
          <a:ln cap="flat" cmpd="sng" w="9525">
            <a:solidFill>
              <a:schemeClr val="dk2"/>
            </a:solidFill>
            <a:prstDash val="solid"/>
            <a:round/>
            <a:headEnd len="sm" w="sm" type="none"/>
            <a:tailEnd len="sm" w="sm" type="none"/>
          </a:ln>
        </p:spPr>
      </p:pic>
      <p:grpSp>
        <p:nvGrpSpPr>
          <p:cNvPr id="165" name="Google Shape;165;p26"/>
          <p:cNvGrpSpPr/>
          <p:nvPr/>
        </p:nvGrpSpPr>
        <p:grpSpPr>
          <a:xfrm>
            <a:off x="557079" y="339287"/>
            <a:ext cx="264965" cy="399119"/>
            <a:chOff x="9318220" y="3632852"/>
            <a:chExt cx="287100" cy="432462"/>
          </a:xfrm>
        </p:grpSpPr>
        <p:sp>
          <p:nvSpPr>
            <p:cNvPr id="166" name="Google Shape;166;p26"/>
            <p:cNvSpPr/>
            <p:nvPr/>
          </p:nvSpPr>
          <p:spPr>
            <a:xfrm>
              <a:off x="9394158" y="3632852"/>
              <a:ext cx="135300" cy="138600"/>
            </a:xfrm>
            <a:prstGeom prst="ellipse">
              <a:avLst/>
            </a:prstGeom>
            <a:solidFill>
              <a:srgbClr val="3C7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945"/>
                <a:buFont typeface="Arial"/>
                <a:buNone/>
              </a:pPr>
              <a:r>
                <a:t/>
              </a:r>
              <a:endParaRPr b="0" i="0" sz="1945" u="none" cap="none" strike="noStrike">
                <a:solidFill>
                  <a:srgbClr val="FFFFFF"/>
                </a:solidFill>
                <a:latin typeface="Georgia"/>
                <a:ea typeface="Georgia"/>
                <a:cs typeface="Georgia"/>
                <a:sym typeface="Georgia"/>
              </a:endParaRPr>
            </a:p>
          </p:txBody>
        </p:sp>
        <p:sp>
          <p:nvSpPr>
            <p:cNvPr id="167" name="Google Shape;167;p26"/>
            <p:cNvSpPr/>
            <p:nvPr/>
          </p:nvSpPr>
          <p:spPr>
            <a:xfrm>
              <a:off x="9318220" y="3771314"/>
              <a:ext cx="287100" cy="294000"/>
            </a:xfrm>
            <a:prstGeom prst="pie">
              <a:avLst>
                <a:gd fmla="val 10800006" name="adj1"/>
                <a:gd fmla="val 21593516" name="adj2"/>
              </a:avLst>
            </a:prstGeom>
            <a:solidFill>
              <a:srgbClr val="3C7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945"/>
                <a:buFont typeface="Arial"/>
                <a:buNone/>
              </a:pPr>
              <a:r>
                <a:t/>
              </a:r>
              <a:endParaRPr b="0" i="0" sz="1945" u="none" cap="none" strike="noStrike">
                <a:solidFill>
                  <a:srgbClr val="FFFFFF"/>
                </a:solidFill>
                <a:latin typeface="Georgia"/>
                <a:ea typeface="Georgia"/>
                <a:cs typeface="Georgia"/>
                <a:sym typeface="Georgia"/>
              </a:endParaRPr>
            </a:p>
          </p:txBody>
        </p:sp>
      </p:grpSp>
      <p:grpSp>
        <p:nvGrpSpPr>
          <p:cNvPr id="168" name="Google Shape;168;p26"/>
          <p:cNvGrpSpPr/>
          <p:nvPr/>
        </p:nvGrpSpPr>
        <p:grpSpPr>
          <a:xfrm>
            <a:off x="822054" y="339287"/>
            <a:ext cx="264965" cy="399119"/>
            <a:chOff x="9318220" y="3632852"/>
            <a:chExt cx="287100" cy="432462"/>
          </a:xfrm>
        </p:grpSpPr>
        <p:sp>
          <p:nvSpPr>
            <p:cNvPr id="169" name="Google Shape;169;p26"/>
            <p:cNvSpPr/>
            <p:nvPr/>
          </p:nvSpPr>
          <p:spPr>
            <a:xfrm>
              <a:off x="9394158" y="3632852"/>
              <a:ext cx="135300" cy="138600"/>
            </a:xfrm>
            <a:prstGeom prst="ellipse">
              <a:avLst/>
            </a:prstGeom>
            <a:solidFill>
              <a:srgbClr val="3C7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945"/>
                <a:buFont typeface="Arial"/>
                <a:buNone/>
              </a:pPr>
              <a:r>
                <a:t/>
              </a:r>
              <a:endParaRPr b="0" i="0" sz="1945" u="none" cap="none" strike="noStrike">
                <a:solidFill>
                  <a:srgbClr val="FFFFFF"/>
                </a:solidFill>
                <a:latin typeface="Georgia"/>
                <a:ea typeface="Georgia"/>
                <a:cs typeface="Georgia"/>
                <a:sym typeface="Georgia"/>
              </a:endParaRPr>
            </a:p>
          </p:txBody>
        </p:sp>
        <p:sp>
          <p:nvSpPr>
            <p:cNvPr id="170" name="Google Shape;170;p26"/>
            <p:cNvSpPr/>
            <p:nvPr/>
          </p:nvSpPr>
          <p:spPr>
            <a:xfrm>
              <a:off x="9318220" y="3771314"/>
              <a:ext cx="287100" cy="294000"/>
            </a:xfrm>
            <a:prstGeom prst="pie">
              <a:avLst>
                <a:gd fmla="val 10800006" name="adj1"/>
                <a:gd fmla="val 21593516" name="adj2"/>
              </a:avLst>
            </a:prstGeom>
            <a:solidFill>
              <a:srgbClr val="3C7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945"/>
                <a:buFont typeface="Arial"/>
                <a:buNone/>
              </a:pPr>
              <a:r>
                <a:t/>
              </a:r>
              <a:endParaRPr b="0" i="0" sz="1945" u="none" cap="none" strike="noStrike">
                <a:solidFill>
                  <a:srgbClr val="FFFFFF"/>
                </a:solidFill>
                <a:latin typeface="Georgia"/>
                <a:ea typeface="Georgia"/>
                <a:cs typeface="Georgia"/>
                <a:sym typeface="Georgia"/>
              </a:endParaRPr>
            </a:p>
          </p:txBody>
        </p:sp>
      </p:grpSp>
      <p:grpSp>
        <p:nvGrpSpPr>
          <p:cNvPr id="171" name="Google Shape;171;p26"/>
          <p:cNvGrpSpPr/>
          <p:nvPr/>
        </p:nvGrpSpPr>
        <p:grpSpPr>
          <a:xfrm>
            <a:off x="680879" y="339287"/>
            <a:ext cx="264965" cy="399119"/>
            <a:chOff x="9318220" y="3632852"/>
            <a:chExt cx="287100" cy="432462"/>
          </a:xfrm>
        </p:grpSpPr>
        <p:sp>
          <p:nvSpPr>
            <p:cNvPr id="172" name="Google Shape;172;p26"/>
            <p:cNvSpPr/>
            <p:nvPr/>
          </p:nvSpPr>
          <p:spPr>
            <a:xfrm>
              <a:off x="9394158" y="3632852"/>
              <a:ext cx="135300" cy="138600"/>
            </a:xfrm>
            <a:prstGeom prst="ellipse">
              <a:avLst/>
            </a:prstGeom>
            <a:solidFill>
              <a:srgbClr val="3C7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945"/>
                <a:buFont typeface="Arial"/>
                <a:buNone/>
              </a:pPr>
              <a:r>
                <a:t/>
              </a:r>
              <a:endParaRPr b="0" i="0" sz="1945" u="none" cap="none" strike="noStrike">
                <a:solidFill>
                  <a:srgbClr val="FFFFFF"/>
                </a:solidFill>
                <a:latin typeface="Georgia"/>
                <a:ea typeface="Georgia"/>
                <a:cs typeface="Georgia"/>
                <a:sym typeface="Georgia"/>
              </a:endParaRPr>
            </a:p>
          </p:txBody>
        </p:sp>
        <p:sp>
          <p:nvSpPr>
            <p:cNvPr id="173" name="Google Shape;173;p26"/>
            <p:cNvSpPr/>
            <p:nvPr/>
          </p:nvSpPr>
          <p:spPr>
            <a:xfrm>
              <a:off x="9318220" y="3771314"/>
              <a:ext cx="287100" cy="294000"/>
            </a:xfrm>
            <a:prstGeom prst="pie">
              <a:avLst>
                <a:gd fmla="val 10800006" name="adj1"/>
                <a:gd fmla="val 21593516" name="adj2"/>
              </a:avLst>
            </a:prstGeom>
            <a:solidFill>
              <a:srgbClr val="3C7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945"/>
                <a:buFont typeface="Arial"/>
                <a:buNone/>
              </a:pPr>
              <a:r>
                <a:t/>
              </a:r>
              <a:endParaRPr b="0" i="0" sz="1945" u="none" cap="none" strike="noStrike">
                <a:solidFill>
                  <a:srgbClr val="FFFFFF"/>
                </a:solidFill>
                <a:latin typeface="Georgia"/>
                <a:ea typeface="Georgia"/>
                <a:cs typeface="Georgia"/>
                <a:sym typeface="Georgia"/>
              </a:endParaRPr>
            </a:p>
          </p:txBody>
        </p:sp>
      </p:gr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PwC">
  <a:themeElements>
    <a:clrScheme name="PwC Colors">
      <a:dk1>
        <a:srgbClr val="000000"/>
      </a:dk1>
      <a:lt1>
        <a:srgbClr val="FFFFFF"/>
      </a:lt1>
      <a:dk2>
        <a:srgbClr val="7D7D7D"/>
      </a:dk2>
      <a:lt2>
        <a:srgbClr val="DEDEDE"/>
      </a:lt2>
      <a:accent1>
        <a:srgbClr val="D04A02"/>
      </a:accent1>
      <a:accent2>
        <a:srgbClr val="FFB600"/>
      </a:accent2>
      <a:accent3>
        <a:srgbClr val="E0301E"/>
      </a:accent3>
      <a:accent4>
        <a:srgbClr val="EB8C00"/>
      </a:accent4>
      <a:accent5>
        <a:srgbClr val="D93954"/>
      </a:accent5>
      <a:accent6>
        <a:srgbClr val="464646"/>
      </a:accent6>
      <a:hlink>
        <a:srgbClr val="D04A02"/>
      </a:hlink>
      <a:folHlink>
        <a:srgbClr val="D9395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