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91BE-EC8C-784D-84B9-B11ABF980419}" type="datetimeFigureOut">
              <a:rPr lang="en-US" smtClean="0"/>
              <a:t>29/11/2016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E8D-D217-1347-8832-E3FED9AC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101" t="300" r="9144" b="4312"/>
          <a:stretch/>
        </p:blipFill>
        <p:spPr>
          <a:xfrm>
            <a:off x="2135112" y="1674811"/>
            <a:ext cx="4395817" cy="4438248"/>
          </a:xfrm>
          <a:prstGeom prst="ellipse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81670" y="778066"/>
            <a:ext cx="767626" cy="1817897"/>
            <a:chOff x="3070095" y="415184"/>
            <a:chExt cx="767626" cy="181789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65465" y="1674811"/>
              <a:ext cx="125595" cy="558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91060" y="1674811"/>
              <a:ext cx="293054" cy="4047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91060" y="1325892"/>
              <a:ext cx="0" cy="3489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0095" y="1437546"/>
              <a:ext cx="320966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391060" y="1437546"/>
              <a:ext cx="293054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12954" t="6182" r="18859" b="24654"/>
            <a:stretch/>
          </p:blipFill>
          <p:spPr>
            <a:xfrm>
              <a:off x="3070095" y="415184"/>
              <a:ext cx="767626" cy="910708"/>
            </a:xfrm>
            <a:prstGeom prst="ellipse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4115011" y="289570"/>
            <a:ext cx="820956" cy="1819657"/>
            <a:chOff x="4575526" y="415183"/>
            <a:chExt cx="820956" cy="1819657"/>
          </a:xfrm>
        </p:grpSpPr>
        <p:grpSp>
          <p:nvGrpSpPr>
            <p:cNvPr id="22" name="Group 21"/>
            <p:cNvGrpSpPr/>
            <p:nvPr/>
          </p:nvGrpSpPr>
          <p:grpSpPr>
            <a:xfrm>
              <a:off x="4700516" y="1327651"/>
              <a:ext cx="614019" cy="907189"/>
              <a:chOff x="3070095" y="1325892"/>
              <a:chExt cx="614019" cy="907189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3265465" y="1674811"/>
                <a:ext cx="125595" cy="558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391060" y="1674811"/>
                <a:ext cx="293054" cy="40474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391060" y="1325892"/>
                <a:ext cx="0" cy="3489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070095" y="1437546"/>
                <a:ext cx="320966" cy="837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391060" y="1437546"/>
                <a:ext cx="293054" cy="8374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/>
            <a:srcRect l="22050" t="-1" r="15503" b="34190"/>
            <a:stretch/>
          </p:blipFill>
          <p:spPr>
            <a:xfrm>
              <a:off x="4575526" y="415183"/>
              <a:ext cx="820956" cy="912467"/>
            </a:xfrm>
            <a:prstGeom prst="ellipse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458420" y="1073549"/>
            <a:ext cx="614019" cy="907189"/>
            <a:chOff x="3070095" y="1325892"/>
            <a:chExt cx="614019" cy="907189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3265465" y="1674811"/>
              <a:ext cx="125595" cy="558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391060" y="1674811"/>
              <a:ext cx="293054" cy="4047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391060" y="1325892"/>
              <a:ext cx="0" cy="3489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3070095" y="1437546"/>
              <a:ext cx="320966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3391060" y="1437546"/>
              <a:ext cx="293054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433062">
            <a:off x="5089472" y="1357320"/>
            <a:ext cx="614019" cy="907189"/>
            <a:chOff x="3070095" y="1325892"/>
            <a:chExt cx="614019" cy="907189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3265465" y="1674811"/>
              <a:ext cx="125595" cy="5582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391060" y="1674811"/>
              <a:ext cx="293054" cy="40474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391060" y="1325892"/>
              <a:ext cx="0" cy="34891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3070095" y="1437546"/>
              <a:ext cx="320966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391060" y="1437546"/>
              <a:ext cx="293054" cy="8374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 descr="Claire Hill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 t="12883" r="28452" b="35501"/>
          <a:stretch/>
        </p:blipFill>
        <p:spPr>
          <a:xfrm>
            <a:off x="4058485" y="305932"/>
            <a:ext cx="795536" cy="9350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8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</dc:creator>
  <cp:lastModifiedBy>Claire</cp:lastModifiedBy>
  <cp:revision>9</cp:revision>
  <dcterms:created xsi:type="dcterms:W3CDTF">2016-11-29T12:21:50Z</dcterms:created>
  <dcterms:modified xsi:type="dcterms:W3CDTF">2016-11-29T17:30:32Z</dcterms:modified>
</cp:coreProperties>
</file>