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07DD28E-9464-4E7D-A12B-BB7FD1326215}" v="8" dt="2025-08-23T01:55:22.9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lyan Chilla" userId="9f8866e84f1c63f3" providerId="LiveId" clId="{C07DD28E-9464-4E7D-A12B-BB7FD1326215}"/>
    <pc:docChg chg="modSld">
      <pc:chgData name="Kalyan Chilla" userId="9f8866e84f1c63f3" providerId="LiveId" clId="{C07DD28E-9464-4E7D-A12B-BB7FD1326215}" dt="2025-08-23T01:55:31.863" v="19" actId="20577"/>
      <pc:docMkLst>
        <pc:docMk/>
      </pc:docMkLst>
      <pc:sldChg chg="modSp mod">
        <pc:chgData name="Kalyan Chilla" userId="9f8866e84f1c63f3" providerId="LiveId" clId="{C07DD28E-9464-4E7D-A12B-BB7FD1326215}" dt="2025-08-23T01:50:53.877" v="1" actId="20577"/>
        <pc:sldMkLst>
          <pc:docMk/>
          <pc:sldMk cId="2840834830" sldId="256"/>
        </pc:sldMkLst>
        <pc:spChg chg="mod">
          <ac:chgData name="Kalyan Chilla" userId="9f8866e84f1c63f3" providerId="LiveId" clId="{C07DD28E-9464-4E7D-A12B-BB7FD1326215}" dt="2025-08-23T01:50:53.877" v="1" actId="20577"/>
          <ac:spMkLst>
            <pc:docMk/>
            <pc:sldMk cId="2840834830" sldId="256"/>
            <ac:spMk id="3" creationId="{57D7DBFD-5098-98B1-9CDB-561E393419C3}"/>
          </ac:spMkLst>
        </pc:spChg>
      </pc:sldChg>
      <pc:sldChg chg="modSp mod">
        <pc:chgData name="Kalyan Chilla" userId="9f8866e84f1c63f3" providerId="LiveId" clId="{C07DD28E-9464-4E7D-A12B-BB7FD1326215}" dt="2025-08-23T01:51:53.292" v="2" actId="2711"/>
        <pc:sldMkLst>
          <pc:docMk/>
          <pc:sldMk cId="615070097" sldId="262"/>
        </pc:sldMkLst>
        <pc:spChg chg="mod">
          <ac:chgData name="Kalyan Chilla" userId="9f8866e84f1c63f3" providerId="LiveId" clId="{C07DD28E-9464-4E7D-A12B-BB7FD1326215}" dt="2025-08-23T01:51:53.292" v="2" actId="2711"/>
          <ac:spMkLst>
            <pc:docMk/>
            <pc:sldMk cId="615070097" sldId="262"/>
            <ac:spMk id="2" creationId="{3BC5EF73-F50D-2AB2-3117-D055F147236E}"/>
          </ac:spMkLst>
        </pc:spChg>
      </pc:sldChg>
      <pc:sldChg chg="modSp mod">
        <pc:chgData name="Kalyan Chilla" userId="9f8866e84f1c63f3" providerId="LiveId" clId="{C07DD28E-9464-4E7D-A12B-BB7FD1326215}" dt="2025-08-23T01:55:31.863" v="19" actId="20577"/>
        <pc:sldMkLst>
          <pc:docMk/>
          <pc:sldMk cId="2055400253" sldId="267"/>
        </pc:sldMkLst>
        <pc:spChg chg="mod">
          <ac:chgData name="Kalyan Chilla" userId="9f8866e84f1c63f3" providerId="LiveId" clId="{C07DD28E-9464-4E7D-A12B-BB7FD1326215}" dt="2025-08-23T01:55:31.863" v="19" actId="20577"/>
          <ac:spMkLst>
            <pc:docMk/>
            <pc:sldMk cId="2055400253" sldId="267"/>
            <ac:spMk id="3" creationId="{BE60F4A4-4018-F725-BE93-0DE9DAD4B81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9134A-17FB-C871-6F4C-D75DA3942C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90E68-B403-2853-1152-559D22437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50776A-9250-8065-DCF5-AAA3806B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40DBF-B851-65BB-38D3-6B044287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E823D-15D4-0864-1948-00E4C1BC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93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757A2-8F54-8211-89AE-CCA727D53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97D84-2D82-97D5-484D-80AE97D4E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23854-EE03-2580-D893-5561D9894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94A6-2E9C-B112-7D7B-58D4CFD8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85E2BA-4B9B-A1EA-48EB-E0767B68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036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9C1C26-C750-5DCA-8610-BEC444C74E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04375-2435-0F38-FFCF-D7022047DC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523FE-F5A3-514C-DF26-48A795CD6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304EB-7ECF-0185-6A6F-FF37B4AF1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6DFB6-8BC0-5C34-7B5B-1FECF9C5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33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D09A-4A08-71FE-04C6-27628EA53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5B6E0-E060-C88E-3474-88DB32E08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2B5D4-DF0E-2C29-EDD8-A0122088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01869-7E1F-CD2F-13DB-B1044D472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C70F6-B2EF-280D-21F0-6E74F3F0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630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F2807-D17E-EC8D-7137-4160BEA270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E13D6-3074-2119-F871-0A71C4E274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90934-5419-54BE-E3A1-3945D0568E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B8284A-68A9-9618-11DB-5DC6F9896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CBAEF-E708-031C-3EA0-17E32394AE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529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6A6C-A038-46FB-E1AA-0AB3FCAB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A2C2F-46F4-D3D4-4EEB-0C7B0CB322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A22A47-EBF2-1B94-E6BD-4983D3360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541C5F-0458-73D9-8973-55821D387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5E9E31-8091-6A37-C1A6-B177836C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4F233-A00B-E658-7708-8293278D3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98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D0090-CE23-15F8-2BCE-07DCD5339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E6242-5268-AFCE-9732-E0C5E81CA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2E13CE-9A02-FB86-AC80-EF06BD69DD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9F7F8-A981-6905-9C0B-3DDD44D8A4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D0C73D-FC2A-D8D1-DA22-0244A52F2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124BFE-1D51-2789-7B90-4D0FF95A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C76C73-D2ED-F880-A575-778D00738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053DF-4FBA-9FA0-1916-93B9222D4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570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680AB-475F-11A2-A63B-6085F418C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8A1170-5EFB-E98D-DBD7-DED2375B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3A786C-6E13-43CD-3852-618DA0E02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6AE8C-70B7-2232-D4C7-60AA11590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2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45E4C0-2110-4879-A98C-9735E5BA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9321EA-FBCD-984B-28AD-41ADCEAC4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73FCC-6D8C-FA09-6E05-90A0A3659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9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94DC-0F04-3EBA-FE04-B32FD62AF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7EADD-5F42-83BB-9DE8-82B2ED18F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AB41A-5843-4FEE-6443-D56E718044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B3BBF-2E0A-FAF0-97B1-9BD937DF5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E7283-197D-DEAF-116E-0FE8D9842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5D0F5-42F7-2609-95F5-B76576128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176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4990-15C9-AA47-B8A7-6FA5E575E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DCC6FB-4DBF-ED7E-A1F3-E31E88BDD8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18246-7680-F0F2-6CED-1B2E105ECC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27C80F-1E8B-816B-3DDA-50A3669C2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F0ECF1-93E2-8C8B-4D89-A843F223AE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564964-E83C-D233-B524-A775EAC0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804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3CA2B1-49A1-1F86-089D-909209EEF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72940-C244-B030-079E-04A6DEAF6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71E97-7660-0197-50DD-FE186D414C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84413-D70A-4B74-8073-3E8D8290B3E3}" type="datetimeFigureOut">
              <a:rPr lang="en-US" smtClean="0"/>
              <a:t>8/23/2025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340A56-4674-E9D0-0E4D-7F66DC5DBE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3A5DF-9C41-069E-71CE-33CBC8DE3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A78D8-89DD-4A17-A47B-AB4105503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636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9EB81-1CA1-E676-175F-6C6698C648D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CredTech – AI powered Credit Intelligence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D7DBFD-5098-98B1-9CDB-561E393419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Team Member(1) : C Kalyan</a:t>
            </a:r>
          </a:p>
          <a:p>
            <a:r>
              <a:rPr lang="en-US" dirty="0"/>
              <a:t>Event: IIT Kanpur Hackathon</a:t>
            </a:r>
          </a:p>
        </p:txBody>
      </p:sp>
    </p:spTree>
    <p:extLst>
      <p:ext uri="{BB962C8B-B14F-4D97-AF65-F5344CB8AC3E}">
        <p14:creationId xmlns:p14="http://schemas.microsoft.com/office/powerpoint/2010/main" val="28408348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E02B6-6AAD-582D-AC21-32AA0C4E3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Future Work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775485-4E2F-624D-B4FB-CC158477F8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13118"/>
            <a:ext cx="691105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ML credit risk prediction (tree models, SHAP)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More global companies &amp; sectors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Real-time alerts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Bank/fintech pilot testing</a:t>
            </a:r>
          </a:p>
        </p:txBody>
      </p:sp>
    </p:spTree>
    <p:extLst>
      <p:ext uri="{BB962C8B-B14F-4D97-AF65-F5344CB8AC3E}">
        <p14:creationId xmlns:p14="http://schemas.microsoft.com/office/powerpoint/2010/main" val="1990889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6E55F-FEB5-A415-530E-E8CE3D082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64B21AB-2A81-5D3D-26E4-487E8595A4E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399" y="1565577"/>
            <a:ext cx="607454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Transparent, explainable credit scoring.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Multi-source real-time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Scalable for regulators and fintechs.</a:t>
            </a:r>
          </a:p>
        </p:txBody>
      </p:sp>
    </p:spTree>
    <p:extLst>
      <p:ext uri="{BB962C8B-B14F-4D97-AF65-F5344CB8AC3E}">
        <p14:creationId xmlns:p14="http://schemas.microsoft.com/office/powerpoint/2010/main" val="848637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51A1A-8F1B-53E1-D014-1E946E0B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link is Available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0213-4FBD-2F41-75A2-C8DC3D957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5400" dirty="0"/>
              <a:t>https://credtech-hackathon-project-xdokbheb2scyyendh4cq7v.streamlit.app/</a:t>
            </a:r>
          </a:p>
        </p:txBody>
      </p:sp>
    </p:spTree>
    <p:extLst>
      <p:ext uri="{BB962C8B-B14F-4D97-AF65-F5344CB8AC3E}">
        <p14:creationId xmlns:p14="http://schemas.microsoft.com/office/powerpoint/2010/main" val="3505570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295B8-BFB5-A8CD-84E7-2908C7BC1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Final Greetings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F4A4-4018-F725-BE93-0DE9DAD4B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33425"/>
            <a:ext cx="10515600" cy="435133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Thank You all for all this wonderful and challenging Problem statement.</a:t>
            </a:r>
          </a:p>
          <a:p>
            <a:r>
              <a:rPr lang="en-US" dirty="0"/>
              <a:t>I have learned so many things during this hackathon.</a:t>
            </a:r>
          </a:p>
          <a:p>
            <a:r>
              <a:rPr lang="en-US"/>
              <a:t>Built </a:t>
            </a:r>
            <a:r>
              <a:rPr lang="en-US" dirty="0"/>
              <a:t>with ❤️ for IIT Kanpur Hackathon — Team </a:t>
            </a:r>
            <a:r>
              <a:rPr lang="en-US"/>
              <a:t>Credit Intelligence.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40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D70BC-F10F-86C5-B555-2C778D829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39ACCEE-61D1-CD6A-8A88-61C01ECDE2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5933" y="1690688"/>
            <a:ext cx="1071639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Current credit assessment is slow, outdated, and opaque.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Companies rely on manual reports and incomplete data 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Investors, banks, and regulators lack real-time 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157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7CD61-1A94-175A-0F99-319DB40D1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A292C-176F-9EE2-E89C-58B83E6D1B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Credit Intelligence Dashboard.</a:t>
            </a:r>
          </a:p>
          <a:p>
            <a:r>
              <a:rPr lang="en-US" dirty="0"/>
              <a:t>Multi-source data integration (Yahoo, Alpha Vantage, SEC, FRED, News).</a:t>
            </a:r>
          </a:p>
          <a:p>
            <a:r>
              <a:rPr lang="en-US" dirty="0"/>
              <a:t>Compute Credit Score (0–100) with explainability.</a:t>
            </a:r>
          </a:p>
          <a:p>
            <a:r>
              <a:rPr lang="en-US" dirty="0"/>
              <a:t>Streamlit Web Dashboard for visualization.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199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99EF1-3F93-6C36-02FD-3B51149EF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System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F1B35A-C8E0-7BCD-1E0A-B0766E0D90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5200" y="1690688"/>
            <a:ext cx="816050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Ingestion Layer → APIs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Pipeline Layer → Data Cleaning, Sentiment, Scoring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Model Layer → Scorecard, Tree Models, Explainability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Dashboard Layer → Streamlit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Deployment → GitHub + Streamlit Cloud</a:t>
            </a:r>
          </a:p>
        </p:txBody>
      </p:sp>
    </p:spTree>
    <p:extLst>
      <p:ext uri="{BB962C8B-B14F-4D97-AF65-F5344CB8AC3E}">
        <p14:creationId xmlns:p14="http://schemas.microsoft.com/office/powerpoint/2010/main" val="12278750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04690-0D34-9979-6AB7-6CE43C218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77C402-6C6D-F400-3F59-414C2766A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97843"/>
            <a:ext cx="10558083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Yahoo Finance, Alpha Vantage, SEC, World Bank, News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Libraries: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Pandas, NumPy, yfinance, scikit-learn, SHAP, TextBlob, Plotly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Python, Pipelines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Frontend: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Streamlit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Infra: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Docker, GitHub, Streamlit Cloud</a:t>
            </a:r>
          </a:p>
        </p:txBody>
      </p:sp>
    </p:spTree>
    <p:extLst>
      <p:ext uri="{BB962C8B-B14F-4D97-AF65-F5344CB8AC3E}">
        <p14:creationId xmlns:p14="http://schemas.microsoft.com/office/powerpoint/2010/main" val="26302069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92AC6-9041-6FFB-225C-0F650B028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2792"/>
            <a:ext cx="10515600" cy="1325563"/>
          </a:xfrm>
        </p:spPr>
        <p:txBody>
          <a:bodyPr/>
          <a:lstStyle/>
          <a:p>
            <a:r>
              <a:rPr lang="en-US" b="1" dirty="0"/>
              <a:t>Data Pipeline (ETL)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7243E34-FEF7-864E-495C-0215AA5E23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8266" y="1552419"/>
            <a:ext cx="699351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Ingest APIs → src/utils/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Store CSV → data/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 &amp; Score → src/model/scorecard.py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Prototype &amp; Dashboard → app.py</a:t>
            </a:r>
          </a:p>
        </p:txBody>
      </p:sp>
    </p:spTree>
    <p:extLst>
      <p:ext uri="{BB962C8B-B14F-4D97-AF65-F5344CB8AC3E}">
        <p14:creationId xmlns:p14="http://schemas.microsoft.com/office/powerpoint/2010/main" val="27362777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5EF73-F50D-2AB2-3117-D055F147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93239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Sample Dashboard Screenshots</a:t>
            </a:r>
            <a:br>
              <a:rPr lang="en-US" b="1" dirty="0"/>
            </a:br>
            <a:r>
              <a:rPr lang="en-US" sz="3100" dirty="0">
                <a:latin typeface="+mn-lt"/>
              </a:rPr>
              <a:t>Dashboard consists of</a:t>
            </a:r>
            <a:br>
              <a:rPr lang="en-US" sz="3100" dirty="0">
                <a:latin typeface="+mn-lt"/>
              </a:rPr>
            </a:br>
            <a:r>
              <a:rPr lang="en-US" sz="2200" dirty="0">
                <a:latin typeface="+mn-lt"/>
              </a:rPr>
              <a:t>-&gt; Company Selector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-&gt; Credit Score Information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-&gt; Compliance (SEC EDGAR) </a:t>
            </a:r>
            <a:br>
              <a:rPr lang="en-US" sz="2200" dirty="0">
                <a:latin typeface="+mn-lt"/>
              </a:rPr>
            </a:br>
            <a:r>
              <a:rPr lang="en-US" sz="2200" dirty="0">
                <a:latin typeface="+mn-lt"/>
              </a:rPr>
              <a:t>-&gt; Sentiment Charts </a:t>
            </a:r>
            <a:br>
              <a:rPr lang="en-US" b="1" dirty="0"/>
            </a:br>
            <a:endParaRPr lang="en-US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3732FA-1DA8-532E-B972-9973BF7C5F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07" y="2877913"/>
            <a:ext cx="5406327" cy="337895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4DAEE6F-A627-5B5A-A104-622A474EE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156" y="2877913"/>
            <a:ext cx="5406327" cy="337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070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E5534-48EA-BEEA-9A50-878F7E9F4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Dashboard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654CD-4AB6-BC0F-0BB5-1B842BB64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Real-time score updates</a:t>
            </a:r>
          </a:p>
          <a:p>
            <a:r>
              <a:rPr lang="en-US" dirty="0"/>
              <a:t>Financial health indicators</a:t>
            </a:r>
          </a:p>
          <a:p>
            <a:r>
              <a:rPr lang="en-US" dirty="0"/>
              <a:t>Compliance visibility</a:t>
            </a:r>
          </a:p>
          <a:p>
            <a:r>
              <a:rPr lang="en-US" dirty="0"/>
              <a:t>Sentiment tracking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942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640A-AFFD-15BE-B3BF-93626790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Deployment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72E421-C04D-7CB4-E794-3CDC3620D0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6733" y="1475245"/>
            <a:ext cx="11167534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GitHub Repository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Public Streamlit Domain – link: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https://credtech-hackathon-project-xdokbheb2scyyendh4cq7v.streamlit.app/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Docker support for portability</a:t>
            </a:r>
          </a:p>
        </p:txBody>
      </p:sp>
    </p:spTree>
    <p:extLst>
      <p:ext uri="{BB962C8B-B14F-4D97-AF65-F5344CB8AC3E}">
        <p14:creationId xmlns:p14="http://schemas.microsoft.com/office/powerpoint/2010/main" val="227350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356</Words>
  <Application>Microsoft Office PowerPoint</Application>
  <PresentationFormat>Widescreen</PresentationFormat>
  <Paragraphs>61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CredTech – AI powered Credit Intelligence Platform</vt:lpstr>
      <vt:lpstr>Problem Statement</vt:lpstr>
      <vt:lpstr>Proposed Solution</vt:lpstr>
      <vt:lpstr>System Architecture</vt:lpstr>
      <vt:lpstr>Tech Stack</vt:lpstr>
      <vt:lpstr>Data Pipeline (ETL)</vt:lpstr>
      <vt:lpstr>Sample Dashboard Screenshots Dashboard consists of -&gt; Company Selector -&gt; Credit Score Information -&gt; Compliance (SEC EDGAR)  -&gt; Sentiment Charts  </vt:lpstr>
      <vt:lpstr>Dashboard Insights</vt:lpstr>
      <vt:lpstr>Deployment</vt:lpstr>
      <vt:lpstr>Future Work</vt:lpstr>
      <vt:lpstr>Conclusion</vt:lpstr>
      <vt:lpstr>Public link is Available</vt:lpstr>
      <vt:lpstr>Final Greetings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Kalyan Chilla</dc:creator>
  <cp:lastModifiedBy>Kalyan Chilla</cp:lastModifiedBy>
  <cp:revision>1</cp:revision>
  <dcterms:created xsi:type="dcterms:W3CDTF">2025-08-23T01:46:05Z</dcterms:created>
  <dcterms:modified xsi:type="dcterms:W3CDTF">2025-08-23T01:55:32Z</dcterms:modified>
</cp:coreProperties>
</file>