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7DD28E-9464-4E7D-A12B-BB7FD1326215}" v="7" dt="2025-08-23T01:52:06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yan Chilla" userId="9f8866e84f1c63f3" providerId="LiveId" clId="{C07DD28E-9464-4E7D-A12B-BB7FD1326215}"/>
    <pc:docChg chg="modSld">
      <pc:chgData name="Kalyan Chilla" userId="9f8866e84f1c63f3" providerId="LiveId" clId="{C07DD28E-9464-4E7D-A12B-BB7FD1326215}" dt="2025-08-23T01:51:53.292" v="2" actId="2711"/>
      <pc:docMkLst>
        <pc:docMk/>
      </pc:docMkLst>
      <pc:sldChg chg="modSp mod">
        <pc:chgData name="Kalyan Chilla" userId="9f8866e84f1c63f3" providerId="LiveId" clId="{C07DD28E-9464-4E7D-A12B-BB7FD1326215}" dt="2025-08-23T01:50:53.877" v="1" actId="20577"/>
        <pc:sldMkLst>
          <pc:docMk/>
          <pc:sldMk cId="2840834830" sldId="256"/>
        </pc:sldMkLst>
        <pc:spChg chg="mod">
          <ac:chgData name="Kalyan Chilla" userId="9f8866e84f1c63f3" providerId="LiveId" clId="{C07DD28E-9464-4E7D-A12B-BB7FD1326215}" dt="2025-08-23T01:50:53.877" v="1" actId="20577"/>
          <ac:spMkLst>
            <pc:docMk/>
            <pc:sldMk cId="2840834830" sldId="256"/>
            <ac:spMk id="3" creationId="{57D7DBFD-5098-98B1-9CDB-561E393419C3}"/>
          </ac:spMkLst>
        </pc:spChg>
      </pc:sldChg>
      <pc:sldChg chg="modSp mod">
        <pc:chgData name="Kalyan Chilla" userId="9f8866e84f1c63f3" providerId="LiveId" clId="{C07DD28E-9464-4E7D-A12B-BB7FD1326215}" dt="2025-08-23T01:51:53.292" v="2" actId="2711"/>
        <pc:sldMkLst>
          <pc:docMk/>
          <pc:sldMk cId="615070097" sldId="262"/>
        </pc:sldMkLst>
        <pc:spChg chg="mod">
          <ac:chgData name="Kalyan Chilla" userId="9f8866e84f1c63f3" providerId="LiveId" clId="{C07DD28E-9464-4E7D-A12B-BB7FD1326215}" dt="2025-08-23T01:51:53.292" v="2" actId="2711"/>
          <ac:spMkLst>
            <pc:docMk/>
            <pc:sldMk cId="615070097" sldId="262"/>
            <ac:spMk id="2" creationId="{3BC5EF73-F50D-2AB2-3117-D055F14723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9134A-17FB-C871-6F4C-D75DA394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90E68-B403-2853-1152-559D22437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0776A-9250-8065-DCF5-AAA3806B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4413-D70A-4B74-8073-3E8D8290B3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40DBF-B851-65BB-38D3-6B044287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E823D-15D4-0864-1948-00E4C1BC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78D8-89DD-4A17-A47B-AB41055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3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57A2-8F54-8211-89AE-CCA727D5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97D84-2D82-97D5-484D-80AE97D4E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23854-EE03-2580-D893-5561D989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4413-D70A-4B74-8073-3E8D8290B3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94A6-2E9C-B112-7D7B-58D4CFD8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5E2BA-4B9B-A1EA-48EB-E0767B68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78D8-89DD-4A17-A47B-AB41055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3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C1C26-C750-5DCA-8610-BEC444C74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04375-2435-0F38-FFCF-D7022047D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523FE-F5A3-514C-DF26-48A795CD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4413-D70A-4B74-8073-3E8D8290B3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304EB-7ECF-0185-6A6F-FF37B4AF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6DFB6-8BC0-5C34-7B5B-1FECF9C5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78D8-89DD-4A17-A47B-AB41055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3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D09A-4A08-71FE-04C6-27628EA5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5B6E0-E060-C88E-3474-88DB32E08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2B5D4-DF0E-2C29-EDD8-A0122088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4413-D70A-4B74-8073-3E8D8290B3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01869-7E1F-CD2F-13DB-B1044D472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C70F6-B2EF-280D-21F0-6E74F3F0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78D8-89DD-4A17-A47B-AB41055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3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2807-D17E-EC8D-7137-4160BEA2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E13D6-3074-2119-F871-0A71C4E27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90934-5419-54BE-E3A1-3945D0568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4413-D70A-4B74-8073-3E8D8290B3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8284A-68A9-9618-11DB-5DC6F989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CBAEF-E708-031C-3EA0-17E32394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78D8-89DD-4A17-A47B-AB41055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5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6A6C-A038-46FB-E1AA-0AB3FCABA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2C2F-46F4-D3D4-4EEB-0C7B0CB32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22A47-EBF2-1B94-E6BD-4983D3360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41C5F-0458-73D9-8973-55821D387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4413-D70A-4B74-8073-3E8D8290B3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E9E31-8091-6A37-C1A6-B177836C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4F233-A00B-E658-7708-8293278D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78D8-89DD-4A17-A47B-AB41055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9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0090-CE23-15F8-2BCE-07DCD533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E6242-5268-AFCE-9732-E0C5E81C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E13CE-9A02-FB86-AC80-EF06BD69D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9F7F8-A981-6905-9C0B-3DDD44D8A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0C73D-FC2A-D8D1-DA22-0244A52F2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24BFE-1D51-2789-7B90-4D0FF95A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4413-D70A-4B74-8073-3E8D8290B3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C76C73-D2ED-F880-A575-778D0073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053DF-4FBA-9FA0-1916-93B9222D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78D8-89DD-4A17-A47B-AB41055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7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80AB-475F-11A2-A63B-6085F418C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A1170-5EFB-E98D-DBD7-DED2375B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4413-D70A-4B74-8073-3E8D8290B3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A786C-6E13-43CD-3852-618DA0E0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6AE8C-70B7-2232-D4C7-60AA1159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78D8-89DD-4A17-A47B-AB41055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3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5E4C0-2110-4879-A98C-9735E5BA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4413-D70A-4B74-8073-3E8D8290B3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321EA-FBCD-984B-28AD-41ADCEAC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73FCC-6D8C-FA09-6E05-90A0A365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78D8-89DD-4A17-A47B-AB41055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9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94DC-0F04-3EBA-FE04-B32FD62A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7EADD-5F42-83BB-9DE8-82B2ED18F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AB41A-5843-4FEE-6443-D56E71804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B3BBF-2E0A-FAF0-97B1-9BD937DF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4413-D70A-4B74-8073-3E8D8290B3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E7283-197D-DEAF-116E-0FE8D984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5D0F5-42F7-2609-95F5-B7657612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78D8-89DD-4A17-A47B-AB41055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7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4990-15C9-AA47-B8A7-6FA5E575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CC6FB-4DBF-ED7E-A1F3-E31E88BDD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18246-7680-F0F2-6CED-1B2E105EC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7C80F-1E8B-816B-3DDA-50A3669C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4413-D70A-4B74-8073-3E8D8290B3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0ECF1-93E2-8C8B-4D89-A843F223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64964-E83C-D233-B524-A775EAC0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78D8-89DD-4A17-A47B-AB41055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0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3CA2B1-49A1-1F86-089D-909209EE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72940-C244-B030-079E-04A6DEAF6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71E97-7660-0197-50DD-FE186D414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84413-D70A-4B74-8073-3E8D8290B3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40A56-4674-E9D0-0E4D-7F66DC5DB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3A5DF-9C41-069E-71CE-33CBC8DE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A78D8-89DD-4A17-A47B-AB41055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6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EB81-1CA1-E676-175F-6C6698C64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CredTech – AI powered Credit Intelligence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7DBFD-5098-98B1-9CDB-561E393419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Member(1) : C Kalyan</a:t>
            </a:r>
          </a:p>
          <a:p>
            <a:r>
              <a:rPr lang="en-US" dirty="0"/>
              <a:t>Event: IIT Kanpur Hackathon</a:t>
            </a:r>
          </a:p>
        </p:txBody>
      </p:sp>
    </p:spTree>
    <p:extLst>
      <p:ext uri="{BB962C8B-B14F-4D97-AF65-F5344CB8AC3E}">
        <p14:creationId xmlns:p14="http://schemas.microsoft.com/office/powerpoint/2010/main" val="284083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02B6-6AAD-582D-AC21-32AA0C4E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775485-4E2F-624D-B4FB-CC158477F8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13118"/>
            <a:ext cx="691105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ML credit risk prediction (tree models, SHAP)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More global companies &amp; sectors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alerts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Bank/fintech pilot testing</a:t>
            </a:r>
          </a:p>
        </p:txBody>
      </p:sp>
    </p:spTree>
    <p:extLst>
      <p:ext uri="{BB962C8B-B14F-4D97-AF65-F5344CB8AC3E}">
        <p14:creationId xmlns:p14="http://schemas.microsoft.com/office/powerpoint/2010/main" val="199088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E55F-FEB5-A415-530E-E8CE3D08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4B21AB-2A81-5D3D-26E4-487E8595A4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399" y="1565577"/>
            <a:ext cx="607454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Transparent, explainable credit scoring.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Multi-source real-time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Scalable for regulators and fintechs.</a:t>
            </a:r>
          </a:p>
        </p:txBody>
      </p:sp>
    </p:spTree>
    <p:extLst>
      <p:ext uri="{BB962C8B-B14F-4D97-AF65-F5344CB8AC3E}">
        <p14:creationId xmlns:p14="http://schemas.microsoft.com/office/powerpoint/2010/main" val="848637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1A1A-8F1B-53E1-D014-1E946E0B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link is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0213-4FBD-2F41-75A2-C8DC3D957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https://credtech-hackathon-project-xdokbheb2scyyendh4cq7v.streamlit.app/</a:t>
            </a:r>
          </a:p>
        </p:txBody>
      </p:sp>
    </p:spTree>
    <p:extLst>
      <p:ext uri="{BB962C8B-B14F-4D97-AF65-F5344CB8AC3E}">
        <p14:creationId xmlns:p14="http://schemas.microsoft.com/office/powerpoint/2010/main" val="3505570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95B8-BFB5-A8CD-84E7-2908C7BC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Greetings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F4A4-4018-F725-BE93-0DE9DAD4B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3425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Thank You all for all this wonderful and challenging Problem statement.</a:t>
            </a:r>
          </a:p>
          <a:p>
            <a:r>
              <a:rPr lang="en-US" dirty="0"/>
              <a:t>I have learnt so many things – Once Again thank you all.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"Thank you! Built with ❤️ for IIT Kanpur Hackathon — Team Credit Intelligence“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0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70BC-F10F-86C5-B555-2C778D82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9ACCEE-61D1-CD6A-8A88-61C01ECDE2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5933" y="1690688"/>
            <a:ext cx="1071639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credit assessment is slow, outdated, and opaque.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Companies rely on manual reports and incomplete data 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Investors, banks, and regulators lack real-time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57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7CD61-1A94-175A-0F99-319DB40D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A292C-176F-9EE2-E89C-58B83E6D1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Unified Credit Intelligence Dashboard.</a:t>
            </a:r>
          </a:p>
          <a:p>
            <a:r>
              <a:rPr lang="en-US" dirty="0"/>
              <a:t>Multi-source data integration (Yahoo, Alpha Vantage, SEC, FRED, News).</a:t>
            </a:r>
          </a:p>
          <a:p>
            <a:r>
              <a:rPr lang="en-US" dirty="0"/>
              <a:t>Compute Credit Score (0–100) with explainability.</a:t>
            </a:r>
          </a:p>
          <a:p>
            <a:r>
              <a:rPr lang="en-US" dirty="0"/>
              <a:t>Streamlit Web Dashboard for visualization.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9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9EF1-3F93-6C36-02FD-3B51149E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F1B35A-C8E0-7BCD-1E0A-B0766E0D90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5200" y="1690688"/>
            <a:ext cx="816050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Ingestion Layer → APIs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Pipeline Layer → Data Cleaning, Sentiment, Scoring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Layer → Scorecard, Tree Models, Explainability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Dashboard Layer → Streamlit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Deployment → GitHub + Streamlit Cloud</a:t>
            </a:r>
          </a:p>
        </p:txBody>
      </p:sp>
    </p:spTree>
    <p:extLst>
      <p:ext uri="{BB962C8B-B14F-4D97-AF65-F5344CB8AC3E}">
        <p14:creationId xmlns:p14="http://schemas.microsoft.com/office/powerpoint/2010/main" val="122787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4690-0D34-9979-6AB7-6CE43C21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 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77C402-6C6D-F400-3F59-414C2766AD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7843"/>
            <a:ext cx="1055808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Yahoo Finance, Alpha Vantage, SEC, World Bank, News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Libraries: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Pandas, NumPy, yfinance, scikit-learn, SHAP, TextBlob, Plotly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Backend: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Python, Pipelines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Frontend: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Streamlit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Infra: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Docker, GitHub, Streamlit Cloud</a:t>
            </a:r>
          </a:p>
        </p:txBody>
      </p:sp>
    </p:spTree>
    <p:extLst>
      <p:ext uri="{BB962C8B-B14F-4D97-AF65-F5344CB8AC3E}">
        <p14:creationId xmlns:p14="http://schemas.microsoft.com/office/powerpoint/2010/main" val="263020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2AC6-9041-6FFB-225C-0F650B028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792"/>
            <a:ext cx="10515600" cy="1325563"/>
          </a:xfrm>
        </p:spPr>
        <p:txBody>
          <a:bodyPr/>
          <a:lstStyle/>
          <a:p>
            <a:r>
              <a:rPr lang="en-US" b="1" dirty="0"/>
              <a:t>Data Pipeline (ETL)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243E34-FEF7-864E-495C-0215AA5E23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8266" y="1552419"/>
            <a:ext cx="699351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Ingest APIs → src/utils/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Store CSV → data/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Transform &amp; Score → src/model/scorecard.py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Prototype &amp; Dashboard → app.py</a:t>
            </a:r>
          </a:p>
        </p:txBody>
      </p:sp>
    </p:spTree>
    <p:extLst>
      <p:ext uri="{BB962C8B-B14F-4D97-AF65-F5344CB8AC3E}">
        <p14:creationId xmlns:p14="http://schemas.microsoft.com/office/powerpoint/2010/main" val="273627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EF73-F50D-2AB2-3117-D055F147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93239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Sample Dashboard Screenshots</a:t>
            </a:r>
            <a:br>
              <a:rPr lang="en-US" b="1" dirty="0"/>
            </a:br>
            <a:r>
              <a:rPr lang="en-US" sz="3100" dirty="0">
                <a:latin typeface="+mn-lt"/>
              </a:rPr>
              <a:t>Dashboard consists of</a:t>
            </a:r>
            <a:br>
              <a:rPr lang="en-US" sz="3100" dirty="0">
                <a:latin typeface="+mn-lt"/>
              </a:rPr>
            </a:br>
            <a:r>
              <a:rPr lang="en-US" sz="2200" dirty="0">
                <a:latin typeface="+mn-lt"/>
              </a:rPr>
              <a:t>-&gt; Company Selector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-&gt; Credit Score Information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-&gt; Compliance (SEC EDGAR) 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-&gt; Sentiment Charts 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3732FA-1DA8-532E-B972-9973BF7C5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07" y="2877913"/>
            <a:ext cx="5406327" cy="33789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DAEE6F-A627-5B5A-A104-622A474EE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156" y="2877913"/>
            <a:ext cx="5406327" cy="337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7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5534-48EA-BEEA-9A50-878F7E9F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Dashboard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54CD-4AB6-BC0F-0BB5-1B842BB64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score updates</a:t>
            </a:r>
          </a:p>
          <a:p>
            <a:r>
              <a:rPr lang="en-US" dirty="0"/>
              <a:t>Financial health indicators</a:t>
            </a:r>
          </a:p>
          <a:p>
            <a:r>
              <a:rPr lang="en-US" dirty="0"/>
              <a:t>Compliance visibility</a:t>
            </a:r>
          </a:p>
          <a:p>
            <a:r>
              <a:rPr lang="en-US" dirty="0"/>
              <a:t>Sentiment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4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640A-AFFD-15BE-B3BF-93626790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72E421-C04D-7CB4-E794-3CDC3620D0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6733" y="1475245"/>
            <a:ext cx="1116753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GitHub Repository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Public Streamlit Domain – link: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https://credtech-hackathon-project-xdokbheb2scyyendh4cq7v.streamlit.app/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Docker support for portability</a:t>
            </a:r>
          </a:p>
        </p:txBody>
      </p:sp>
    </p:spTree>
    <p:extLst>
      <p:ext uri="{BB962C8B-B14F-4D97-AF65-F5344CB8AC3E}">
        <p14:creationId xmlns:p14="http://schemas.microsoft.com/office/powerpoint/2010/main" val="227350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363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CredTech – AI powered Credit Intelligence Platform</vt:lpstr>
      <vt:lpstr>Problem Statement</vt:lpstr>
      <vt:lpstr>Proposed Solution</vt:lpstr>
      <vt:lpstr>System Architecture</vt:lpstr>
      <vt:lpstr>Tech Stack</vt:lpstr>
      <vt:lpstr>Data Pipeline (ETL)</vt:lpstr>
      <vt:lpstr>Sample Dashboard Screenshots Dashboard consists of -&gt; Company Selector -&gt; Credit Score Information -&gt; Compliance (SEC EDGAR)  -&gt; Sentiment Charts  </vt:lpstr>
      <vt:lpstr>Dashboard Insights</vt:lpstr>
      <vt:lpstr>Deployment</vt:lpstr>
      <vt:lpstr>Future Work</vt:lpstr>
      <vt:lpstr>Conclusion</vt:lpstr>
      <vt:lpstr>Public link is Available</vt:lpstr>
      <vt:lpstr>Final Greetings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Kalyan Chilla</dc:creator>
  <cp:lastModifiedBy>Kalyan Chilla</cp:lastModifiedBy>
  <cp:revision>1</cp:revision>
  <dcterms:created xsi:type="dcterms:W3CDTF">2025-08-23T01:46:05Z</dcterms:created>
  <dcterms:modified xsi:type="dcterms:W3CDTF">2025-08-23T01:52:14Z</dcterms:modified>
</cp:coreProperties>
</file>