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355" r:id="rId1"/>
  </p:sldMasterIdLst>
  <p:notesMasterIdLst>
    <p:notesMasterId r:id="rId21"/>
  </p:notesMasterIdLst>
  <p:sldIdLst>
    <p:sldId id="256" r:id="rId2"/>
    <p:sldId id="262" r:id="rId3"/>
    <p:sldId id="291" r:id="rId4"/>
    <p:sldId id="260" r:id="rId5"/>
    <p:sldId id="261" r:id="rId6"/>
    <p:sldId id="294" r:id="rId7"/>
    <p:sldId id="296" r:id="rId8"/>
    <p:sldId id="295" r:id="rId9"/>
    <p:sldId id="293" r:id="rId10"/>
    <p:sldId id="297" r:id="rId11"/>
    <p:sldId id="300" r:id="rId12"/>
    <p:sldId id="298" r:id="rId13"/>
    <p:sldId id="299" r:id="rId14"/>
    <p:sldId id="301" r:id="rId15"/>
    <p:sldId id="302" r:id="rId16"/>
    <p:sldId id="303" r:id="rId17"/>
    <p:sldId id="304" r:id="rId18"/>
    <p:sldId id="306" r:id="rId19"/>
    <p:sldId id="287" r:id="rId20"/>
  </p:sldIdLst>
  <p:sldSz cx="9144000" cy="5143500" type="screen16x9"/>
  <p:notesSz cx="6858000" cy="9144000"/>
  <p:embeddedFontLst>
    <p:embeddedFont>
      <p:font typeface="Tw Cen MT" panose="020B0602020104020603" pitchFamily="34" charset="77"/>
      <p:regular r:id="rId22"/>
      <p:bold r:id="rId23"/>
      <p:italic r:id="rId24"/>
      <p:boldItalic r:id="rId25"/>
    </p:embeddedFont>
    <p:embeddedFont>
      <p:font typeface="Tw Cen MT Condensed" panose="020B0606020104020203" pitchFamily="34" charset="77"/>
      <p:regular r:id="rId26"/>
      <p:bold r:id="rId27"/>
    </p:embeddedFont>
    <p:embeddedFont>
      <p:font typeface="Wingdings 3" pitchFamily="2" charset="2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F07D6-DBC7-8747-A500-D8BA3FC2E784}" v="17" dt="2021-12-06T20:47:15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2"/>
    <p:restoredTop sz="94564"/>
  </p:normalViewPr>
  <p:slideViewPr>
    <p:cSldViewPr snapToGrid="0">
      <p:cViewPr varScale="1">
        <p:scale>
          <a:sx n="120" d="100"/>
          <a:sy n="120" d="100"/>
        </p:scale>
        <p:origin x="200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Somayaji Shivapura" userId="ba3e3a44-a183-4bc3-a750-67fca057930f" providerId="ADAL" clId="{2C9F07D6-DBC7-8747-A500-D8BA3FC2E784}"/>
    <pc:docChg chg="undo custSel addSld delSld modSld sldOrd">
      <pc:chgData name="Akshay Somayaji Shivapura" userId="ba3e3a44-a183-4bc3-a750-67fca057930f" providerId="ADAL" clId="{2C9F07D6-DBC7-8747-A500-D8BA3FC2E784}" dt="2021-12-06T20:50:23.851" v="199" actId="20578"/>
      <pc:docMkLst>
        <pc:docMk/>
      </pc:docMkLst>
      <pc:sldChg chg="addSp delSp modSp add mod ord addAnim delAnim">
        <pc:chgData name="Akshay Somayaji Shivapura" userId="ba3e3a44-a183-4bc3-a750-67fca057930f" providerId="ADAL" clId="{2C9F07D6-DBC7-8747-A500-D8BA3FC2E784}" dt="2021-12-06T20:43:15.617" v="115" actId="1076"/>
        <pc:sldMkLst>
          <pc:docMk/>
          <pc:sldMk cId="2944658104" sldId="301"/>
        </pc:sldMkLst>
        <pc:spChg chg="add mod">
          <ac:chgData name="Akshay Somayaji Shivapura" userId="ba3e3a44-a183-4bc3-a750-67fca057930f" providerId="ADAL" clId="{2C9F07D6-DBC7-8747-A500-D8BA3FC2E784}" dt="2021-12-06T20:43:15.617" v="115" actId="1076"/>
          <ac:spMkLst>
            <pc:docMk/>
            <pc:sldMk cId="2944658104" sldId="301"/>
            <ac:spMk id="6" creationId="{C3F6680C-378D-8A41-A010-D2CAFD3D15DA}"/>
          </ac:spMkLst>
        </pc:spChg>
        <pc:spChg chg="add del">
          <ac:chgData name="Akshay Somayaji Shivapura" userId="ba3e3a44-a183-4bc3-a750-67fca057930f" providerId="ADAL" clId="{2C9F07D6-DBC7-8747-A500-D8BA3FC2E784}" dt="2021-12-06T20:21:15.647" v="57" actId="26606"/>
          <ac:spMkLst>
            <pc:docMk/>
            <pc:sldMk cId="2944658104" sldId="301"/>
            <ac:spMk id="117" creationId="{77D7B666-D5E6-48CE-B26A-FB5E5C34AF90}"/>
          </ac:spMkLst>
        </pc:spChg>
        <pc:spChg chg="add del">
          <ac:chgData name="Akshay Somayaji Shivapura" userId="ba3e3a44-a183-4bc3-a750-67fca057930f" providerId="ADAL" clId="{2C9F07D6-DBC7-8747-A500-D8BA3FC2E784}" dt="2021-12-06T20:21:15.647" v="57" actId="26606"/>
          <ac:spMkLst>
            <pc:docMk/>
            <pc:sldMk cId="2944658104" sldId="301"/>
            <ac:spMk id="119" creationId="{F6EE670A-A41A-44AD-BC1C-2090365EB5B3}"/>
          </ac:spMkLst>
        </pc:spChg>
        <pc:spChg chg="mod">
          <ac:chgData name="Akshay Somayaji Shivapura" userId="ba3e3a44-a183-4bc3-a750-67fca057930f" providerId="ADAL" clId="{2C9F07D6-DBC7-8747-A500-D8BA3FC2E784}" dt="2021-12-06T20:27:37.139" v="108" actId="26606"/>
          <ac:spMkLst>
            <pc:docMk/>
            <pc:sldMk cId="2944658104" sldId="301"/>
            <ac:spMk id="175" creationId="{00000000-0000-0000-0000-000000000000}"/>
          </ac:spMkLst>
        </pc:spChg>
        <pc:spChg chg="del mod">
          <ac:chgData name="Akshay Somayaji Shivapura" userId="ba3e3a44-a183-4bc3-a750-67fca057930f" providerId="ADAL" clId="{2C9F07D6-DBC7-8747-A500-D8BA3FC2E784}" dt="2021-12-06T20:19:29.949" v="39" actId="478"/>
          <ac:spMkLst>
            <pc:docMk/>
            <pc:sldMk cId="2944658104" sldId="301"/>
            <ac:spMk id="176" creationId="{00000000-0000-0000-0000-000000000000}"/>
          </ac:spMkLst>
        </pc:spChg>
        <pc:spChg chg="add del">
          <ac:chgData name="Akshay Somayaji Shivapura" userId="ba3e3a44-a183-4bc3-a750-67fca057930f" providerId="ADAL" clId="{2C9F07D6-DBC7-8747-A500-D8BA3FC2E784}" dt="2021-12-06T20:21:07.524" v="51" actId="26606"/>
          <ac:spMkLst>
            <pc:docMk/>
            <pc:sldMk cId="2944658104" sldId="301"/>
            <ac:spMk id="180" creationId="{3A8EC506-B1DA-46A1-B44D-774E68468E13}"/>
          </ac:spMkLst>
        </pc:spChg>
        <pc:spChg chg="add del">
          <ac:chgData name="Akshay Somayaji Shivapura" userId="ba3e3a44-a183-4bc3-a750-67fca057930f" providerId="ADAL" clId="{2C9F07D6-DBC7-8747-A500-D8BA3FC2E784}" dt="2021-12-06T20:21:07.524" v="51" actId="26606"/>
          <ac:spMkLst>
            <pc:docMk/>
            <pc:sldMk cId="2944658104" sldId="301"/>
            <ac:spMk id="182" creationId="{BFF30785-305E-45D7-984F-5AA93D3CA561}"/>
          </ac:spMkLst>
        </pc:spChg>
        <pc:spChg chg="add del">
          <ac:chgData name="Akshay Somayaji Shivapura" userId="ba3e3a44-a183-4bc3-a750-67fca057930f" providerId="ADAL" clId="{2C9F07D6-DBC7-8747-A500-D8BA3FC2E784}" dt="2021-12-06T20:21:07.524" v="51" actId="26606"/>
          <ac:spMkLst>
            <pc:docMk/>
            <pc:sldMk cId="2944658104" sldId="301"/>
            <ac:spMk id="186" creationId="{2A85F7B3-F4E6-4FBF-B74E-43CAB468F500}"/>
          </ac:spMkLst>
        </pc:spChg>
        <pc:spChg chg="add del">
          <ac:chgData name="Akshay Somayaji Shivapura" userId="ba3e3a44-a183-4bc3-a750-67fca057930f" providerId="ADAL" clId="{2C9F07D6-DBC7-8747-A500-D8BA3FC2E784}" dt="2021-12-06T20:21:13.573" v="54" actId="26606"/>
          <ac:spMkLst>
            <pc:docMk/>
            <pc:sldMk cId="2944658104" sldId="301"/>
            <ac:spMk id="191" creationId="{8CD2B798-7994-4548-A2BE-4AEF9C1A5FAE}"/>
          </ac:spMkLst>
        </pc:spChg>
        <pc:spChg chg="add del">
          <ac:chgData name="Akshay Somayaji Shivapura" userId="ba3e3a44-a183-4bc3-a750-67fca057930f" providerId="ADAL" clId="{2C9F07D6-DBC7-8747-A500-D8BA3FC2E784}" dt="2021-12-06T20:21:13.573" v="54" actId="26606"/>
          <ac:spMkLst>
            <pc:docMk/>
            <pc:sldMk cId="2944658104" sldId="301"/>
            <ac:spMk id="192" creationId="{E6162320-3B67-42BB-AF9D-939326E6489E}"/>
          </ac:spMkLst>
        </pc:spChg>
        <pc:spChg chg="add del">
          <ac:chgData name="Akshay Somayaji Shivapura" userId="ba3e3a44-a183-4bc3-a750-67fca057930f" providerId="ADAL" clId="{2C9F07D6-DBC7-8747-A500-D8BA3FC2E784}" dt="2021-12-06T20:21:13.573" v="54" actId="26606"/>
          <ac:spMkLst>
            <pc:docMk/>
            <pc:sldMk cId="2944658104" sldId="301"/>
            <ac:spMk id="194" creationId="{29E9E3A5-F4E8-47A7-BB85-6CF927184D95}"/>
          </ac:spMkLst>
        </pc:spChg>
        <pc:spChg chg="add del">
          <ac:chgData name="Akshay Somayaji Shivapura" userId="ba3e3a44-a183-4bc3-a750-67fca057930f" providerId="ADAL" clId="{2C9F07D6-DBC7-8747-A500-D8BA3FC2E784}" dt="2021-12-06T20:21:13.573" v="54" actId="26606"/>
          <ac:spMkLst>
            <pc:docMk/>
            <pc:sldMk cId="2944658104" sldId="301"/>
            <ac:spMk id="195" creationId="{880D974B-B1F0-4DE6-B6B2-A9E28BB3728A}"/>
          </ac:spMkLst>
        </pc:spChg>
        <pc:spChg chg="add del">
          <ac:chgData name="Akshay Somayaji Shivapura" userId="ba3e3a44-a183-4bc3-a750-67fca057930f" providerId="ADAL" clId="{2C9F07D6-DBC7-8747-A500-D8BA3FC2E784}" dt="2021-12-06T20:21:15.618" v="56" actId="26606"/>
          <ac:spMkLst>
            <pc:docMk/>
            <pc:sldMk cId="2944658104" sldId="301"/>
            <ac:spMk id="197" creationId="{3A8EC506-B1DA-46A1-B44D-774E68468E13}"/>
          </ac:spMkLst>
        </pc:spChg>
        <pc:spChg chg="add del">
          <ac:chgData name="Akshay Somayaji Shivapura" userId="ba3e3a44-a183-4bc3-a750-67fca057930f" providerId="ADAL" clId="{2C9F07D6-DBC7-8747-A500-D8BA3FC2E784}" dt="2021-12-06T20:21:15.618" v="56" actId="26606"/>
          <ac:spMkLst>
            <pc:docMk/>
            <pc:sldMk cId="2944658104" sldId="301"/>
            <ac:spMk id="198" creationId="{BFF30785-305E-45D7-984F-5AA93D3CA561}"/>
          </ac:spMkLst>
        </pc:spChg>
        <pc:spChg chg="add del">
          <ac:chgData name="Akshay Somayaji Shivapura" userId="ba3e3a44-a183-4bc3-a750-67fca057930f" providerId="ADAL" clId="{2C9F07D6-DBC7-8747-A500-D8BA3FC2E784}" dt="2021-12-06T20:21:15.618" v="56" actId="26606"/>
          <ac:spMkLst>
            <pc:docMk/>
            <pc:sldMk cId="2944658104" sldId="301"/>
            <ac:spMk id="200" creationId="{C411DB08-1669-426B-BBEB-FAD285EF80FE}"/>
          </ac:spMkLst>
        </pc:spChg>
        <pc:spChg chg="add del">
          <ac:chgData name="Akshay Somayaji Shivapura" userId="ba3e3a44-a183-4bc3-a750-67fca057930f" providerId="ADAL" clId="{2C9F07D6-DBC7-8747-A500-D8BA3FC2E784}" dt="2021-12-06T20:21:15.618" v="56" actId="26606"/>
          <ac:spMkLst>
            <pc:docMk/>
            <pc:sldMk cId="2944658104" sldId="301"/>
            <ac:spMk id="201" creationId="{029E4219-121F-4CD1-AA58-24746CD2923C}"/>
          </ac:spMkLst>
        </pc:spChg>
        <pc:spChg chg="add del">
          <ac:chgData name="Akshay Somayaji Shivapura" userId="ba3e3a44-a183-4bc3-a750-67fca057930f" providerId="ADAL" clId="{2C9F07D6-DBC7-8747-A500-D8BA3FC2E784}" dt="2021-12-06T20:27:37.139" v="108" actId="26606"/>
          <ac:spMkLst>
            <pc:docMk/>
            <pc:sldMk cId="2944658104" sldId="301"/>
            <ac:spMk id="204" creationId="{8CD2B798-7994-4548-A2BE-4AEF9C1A5FAE}"/>
          </ac:spMkLst>
        </pc:spChg>
        <pc:spChg chg="add del">
          <ac:chgData name="Akshay Somayaji Shivapura" userId="ba3e3a44-a183-4bc3-a750-67fca057930f" providerId="ADAL" clId="{2C9F07D6-DBC7-8747-A500-D8BA3FC2E784}" dt="2021-12-06T20:27:37.139" v="108" actId="26606"/>
          <ac:spMkLst>
            <pc:docMk/>
            <pc:sldMk cId="2944658104" sldId="301"/>
            <ac:spMk id="205" creationId="{E6162320-3B67-42BB-AF9D-939326E6489E}"/>
          </ac:spMkLst>
        </pc:spChg>
        <pc:spChg chg="add del">
          <ac:chgData name="Akshay Somayaji Shivapura" userId="ba3e3a44-a183-4bc3-a750-67fca057930f" providerId="ADAL" clId="{2C9F07D6-DBC7-8747-A500-D8BA3FC2E784}" dt="2021-12-06T20:27:37.139" v="108" actId="26606"/>
          <ac:spMkLst>
            <pc:docMk/>
            <pc:sldMk cId="2944658104" sldId="301"/>
            <ac:spMk id="207" creationId="{2FDF0794-1B86-42B2-B8C7-F60123E638ED}"/>
          </ac:spMkLst>
        </pc:spChg>
        <pc:spChg chg="add">
          <ac:chgData name="Akshay Somayaji Shivapura" userId="ba3e3a44-a183-4bc3-a750-67fca057930f" providerId="ADAL" clId="{2C9F07D6-DBC7-8747-A500-D8BA3FC2E784}" dt="2021-12-06T20:27:37.139" v="108" actId="26606"/>
          <ac:spMkLst>
            <pc:docMk/>
            <pc:sldMk cId="2944658104" sldId="301"/>
            <ac:spMk id="213" creationId="{8CD2B798-7994-4548-A2BE-4AEF9C1A5FAE}"/>
          </ac:spMkLst>
        </pc:spChg>
        <pc:spChg chg="add">
          <ac:chgData name="Akshay Somayaji Shivapura" userId="ba3e3a44-a183-4bc3-a750-67fca057930f" providerId="ADAL" clId="{2C9F07D6-DBC7-8747-A500-D8BA3FC2E784}" dt="2021-12-06T20:27:37.139" v="108" actId="26606"/>
          <ac:spMkLst>
            <pc:docMk/>
            <pc:sldMk cId="2944658104" sldId="301"/>
            <ac:spMk id="215" creationId="{E6162320-3B67-42BB-AF9D-939326E6489E}"/>
          </ac:spMkLst>
        </pc:spChg>
        <pc:spChg chg="add">
          <ac:chgData name="Akshay Somayaji Shivapura" userId="ba3e3a44-a183-4bc3-a750-67fca057930f" providerId="ADAL" clId="{2C9F07D6-DBC7-8747-A500-D8BA3FC2E784}" dt="2021-12-06T20:27:37.139" v="108" actId="26606"/>
          <ac:spMkLst>
            <pc:docMk/>
            <pc:sldMk cId="2944658104" sldId="301"/>
            <ac:spMk id="219" creationId="{774A886E-E8EF-48CC-8764-20EAE4538CB7}"/>
          </ac:spMkLst>
        </pc:spChg>
        <pc:picChg chg="del">
          <ac:chgData name="Akshay Somayaji Shivapura" userId="ba3e3a44-a183-4bc3-a750-67fca057930f" providerId="ADAL" clId="{2C9F07D6-DBC7-8747-A500-D8BA3FC2E784}" dt="2021-12-06T20:19:30.934" v="40" actId="478"/>
          <ac:picMkLst>
            <pc:docMk/>
            <pc:sldMk cId="2944658104" sldId="301"/>
            <ac:picMk id="3" creationId="{0B6B8836-2A16-0741-B966-D625DB3C0A5E}"/>
          </ac:picMkLst>
        </pc:picChg>
        <pc:picChg chg="add mod">
          <ac:chgData name="Akshay Somayaji Shivapura" userId="ba3e3a44-a183-4bc3-a750-67fca057930f" providerId="ADAL" clId="{2C9F07D6-DBC7-8747-A500-D8BA3FC2E784}" dt="2021-12-06T20:27:37.139" v="108" actId="26606"/>
          <ac:picMkLst>
            <pc:docMk/>
            <pc:sldMk cId="2944658104" sldId="301"/>
            <ac:picMk id="4" creationId="{96105F46-9893-914A-8385-D95A138AA9E1}"/>
          </ac:picMkLst>
        </pc:picChg>
        <pc:picChg chg="del">
          <ac:chgData name="Akshay Somayaji Shivapura" userId="ba3e3a44-a183-4bc3-a750-67fca057930f" providerId="ADAL" clId="{2C9F07D6-DBC7-8747-A500-D8BA3FC2E784}" dt="2021-12-06T20:19:31.928" v="41" actId="478"/>
          <ac:picMkLst>
            <pc:docMk/>
            <pc:sldMk cId="2944658104" sldId="301"/>
            <ac:picMk id="5" creationId="{956983F7-40C6-3645-A10F-A97E3E39F43A}"/>
          </ac:picMkLst>
        </pc:picChg>
        <pc:cxnChg chg="add del">
          <ac:chgData name="Akshay Somayaji Shivapura" userId="ba3e3a44-a183-4bc3-a750-67fca057930f" providerId="ADAL" clId="{2C9F07D6-DBC7-8747-A500-D8BA3FC2E784}" dt="2021-12-06T20:21:07.524" v="51" actId="26606"/>
          <ac:cxnSpMkLst>
            <pc:docMk/>
            <pc:sldMk cId="2944658104" sldId="301"/>
            <ac:cxnSpMk id="184" creationId="{15E01FA5-D766-43CA-A83D-E7CF3F04E96F}"/>
          </ac:cxnSpMkLst>
        </pc:cxnChg>
        <pc:cxnChg chg="add del">
          <ac:chgData name="Akshay Somayaji Shivapura" userId="ba3e3a44-a183-4bc3-a750-67fca057930f" providerId="ADAL" clId="{2C9F07D6-DBC7-8747-A500-D8BA3FC2E784}" dt="2021-12-06T20:21:07.524" v="51" actId="26606"/>
          <ac:cxnSpMkLst>
            <pc:docMk/>
            <pc:sldMk cId="2944658104" sldId="301"/>
            <ac:cxnSpMk id="188" creationId="{73741D5B-1709-4CDB-963A-CC3C749412B8}"/>
          </ac:cxnSpMkLst>
        </pc:cxnChg>
        <pc:cxnChg chg="add del">
          <ac:chgData name="Akshay Somayaji Shivapura" userId="ba3e3a44-a183-4bc3-a750-67fca057930f" providerId="ADAL" clId="{2C9F07D6-DBC7-8747-A500-D8BA3FC2E784}" dt="2021-12-06T20:21:13.573" v="54" actId="26606"/>
          <ac:cxnSpMkLst>
            <pc:docMk/>
            <pc:sldMk cId="2944658104" sldId="301"/>
            <ac:cxnSpMk id="190" creationId="{685A41E9-862B-4839-AD43-1EEC52D9ACCB}"/>
          </ac:cxnSpMkLst>
        </pc:cxnChg>
        <pc:cxnChg chg="add del">
          <ac:chgData name="Akshay Somayaji Shivapura" userId="ba3e3a44-a183-4bc3-a750-67fca057930f" providerId="ADAL" clId="{2C9F07D6-DBC7-8747-A500-D8BA3FC2E784}" dt="2021-12-06T20:21:13.573" v="54" actId="26606"/>
          <ac:cxnSpMkLst>
            <pc:docMk/>
            <pc:sldMk cId="2944658104" sldId="301"/>
            <ac:cxnSpMk id="193" creationId="{6722E143-84C1-4F95-937C-78B92D2811CF}"/>
          </ac:cxnSpMkLst>
        </pc:cxnChg>
        <pc:cxnChg chg="add del">
          <ac:chgData name="Akshay Somayaji Shivapura" userId="ba3e3a44-a183-4bc3-a750-67fca057930f" providerId="ADAL" clId="{2C9F07D6-DBC7-8747-A500-D8BA3FC2E784}" dt="2021-12-06T20:21:15.618" v="56" actId="26606"/>
          <ac:cxnSpMkLst>
            <pc:docMk/>
            <pc:sldMk cId="2944658104" sldId="301"/>
            <ac:cxnSpMk id="199" creationId="{15E01FA5-D766-43CA-A83D-E7CF3F04E96F}"/>
          </ac:cxnSpMkLst>
        </pc:cxnChg>
        <pc:cxnChg chg="add del">
          <ac:chgData name="Akshay Somayaji Shivapura" userId="ba3e3a44-a183-4bc3-a750-67fca057930f" providerId="ADAL" clId="{2C9F07D6-DBC7-8747-A500-D8BA3FC2E784}" dt="2021-12-06T20:21:15.618" v="56" actId="26606"/>
          <ac:cxnSpMkLst>
            <pc:docMk/>
            <pc:sldMk cId="2944658104" sldId="301"/>
            <ac:cxnSpMk id="202" creationId="{52F50912-06FD-4216-BAD3-21050F59564A}"/>
          </ac:cxnSpMkLst>
        </pc:cxnChg>
        <pc:cxnChg chg="add del">
          <ac:chgData name="Akshay Somayaji Shivapura" userId="ba3e3a44-a183-4bc3-a750-67fca057930f" providerId="ADAL" clId="{2C9F07D6-DBC7-8747-A500-D8BA3FC2E784}" dt="2021-12-06T20:27:37.139" v="108" actId="26606"/>
          <ac:cxnSpMkLst>
            <pc:docMk/>
            <pc:sldMk cId="2944658104" sldId="301"/>
            <ac:cxnSpMk id="206" creationId="{6722E143-84C1-4F95-937C-78B92D2811CF}"/>
          </ac:cxnSpMkLst>
        </pc:cxnChg>
        <pc:cxnChg chg="add del">
          <ac:chgData name="Akshay Somayaji Shivapura" userId="ba3e3a44-a183-4bc3-a750-67fca057930f" providerId="ADAL" clId="{2C9F07D6-DBC7-8747-A500-D8BA3FC2E784}" dt="2021-12-06T20:27:37.139" v="108" actId="26606"/>
          <ac:cxnSpMkLst>
            <pc:docMk/>
            <pc:sldMk cId="2944658104" sldId="301"/>
            <ac:cxnSpMk id="208" creationId="{96D07482-83A3-4451-943C-B46961082957}"/>
          </ac:cxnSpMkLst>
        </pc:cxnChg>
        <pc:cxnChg chg="add">
          <ac:chgData name="Akshay Somayaji Shivapura" userId="ba3e3a44-a183-4bc3-a750-67fca057930f" providerId="ADAL" clId="{2C9F07D6-DBC7-8747-A500-D8BA3FC2E784}" dt="2021-12-06T20:27:37.139" v="108" actId="26606"/>
          <ac:cxnSpMkLst>
            <pc:docMk/>
            <pc:sldMk cId="2944658104" sldId="301"/>
            <ac:cxnSpMk id="217" creationId="{6722E143-84C1-4F95-937C-78B92D2811CF}"/>
          </ac:cxnSpMkLst>
        </pc:cxnChg>
        <pc:cxnChg chg="add">
          <ac:chgData name="Akshay Somayaji Shivapura" userId="ba3e3a44-a183-4bc3-a750-67fca057930f" providerId="ADAL" clId="{2C9F07D6-DBC7-8747-A500-D8BA3FC2E784}" dt="2021-12-06T20:27:37.139" v="108" actId="26606"/>
          <ac:cxnSpMkLst>
            <pc:docMk/>
            <pc:sldMk cId="2944658104" sldId="301"/>
            <ac:cxnSpMk id="221" creationId="{EB1993F9-CFC5-495F-9F26-19953445357F}"/>
          </ac:cxnSpMkLst>
        </pc:cxnChg>
      </pc:sldChg>
      <pc:sldChg chg="addSp delSp modSp add mod addAnim delAnim">
        <pc:chgData name="Akshay Somayaji Shivapura" userId="ba3e3a44-a183-4bc3-a750-67fca057930f" providerId="ADAL" clId="{2C9F07D6-DBC7-8747-A500-D8BA3FC2E784}" dt="2021-12-06T20:49:38.828" v="194" actId="1035"/>
        <pc:sldMkLst>
          <pc:docMk/>
          <pc:sldMk cId="4093437041" sldId="302"/>
        </pc:sldMkLst>
        <pc:spChg chg="add del mod">
          <ac:chgData name="Akshay Somayaji Shivapura" userId="ba3e3a44-a183-4bc3-a750-67fca057930f" providerId="ADAL" clId="{2C9F07D6-DBC7-8747-A500-D8BA3FC2E784}" dt="2021-12-06T20:43:40.269" v="126" actId="767"/>
          <ac:spMkLst>
            <pc:docMk/>
            <pc:sldMk cId="4093437041" sldId="302"/>
            <ac:spMk id="5" creationId="{AC6A4690-4E40-DD4D-AE30-4D785E8797C9}"/>
          </ac:spMkLst>
        </pc:spChg>
        <pc:spChg chg="add del mod">
          <ac:chgData name="Akshay Somayaji Shivapura" userId="ba3e3a44-a183-4bc3-a750-67fca057930f" providerId="ADAL" clId="{2C9F07D6-DBC7-8747-A500-D8BA3FC2E784}" dt="2021-12-06T20:43:38.745" v="122" actId="767"/>
          <ac:spMkLst>
            <pc:docMk/>
            <pc:sldMk cId="4093437041" sldId="302"/>
            <ac:spMk id="6" creationId="{DF101644-B7B4-324F-B65A-64AFBC7E8C10}"/>
          </ac:spMkLst>
        </pc:spChg>
        <pc:spChg chg="add mod">
          <ac:chgData name="Akshay Somayaji Shivapura" userId="ba3e3a44-a183-4bc3-a750-67fca057930f" providerId="ADAL" clId="{2C9F07D6-DBC7-8747-A500-D8BA3FC2E784}" dt="2021-12-06T20:49:38.828" v="194" actId="1035"/>
          <ac:spMkLst>
            <pc:docMk/>
            <pc:sldMk cId="4093437041" sldId="302"/>
            <ac:spMk id="7" creationId="{8B5A4FD0-A780-434D-962C-9D48846FE938}"/>
          </ac:spMkLst>
        </pc:spChg>
        <pc:spChg chg="mod">
          <ac:chgData name="Akshay Somayaji Shivapura" userId="ba3e3a44-a183-4bc3-a750-67fca057930f" providerId="ADAL" clId="{2C9F07D6-DBC7-8747-A500-D8BA3FC2E784}" dt="2021-12-06T20:43:41.136" v="128" actId="14100"/>
          <ac:spMkLst>
            <pc:docMk/>
            <pc:sldMk cId="4093437041" sldId="302"/>
            <ac:spMk id="175" creationId="{00000000-0000-0000-0000-000000000000}"/>
          </ac:spMkLst>
        </pc:spChg>
        <pc:spChg chg="add del">
          <ac:chgData name="Akshay Somayaji Shivapura" userId="ba3e3a44-a183-4bc3-a750-67fca057930f" providerId="ADAL" clId="{2C9F07D6-DBC7-8747-A500-D8BA3FC2E784}" dt="2021-12-06T20:21:47.070" v="67" actId="26606"/>
          <ac:spMkLst>
            <pc:docMk/>
            <pc:sldMk cId="4093437041" sldId="302"/>
            <ac:spMk id="204" creationId="{8CD2B798-7994-4548-A2BE-4AEF9C1A5FAE}"/>
          </ac:spMkLst>
        </pc:spChg>
        <pc:spChg chg="add del">
          <ac:chgData name="Akshay Somayaji Shivapura" userId="ba3e3a44-a183-4bc3-a750-67fca057930f" providerId="ADAL" clId="{2C9F07D6-DBC7-8747-A500-D8BA3FC2E784}" dt="2021-12-06T20:21:47.070" v="67" actId="26606"/>
          <ac:spMkLst>
            <pc:docMk/>
            <pc:sldMk cId="4093437041" sldId="302"/>
            <ac:spMk id="205" creationId="{E6162320-3B67-42BB-AF9D-939326E6489E}"/>
          </ac:spMkLst>
        </pc:spChg>
        <pc:spChg chg="add del">
          <ac:chgData name="Akshay Somayaji Shivapura" userId="ba3e3a44-a183-4bc3-a750-67fca057930f" providerId="ADAL" clId="{2C9F07D6-DBC7-8747-A500-D8BA3FC2E784}" dt="2021-12-06T20:21:47.070" v="67" actId="26606"/>
          <ac:spMkLst>
            <pc:docMk/>
            <pc:sldMk cId="4093437041" sldId="302"/>
            <ac:spMk id="207" creationId="{2FDF0794-1B86-42B2-B8C7-F60123E638ED}"/>
          </ac:spMkLst>
        </pc:spChg>
        <pc:spChg chg="add del">
          <ac:chgData name="Akshay Somayaji Shivapura" userId="ba3e3a44-a183-4bc3-a750-67fca057930f" providerId="ADAL" clId="{2C9F07D6-DBC7-8747-A500-D8BA3FC2E784}" dt="2021-12-06T20:21:47.046" v="66" actId="26606"/>
          <ac:spMkLst>
            <pc:docMk/>
            <pc:sldMk cId="4093437041" sldId="302"/>
            <ac:spMk id="213" creationId="{8CD2B798-7994-4548-A2BE-4AEF9C1A5FAE}"/>
          </ac:spMkLst>
        </pc:spChg>
        <pc:spChg chg="add del">
          <ac:chgData name="Akshay Somayaji Shivapura" userId="ba3e3a44-a183-4bc3-a750-67fca057930f" providerId="ADAL" clId="{2C9F07D6-DBC7-8747-A500-D8BA3FC2E784}" dt="2021-12-06T20:21:47.046" v="66" actId="26606"/>
          <ac:spMkLst>
            <pc:docMk/>
            <pc:sldMk cId="4093437041" sldId="302"/>
            <ac:spMk id="215" creationId="{E6162320-3B67-42BB-AF9D-939326E6489E}"/>
          </ac:spMkLst>
        </pc:spChg>
        <pc:spChg chg="add del">
          <ac:chgData name="Akshay Somayaji Shivapura" userId="ba3e3a44-a183-4bc3-a750-67fca057930f" providerId="ADAL" clId="{2C9F07D6-DBC7-8747-A500-D8BA3FC2E784}" dt="2021-12-06T20:21:47.046" v="66" actId="26606"/>
          <ac:spMkLst>
            <pc:docMk/>
            <pc:sldMk cId="4093437041" sldId="302"/>
            <ac:spMk id="219" creationId="{774A886E-E8EF-48CC-8764-20EAE4538CB7}"/>
          </ac:spMkLst>
        </pc:spChg>
        <pc:spChg chg="add del">
          <ac:chgData name="Akshay Somayaji Shivapura" userId="ba3e3a44-a183-4bc3-a750-67fca057930f" providerId="ADAL" clId="{2C9F07D6-DBC7-8747-A500-D8BA3FC2E784}" dt="2021-12-06T20:27:15.743" v="107" actId="26606"/>
          <ac:spMkLst>
            <pc:docMk/>
            <pc:sldMk cId="4093437041" sldId="302"/>
            <ac:spMk id="223" creationId="{8CD2B798-7994-4548-A2BE-4AEF9C1A5FAE}"/>
          </ac:spMkLst>
        </pc:spChg>
        <pc:spChg chg="add del">
          <ac:chgData name="Akshay Somayaji Shivapura" userId="ba3e3a44-a183-4bc3-a750-67fca057930f" providerId="ADAL" clId="{2C9F07D6-DBC7-8747-A500-D8BA3FC2E784}" dt="2021-12-06T20:27:15.743" v="107" actId="26606"/>
          <ac:spMkLst>
            <pc:docMk/>
            <pc:sldMk cId="4093437041" sldId="302"/>
            <ac:spMk id="224" creationId="{E6162320-3B67-42BB-AF9D-939326E6489E}"/>
          </ac:spMkLst>
        </pc:spChg>
        <pc:spChg chg="add del">
          <ac:chgData name="Akshay Somayaji Shivapura" userId="ba3e3a44-a183-4bc3-a750-67fca057930f" providerId="ADAL" clId="{2C9F07D6-DBC7-8747-A500-D8BA3FC2E784}" dt="2021-12-06T20:27:15.743" v="107" actId="26606"/>
          <ac:spMkLst>
            <pc:docMk/>
            <pc:sldMk cId="4093437041" sldId="302"/>
            <ac:spMk id="226" creationId="{2FDF0794-1B86-42B2-B8C7-F60123E638ED}"/>
          </ac:spMkLst>
        </pc:spChg>
        <pc:spChg chg="add">
          <ac:chgData name="Akshay Somayaji Shivapura" userId="ba3e3a44-a183-4bc3-a750-67fca057930f" providerId="ADAL" clId="{2C9F07D6-DBC7-8747-A500-D8BA3FC2E784}" dt="2021-12-06T20:27:15.743" v="107" actId="26606"/>
          <ac:spMkLst>
            <pc:docMk/>
            <pc:sldMk cId="4093437041" sldId="302"/>
            <ac:spMk id="229" creationId="{8CD2B798-7994-4548-A2BE-4AEF9C1A5FAE}"/>
          </ac:spMkLst>
        </pc:spChg>
        <pc:spChg chg="add">
          <ac:chgData name="Akshay Somayaji Shivapura" userId="ba3e3a44-a183-4bc3-a750-67fca057930f" providerId="ADAL" clId="{2C9F07D6-DBC7-8747-A500-D8BA3FC2E784}" dt="2021-12-06T20:27:15.743" v="107" actId="26606"/>
          <ac:spMkLst>
            <pc:docMk/>
            <pc:sldMk cId="4093437041" sldId="302"/>
            <ac:spMk id="230" creationId="{E6162320-3B67-42BB-AF9D-939326E6489E}"/>
          </ac:spMkLst>
        </pc:spChg>
        <pc:spChg chg="add del">
          <ac:chgData name="Akshay Somayaji Shivapura" userId="ba3e3a44-a183-4bc3-a750-67fca057930f" providerId="ADAL" clId="{2C9F07D6-DBC7-8747-A500-D8BA3FC2E784}" dt="2021-12-06T20:27:12.590" v="106" actId="26606"/>
          <ac:spMkLst>
            <pc:docMk/>
            <pc:sldMk cId="4093437041" sldId="302"/>
            <ac:spMk id="232" creationId="{8CD2B798-7994-4548-A2BE-4AEF9C1A5FAE}"/>
          </ac:spMkLst>
        </pc:spChg>
        <pc:spChg chg="add">
          <ac:chgData name="Akshay Somayaji Shivapura" userId="ba3e3a44-a183-4bc3-a750-67fca057930f" providerId="ADAL" clId="{2C9F07D6-DBC7-8747-A500-D8BA3FC2E784}" dt="2021-12-06T20:27:15.743" v="107" actId="26606"/>
          <ac:spMkLst>
            <pc:docMk/>
            <pc:sldMk cId="4093437041" sldId="302"/>
            <ac:spMk id="233" creationId="{774A886E-E8EF-48CC-8764-20EAE4538CB7}"/>
          </ac:spMkLst>
        </pc:spChg>
        <pc:spChg chg="add del">
          <ac:chgData name="Akshay Somayaji Shivapura" userId="ba3e3a44-a183-4bc3-a750-67fca057930f" providerId="ADAL" clId="{2C9F07D6-DBC7-8747-A500-D8BA3FC2E784}" dt="2021-12-06T20:27:12.590" v="106" actId="26606"/>
          <ac:spMkLst>
            <pc:docMk/>
            <pc:sldMk cId="4093437041" sldId="302"/>
            <ac:spMk id="234" creationId="{E6162320-3B67-42BB-AF9D-939326E6489E}"/>
          </ac:spMkLst>
        </pc:spChg>
        <pc:spChg chg="add del">
          <ac:chgData name="Akshay Somayaji Shivapura" userId="ba3e3a44-a183-4bc3-a750-67fca057930f" providerId="ADAL" clId="{2C9F07D6-DBC7-8747-A500-D8BA3FC2E784}" dt="2021-12-06T20:27:12.590" v="106" actId="26606"/>
          <ac:spMkLst>
            <pc:docMk/>
            <pc:sldMk cId="4093437041" sldId="302"/>
            <ac:spMk id="238" creationId="{774A886E-E8EF-48CC-8764-20EAE4538CB7}"/>
          </ac:spMkLst>
        </pc:spChg>
        <pc:picChg chg="add mod">
          <ac:chgData name="Akshay Somayaji Shivapura" userId="ba3e3a44-a183-4bc3-a750-67fca057930f" providerId="ADAL" clId="{2C9F07D6-DBC7-8747-A500-D8BA3FC2E784}" dt="2021-12-06T20:27:15.743" v="107" actId="26606"/>
          <ac:picMkLst>
            <pc:docMk/>
            <pc:sldMk cId="4093437041" sldId="302"/>
            <ac:picMk id="3" creationId="{296EC850-7177-C143-8AEB-F25486764753}"/>
          </ac:picMkLst>
        </pc:picChg>
        <pc:picChg chg="del">
          <ac:chgData name="Akshay Somayaji Shivapura" userId="ba3e3a44-a183-4bc3-a750-67fca057930f" providerId="ADAL" clId="{2C9F07D6-DBC7-8747-A500-D8BA3FC2E784}" dt="2021-12-06T20:21:35.658" v="59" actId="478"/>
          <ac:picMkLst>
            <pc:docMk/>
            <pc:sldMk cId="4093437041" sldId="302"/>
            <ac:picMk id="4" creationId="{96105F46-9893-914A-8385-D95A138AA9E1}"/>
          </ac:picMkLst>
        </pc:picChg>
        <pc:cxnChg chg="add del">
          <ac:chgData name="Akshay Somayaji Shivapura" userId="ba3e3a44-a183-4bc3-a750-67fca057930f" providerId="ADAL" clId="{2C9F07D6-DBC7-8747-A500-D8BA3FC2E784}" dt="2021-12-06T20:21:47.070" v="67" actId="26606"/>
          <ac:cxnSpMkLst>
            <pc:docMk/>
            <pc:sldMk cId="4093437041" sldId="302"/>
            <ac:cxnSpMk id="206" creationId="{6722E143-84C1-4F95-937C-78B92D2811CF}"/>
          </ac:cxnSpMkLst>
        </pc:cxnChg>
        <pc:cxnChg chg="add del">
          <ac:chgData name="Akshay Somayaji Shivapura" userId="ba3e3a44-a183-4bc3-a750-67fca057930f" providerId="ADAL" clId="{2C9F07D6-DBC7-8747-A500-D8BA3FC2E784}" dt="2021-12-06T20:21:47.070" v="67" actId="26606"/>
          <ac:cxnSpMkLst>
            <pc:docMk/>
            <pc:sldMk cId="4093437041" sldId="302"/>
            <ac:cxnSpMk id="208" creationId="{96D07482-83A3-4451-943C-B46961082957}"/>
          </ac:cxnSpMkLst>
        </pc:cxnChg>
        <pc:cxnChg chg="add del">
          <ac:chgData name="Akshay Somayaji Shivapura" userId="ba3e3a44-a183-4bc3-a750-67fca057930f" providerId="ADAL" clId="{2C9F07D6-DBC7-8747-A500-D8BA3FC2E784}" dt="2021-12-06T20:21:47.046" v="66" actId="26606"/>
          <ac:cxnSpMkLst>
            <pc:docMk/>
            <pc:sldMk cId="4093437041" sldId="302"/>
            <ac:cxnSpMk id="217" creationId="{6722E143-84C1-4F95-937C-78B92D2811CF}"/>
          </ac:cxnSpMkLst>
        </pc:cxnChg>
        <pc:cxnChg chg="add del">
          <ac:chgData name="Akshay Somayaji Shivapura" userId="ba3e3a44-a183-4bc3-a750-67fca057930f" providerId="ADAL" clId="{2C9F07D6-DBC7-8747-A500-D8BA3FC2E784}" dt="2021-12-06T20:21:47.046" v="66" actId="26606"/>
          <ac:cxnSpMkLst>
            <pc:docMk/>
            <pc:sldMk cId="4093437041" sldId="302"/>
            <ac:cxnSpMk id="221" creationId="{EB1993F9-CFC5-495F-9F26-19953445357F}"/>
          </ac:cxnSpMkLst>
        </pc:cxnChg>
        <pc:cxnChg chg="add del">
          <ac:chgData name="Akshay Somayaji Shivapura" userId="ba3e3a44-a183-4bc3-a750-67fca057930f" providerId="ADAL" clId="{2C9F07D6-DBC7-8747-A500-D8BA3FC2E784}" dt="2021-12-06T20:27:15.743" v="107" actId="26606"/>
          <ac:cxnSpMkLst>
            <pc:docMk/>
            <pc:sldMk cId="4093437041" sldId="302"/>
            <ac:cxnSpMk id="225" creationId="{6722E143-84C1-4F95-937C-78B92D2811CF}"/>
          </ac:cxnSpMkLst>
        </pc:cxnChg>
        <pc:cxnChg chg="add del">
          <ac:chgData name="Akshay Somayaji Shivapura" userId="ba3e3a44-a183-4bc3-a750-67fca057930f" providerId="ADAL" clId="{2C9F07D6-DBC7-8747-A500-D8BA3FC2E784}" dt="2021-12-06T20:27:15.743" v="107" actId="26606"/>
          <ac:cxnSpMkLst>
            <pc:docMk/>
            <pc:sldMk cId="4093437041" sldId="302"/>
            <ac:cxnSpMk id="227" creationId="{96D07482-83A3-4451-943C-B46961082957}"/>
          </ac:cxnSpMkLst>
        </pc:cxnChg>
        <pc:cxnChg chg="add">
          <ac:chgData name="Akshay Somayaji Shivapura" userId="ba3e3a44-a183-4bc3-a750-67fca057930f" providerId="ADAL" clId="{2C9F07D6-DBC7-8747-A500-D8BA3FC2E784}" dt="2021-12-06T20:27:15.743" v="107" actId="26606"/>
          <ac:cxnSpMkLst>
            <pc:docMk/>
            <pc:sldMk cId="4093437041" sldId="302"/>
            <ac:cxnSpMk id="231" creationId="{6722E143-84C1-4F95-937C-78B92D2811CF}"/>
          </ac:cxnSpMkLst>
        </pc:cxnChg>
        <pc:cxnChg chg="add">
          <ac:chgData name="Akshay Somayaji Shivapura" userId="ba3e3a44-a183-4bc3-a750-67fca057930f" providerId="ADAL" clId="{2C9F07D6-DBC7-8747-A500-D8BA3FC2E784}" dt="2021-12-06T20:27:15.743" v="107" actId="26606"/>
          <ac:cxnSpMkLst>
            <pc:docMk/>
            <pc:sldMk cId="4093437041" sldId="302"/>
            <ac:cxnSpMk id="235" creationId="{EB1993F9-CFC5-495F-9F26-19953445357F}"/>
          </ac:cxnSpMkLst>
        </pc:cxnChg>
        <pc:cxnChg chg="add del">
          <ac:chgData name="Akshay Somayaji Shivapura" userId="ba3e3a44-a183-4bc3-a750-67fca057930f" providerId="ADAL" clId="{2C9F07D6-DBC7-8747-A500-D8BA3FC2E784}" dt="2021-12-06T20:27:12.590" v="106" actId="26606"/>
          <ac:cxnSpMkLst>
            <pc:docMk/>
            <pc:sldMk cId="4093437041" sldId="302"/>
            <ac:cxnSpMk id="236" creationId="{6722E143-84C1-4F95-937C-78B92D2811CF}"/>
          </ac:cxnSpMkLst>
        </pc:cxnChg>
        <pc:cxnChg chg="add del">
          <ac:chgData name="Akshay Somayaji Shivapura" userId="ba3e3a44-a183-4bc3-a750-67fca057930f" providerId="ADAL" clId="{2C9F07D6-DBC7-8747-A500-D8BA3FC2E784}" dt="2021-12-06T20:27:12.590" v="106" actId="26606"/>
          <ac:cxnSpMkLst>
            <pc:docMk/>
            <pc:sldMk cId="4093437041" sldId="302"/>
            <ac:cxnSpMk id="240" creationId="{EB1993F9-CFC5-495F-9F26-19953445357F}"/>
          </ac:cxnSpMkLst>
        </pc:cxnChg>
      </pc:sldChg>
      <pc:sldChg chg="addSp delSp modSp add mod ord">
        <pc:chgData name="Akshay Somayaji Shivapura" userId="ba3e3a44-a183-4bc3-a750-67fca057930f" providerId="ADAL" clId="{2C9F07D6-DBC7-8747-A500-D8BA3FC2E784}" dt="2021-12-06T20:50:23.851" v="199" actId="20578"/>
        <pc:sldMkLst>
          <pc:docMk/>
          <pc:sldMk cId="3384982710" sldId="303"/>
        </pc:sldMkLst>
        <pc:spChg chg="add mod">
          <ac:chgData name="Akshay Somayaji Shivapura" userId="ba3e3a44-a183-4bc3-a750-67fca057930f" providerId="ADAL" clId="{2C9F07D6-DBC7-8747-A500-D8BA3FC2E784}" dt="2021-12-06T20:49:47.469" v="195" actId="1076"/>
          <ac:spMkLst>
            <pc:docMk/>
            <pc:sldMk cId="3384982710" sldId="303"/>
            <ac:spMk id="5" creationId="{6130B502-0B96-EA46-AF1A-DFDC515B2B64}"/>
          </ac:spMkLst>
        </pc:spChg>
        <pc:spChg chg="mod">
          <ac:chgData name="Akshay Somayaji Shivapura" userId="ba3e3a44-a183-4bc3-a750-67fca057930f" providerId="ADAL" clId="{2C9F07D6-DBC7-8747-A500-D8BA3FC2E784}" dt="2021-12-06T20:22:37.826" v="85" actId="26606"/>
          <ac:spMkLst>
            <pc:docMk/>
            <pc:sldMk cId="3384982710" sldId="303"/>
            <ac:spMk id="175" creationId="{00000000-0000-0000-0000-000000000000}"/>
          </ac:spMkLst>
        </pc:spChg>
        <pc:spChg chg="del">
          <ac:chgData name="Akshay Somayaji Shivapura" userId="ba3e3a44-a183-4bc3-a750-67fca057930f" providerId="ADAL" clId="{2C9F07D6-DBC7-8747-A500-D8BA3FC2E784}" dt="2021-12-06T20:22:07.042" v="74" actId="26606"/>
          <ac:spMkLst>
            <pc:docMk/>
            <pc:sldMk cId="3384982710" sldId="303"/>
            <ac:spMk id="223" creationId="{8CD2B798-7994-4548-A2BE-4AEF9C1A5FAE}"/>
          </ac:spMkLst>
        </pc:spChg>
        <pc:spChg chg="del">
          <ac:chgData name="Akshay Somayaji Shivapura" userId="ba3e3a44-a183-4bc3-a750-67fca057930f" providerId="ADAL" clId="{2C9F07D6-DBC7-8747-A500-D8BA3FC2E784}" dt="2021-12-06T20:22:07.042" v="74" actId="26606"/>
          <ac:spMkLst>
            <pc:docMk/>
            <pc:sldMk cId="3384982710" sldId="303"/>
            <ac:spMk id="224" creationId="{E6162320-3B67-42BB-AF9D-939326E6489E}"/>
          </ac:spMkLst>
        </pc:spChg>
        <pc:spChg chg="del">
          <ac:chgData name="Akshay Somayaji Shivapura" userId="ba3e3a44-a183-4bc3-a750-67fca057930f" providerId="ADAL" clId="{2C9F07D6-DBC7-8747-A500-D8BA3FC2E784}" dt="2021-12-06T20:22:07.042" v="74" actId="26606"/>
          <ac:spMkLst>
            <pc:docMk/>
            <pc:sldMk cId="3384982710" sldId="303"/>
            <ac:spMk id="226" creationId="{2FDF0794-1B86-42B2-B8C7-F60123E638ED}"/>
          </ac:spMkLst>
        </pc:spChg>
        <pc:spChg chg="add del">
          <ac:chgData name="Akshay Somayaji Shivapura" userId="ba3e3a44-a183-4bc3-a750-67fca057930f" providerId="ADAL" clId="{2C9F07D6-DBC7-8747-A500-D8BA3FC2E784}" dt="2021-12-06T20:22:37.826" v="85" actId="26606"/>
          <ac:spMkLst>
            <pc:docMk/>
            <pc:sldMk cId="3384982710" sldId="303"/>
            <ac:spMk id="232" creationId="{3A8EC506-B1DA-46A1-B44D-774E68468E13}"/>
          </ac:spMkLst>
        </pc:spChg>
        <pc:spChg chg="add del">
          <ac:chgData name="Akshay Somayaji Shivapura" userId="ba3e3a44-a183-4bc3-a750-67fca057930f" providerId="ADAL" clId="{2C9F07D6-DBC7-8747-A500-D8BA3FC2E784}" dt="2021-12-06T20:22:37.826" v="85" actId="26606"/>
          <ac:spMkLst>
            <pc:docMk/>
            <pc:sldMk cId="3384982710" sldId="303"/>
            <ac:spMk id="234" creationId="{BFF30785-305E-45D7-984F-5AA93D3CA561}"/>
          </ac:spMkLst>
        </pc:spChg>
        <pc:spChg chg="add del">
          <ac:chgData name="Akshay Somayaji Shivapura" userId="ba3e3a44-a183-4bc3-a750-67fca057930f" providerId="ADAL" clId="{2C9F07D6-DBC7-8747-A500-D8BA3FC2E784}" dt="2021-12-06T20:22:37.826" v="85" actId="26606"/>
          <ac:spMkLst>
            <pc:docMk/>
            <pc:sldMk cId="3384982710" sldId="303"/>
            <ac:spMk id="238" creationId="{CA73784B-AC76-4BAD-93AF-C72D0EDFD715}"/>
          </ac:spMkLst>
        </pc:spChg>
        <pc:spChg chg="add">
          <ac:chgData name="Akshay Somayaji Shivapura" userId="ba3e3a44-a183-4bc3-a750-67fca057930f" providerId="ADAL" clId="{2C9F07D6-DBC7-8747-A500-D8BA3FC2E784}" dt="2021-12-06T20:22:37.826" v="85" actId="26606"/>
          <ac:spMkLst>
            <pc:docMk/>
            <pc:sldMk cId="3384982710" sldId="303"/>
            <ac:spMk id="245" creationId="{8CD2B798-7994-4548-A2BE-4AEF9C1A5FAE}"/>
          </ac:spMkLst>
        </pc:spChg>
        <pc:spChg chg="add">
          <ac:chgData name="Akshay Somayaji Shivapura" userId="ba3e3a44-a183-4bc3-a750-67fca057930f" providerId="ADAL" clId="{2C9F07D6-DBC7-8747-A500-D8BA3FC2E784}" dt="2021-12-06T20:22:37.826" v="85" actId="26606"/>
          <ac:spMkLst>
            <pc:docMk/>
            <pc:sldMk cId="3384982710" sldId="303"/>
            <ac:spMk id="247" creationId="{E6162320-3B67-42BB-AF9D-939326E6489E}"/>
          </ac:spMkLst>
        </pc:spChg>
        <pc:spChg chg="add">
          <ac:chgData name="Akshay Somayaji Shivapura" userId="ba3e3a44-a183-4bc3-a750-67fca057930f" providerId="ADAL" clId="{2C9F07D6-DBC7-8747-A500-D8BA3FC2E784}" dt="2021-12-06T20:22:37.826" v="85" actId="26606"/>
          <ac:spMkLst>
            <pc:docMk/>
            <pc:sldMk cId="3384982710" sldId="303"/>
            <ac:spMk id="251" creationId="{774A886E-E8EF-48CC-8764-20EAE4538CB7}"/>
          </ac:spMkLst>
        </pc:spChg>
        <pc:picChg chg="del">
          <ac:chgData name="Akshay Somayaji Shivapura" userId="ba3e3a44-a183-4bc3-a750-67fca057930f" providerId="ADAL" clId="{2C9F07D6-DBC7-8747-A500-D8BA3FC2E784}" dt="2021-12-06T20:22:01.871" v="70" actId="478"/>
          <ac:picMkLst>
            <pc:docMk/>
            <pc:sldMk cId="3384982710" sldId="303"/>
            <ac:picMk id="3" creationId="{296EC850-7177-C143-8AEB-F25486764753}"/>
          </ac:picMkLst>
        </pc:picChg>
        <pc:picChg chg="add mod">
          <ac:chgData name="Akshay Somayaji Shivapura" userId="ba3e3a44-a183-4bc3-a750-67fca057930f" providerId="ADAL" clId="{2C9F07D6-DBC7-8747-A500-D8BA3FC2E784}" dt="2021-12-06T20:22:37.826" v="85" actId="26606"/>
          <ac:picMkLst>
            <pc:docMk/>
            <pc:sldMk cId="3384982710" sldId="303"/>
            <ac:picMk id="4" creationId="{ADB6A880-ADC8-CD41-8B02-675C51D35422}"/>
          </ac:picMkLst>
        </pc:picChg>
        <pc:cxnChg chg="del">
          <ac:chgData name="Akshay Somayaji Shivapura" userId="ba3e3a44-a183-4bc3-a750-67fca057930f" providerId="ADAL" clId="{2C9F07D6-DBC7-8747-A500-D8BA3FC2E784}" dt="2021-12-06T20:22:07.042" v="74" actId="26606"/>
          <ac:cxnSpMkLst>
            <pc:docMk/>
            <pc:sldMk cId="3384982710" sldId="303"/>
            <ac:cxnSpMk id="225" creationId="{6722E143-84C1-4F95-937C-78B92D2811CF}"/>
          </ac:cxnSpMkLst>
        </pc:cxnChg>
        <pc:cxnChg chg="del">
          <ac:chgData name="Akshay Somayaji Shivapura" userId="ba3e3a44-a183-4bc3-a750-67fca057930f" providerId="ADAL" clId="{2C9F07D6-DBC7-8747-A500-D8BA3FC2E784}" dt="2021-12-06T20:22:07.042" v="74" actId="26606"/>
          <ac:cxnSpMkLst>
            <pc:docMk/>
            <pc:sldMk cId="3384982710" sldId="303"/>
            <ac:cxnSpMk id="227" creationId="{96D07482-83A3-4451-943C-B46961082957}"/>
          </ac:cxnSpMkLst>
        </pc:cxnChg>
        <pc:cxnChg chg="add del">
          <ac:chgData name="Akshay Somayaji Shivapura" userId="ba3e3a44-a183-4bc3-a750-67fca057930f" providerId="ADAL" clId="{2C9F07D6-DBC7-8747-A500-D8BA3FC2E784}" dt="2021-12-06T20:22:37.826" v="85" actId="26606"/>
          <ac:cxnSpMkLst>
            <pc:docMk/>
            <pc:sldMk cId="3384982710" sldId="303"/>
            <ac:cxnSpMk id="236" creationId="{15E01FA5-D766-43CA-A83D-E7CF3F04E96F}"/>
          </ac:cxnSpMkLst>
        </pc:cxnChg>
        <pc:cxnChg chg="add del">
          <ac:chgData name="Akshay Somayaji Shivapura" userId="ba3e3a44-a183-4bc3-a750-67fca057930f" providerId="ADAL" clId="{2C9F07D6-DBC7-8747-A500-D8BA3FC2E784}" dt="2021-12-06T20:22:37.826" v="85" actId="26606"/>
          <ac:cxnSpMkLst>
            <pc:docMk/>
            <pc:sldMk cId="3384982710" sldId="303"/>
            <ac:cxnSpMk id="240" creationId="{811DCF04-0C7C-44FC-8246-FC8D736B1A71}"/>
          </ac:cxnSpMkLst>
        </pc:cxnChg>
        <pc:cxnChg chg="add">
          <ac:chgData name="Akshay Somayaji Shivapura" userId="ba3e3a44-a183-4bc3-a750-67fca057930f" providerId="ADAL" clId="{2C9F07D6-DBC7-8747-A500-D8BA3FC2E784}" dt="2021-12-06T20:22:37.826" v="85" actId="26606"/>
          <ac:cxnSpMkLst>
            <pc:docMk/>
            <pc:sldMk cId="3384982710" sldId="303"/>
            <ac:cxnSpMk id="249" creationId="{6722E143-84C1-4F95-937C-78B92D2811CF}"/>
          </ac:cxnSpMkLst>
        </pc:cxnChg>
        <pc:cxnChg chg="add">
          <ac:chgData name="Akshay Somayaji Shivapura" userId="ba3e3a44-a183-4bc3-a750-67fca057930f" providerId="ADAL" clId="{2C9F07D6-DBC7-8747-A500-D8BA3FC2E784}" dt="2021-12-06T20:22:37.826" v="85" actId="26606"/>
          <ac:cxnSpMkLst>
            <pc:docMk/>
            <pc:sldMk cId="3384982710" sldId="303"/>
            <ac:cxnSpMk id="253" creationId="{EB1993F9-CFC5-495F-9F26-19953445357F}"/>
          </ac:cxnSpMkLst>
        </pc:cxnChg>
      </pc:sldChg>
      <pc:sldChg chg="addSp delSp modSp add mod ord">
        <pc:chgData name="Akshay Somayaji Shivapura" userId="ba3e3a44-a183-4bc3-a750-67fca057930f" providerId="ADAL" clId="{2C9F07D6-DBC7-8747-A500-D8BA3FC2E784}" dt="2021-12-06T20:50:20.253" v="198" actId="20578"/>
        <pc:sldMkLst>
          <pc:docMk/>
          <pc:sldMk cId="64908941" sldId="304"/>
        </pc:sldMkLst>
        <pc:spChg chg="add mod">
          <ac:chgData name="Akshay Somayaji Shivapura" userId="ba3e3a44-a183-4bc3-a750-67fca057930f" providerId="ADAL" clId="{2C9F07D6-DBC7-8747-A500-D8BA3FC2E784}" dt="2021-12-06T20:49:57.478" v="196" actId="1076"/>
          <ac:spMkLst>
            <pc:docMk/>
            <pc:sldMk cId="64908941" sldId="304"/>
            <ac:spMk id="5" creationId="{4975FDB2-B257-FF49-AE6A-0F5C10915880}"/>
          </ac:spMkLst>
        </pc:spChg>
        <pc:spChg chg="mod">
          <ac:chgData name="Akshay Somayaji Shivapura" userId="ba3e3a44-a183-4bc3-a750-67fca057930f" providerId="ADAL" clId="{2C9F07D6-DBC7-8747-A500-D8BA3FC2E784}" dt="2021-12-06T20:22:28.933" v="84" actId="26606"/>
          <ac:spMkLst>
            <pc:docMk/>
            <pc:sldMk cId="64908941" sldId="304"/>
            <ac:spMk id="175" creationId="{00000000-0000-0000-0000-000000000000}"/>
          </ac:spMkLst>
        </pc:spChg>
        <pc:spChg chg="add">
          <ac:chgData name="Akshay Somayaji Shivapura" userId="ba3e3a44-a183-4bc3-a750-67fca057930f" providerId="ADAL" clId="{2C9F07D6-DBC7-8747-A500-D8BA3FC2E784}" dt="2021-12-06T20:22:41.411" v="86" actId="26606"/>
          <ac:spMkLst>
            <pc:docMk/>
            <pc:sldMk cId="64908941" sldId="304"/>
            <ac:spMk id="192" creationId="{8CD2B798-7994-4548-A2BE-4AEF9C1A5FAE}"/>
          </ac:spMkLst>
        </pc:spChg>
        <pc:spChg chg="add">
          <ac:chgData name="Akshay Somayaji Shivapura" userId="ba3e3a44-a183-4bc3-a750-67fca057930f" providerId="ADAL" clId="{2C9F07D6-DBC7-8747-A500-D8BA3FC2E784}" dt="2021-12-06T20:22:41.411" v="86" actId="26606"/>
          <ac:spMkLst>
            <pc:docMk/>
            <pc:sldMk cId="64908941" sldId="304"/>
            <ac:spMk id="193" creationId="{E6162320-3B67-42BB-AF9D-939326E6489E}"/>
          </ac:spMkLst>
        </pc:spChg>
        <pc:spChg chg="add">
          <ac:chgData name="Akshay Somayaji Shivapura" userId="ba3e3a44-a183-4bc3-a750-67fca057930f" providerId="ADAL" clId="{2C9F07D6-DBC7-8747-A500-D8BA3FC2E784}" dt="2021-12-06T20:22:41.411" v="86" actId="26606"/>
          <ac:spMkLst>
            <pc:docMk/>
            <pc:sldMk cId="64908941" sldId="304"/>
            <ac:spMk id="195" creationId="{774A886E-E8EF-48CC-8764-20EAE4538CB7}"/>
          </ac:spMkLst>
        </pc:spChg>
        <pc:spChg chg="add del">
          <ac:chgData name="Akshay Somayaji Shivapura" userId="ba3e3a44-a183-4bc3-a750-67fca057930f" providerId="ADAL" clId="{2C9F07D6-DBC7-8747-A500-D8BA3FC2E784}" dt="2021-12-06T20:22:28.933" v="84" actId="26606"/>
          <ac:spMkLst>
            <pc:docMk/>
            <pc:sldMk cId="64908941" sldId="304"/>
            <ac:spMk id="232" creationId="{3A8EC506-B1DA-46A1-B44D-774E68468E13}"/>
          </ac:spMkLst>
        </pc:spChg>
        <pc:spChg chg="add del">
          <ac:chgData name="Akshay Somayaji Shivapura" userId="ba3e3a44-a183-4bc3-a750-67fca057930f" providerId="ADAL" clId="{2C9F07D6-DBC7-8747-A500-D8BA3FC2E784}" dt="2021-12-06T20:22:28.933" v="84" actId="26606"/>
          <ac:spMkLst>
            <pc:docMk/>
            <pc:sldMk cId="64908941" sldId="304"/>
            <ac:spMk id="234" creationId="{BFF30785-305E-45D7-984F-5AA93D3CA561}"/>
          </ac:spMkLst>
        </pc:spChg>
        <pc:spChg chg="add del">
          <ac:chgData name="Akshay Somayaji Shivapura" userId="ba3e3a44-a183-4bc3-a750-67fca057930f" providerId="ADAL" clId="{2C9F07D6-DBC7-8747-A500-D8BA3FC2E784}" dt="2021-12-06T20:22:28.933" v="84" actId="26606"/>
          <ac:spMkLst>
            <pc:docMk/>
            <pc:sldMk cId="64908941" sldId="304"/>
            <ac:spMk id="238" creationId="{CA73784B-AC76-4BAD-93AF-C72D0EDFD715}"/>
          </ac:spMkLst>
        </pc:spChg>
        <pc:spChg chg="add del">
          <ac:chgData name="Akshay Somayaji Shivapura" userId="ba3e3a44-a183-4bc3-a750-67fca057930f" providerId="ADAL" clId="{2C9F07D6-DBC7-8747-A500-D8BA3FC2E784}" dt="2021-12-06T20:22:26.525" v="81" actId="26606"/>
          <ac:spMkLst>
            <pc:docMk/>
            <pc:sldMk cId="64908941" sldId="304"/>
            <ac:spMk id="245" creationId="{8CD2B798-7994-4548-A2BE-4AEF9C1A5FAE}"/>
          </ac:spMkLst>
        </pc:spChg>
        <pc:spChg chg="add del">
          <ac:chgData name="Akshay Somayaji Shivapura" userId="ba3e3a44-a183-4bc3-a750-67fca057930f" providerId="ADAL" clId="{2C9F07D6-DBC7-8747-A500-D8BA3FC2E784}" dt="2021-12-06T20:22:26.525" v="81" actId="26606"/>
          <ac:spMkLst>
            <pc:docMk/>
            <pc:sldMk cId="64908941" sldId="304"/>
            <ac:spMk id="247" creationId="{E6162320-3B67-42BB-AF9D-939326E6489E}"/>
          </ac:spMkLst>
        </pc:spChg>
        <pc:spChg chg="add del">
          <ac:chgData name="Akshay Somayaji Shivapura" userId="ba3e3a44-a183-4bc3-a750-67fca057930f" providerId="ADAL" clId="{2C9F07D6-DBC7-8747-A500-D8BA3FC2E784}" dt="2021-12-06T20:22:26.525" v="81" actId="26606"/>
          <ac:spMkLst>
            <pc:docMk/>
            <pc:sldMk cId="64908941" sldId="304"/>
            <ac:spMk id="251" creationId="{774A886E-E8EF-48CC-8764-20EAE4538CB7}"/>
          </ac:spMkLst>
        </pc:spChg>
        <pc:spChg chg="add del">
          <ac:chgData name="Akshay Somayaji Shivapura" userId="ba3e3a44-a183-4bc3-a750-67fca057930f" providerId="ADAL" clId="{2C9F07D6-DBC7-8747-A500-D8BA3FC2E784}" dt="2021-12-06T20:22:28.906" v="83" actId="26606"/>
          <ac:spMkLst>
            <pc:docMk/>
            <pc:sldMk cId="64908941" sldId="304"/>
            <ac:spMk id="255" creationId="{3A8EC506-B1DA-46A1-B44D-774E68468E13}"/>
          </ac:spMkLst>
        </pc:spChg>
        <pc:spChg chg="add del">
          <ac:chgData name="Akshay Somayaji Shivapura" userId="ba3e3a44-a183-4bc3-a750-67fca057930f" providerId="ADAL" clId="{2C9F07D6-DBC7-8747-A500-D8BA3FC2E784}" dt="2021-12-06T20:22:28.906" v="83" actId="26606"/>
          <ac:spMkLst>
            <pc:docMk/>
            <pc:sldMk cId="64908941" sldId="304"/>
            <ac:spMk id="256" creationId="{BFF30785-305E-45D7-984F-5AA93D3CA561}"/>
          </ac:spMkLst>
        </pc:spChg>
        <pc:spChg chg="add del">
          <ac:chgData name="Akshay Somayaji Shivapura" userId="ba3e3a44-a183-4bc3-a750-67fca057930f" providerId="ADAL" clId="{2C9F07D6-DBC7-8747-A500-D8BA3FC2E784}" dt="2021-12-06T20:22:28.906" v="83" actId="26606"/>
          <ac:spMkLst>
            <pc:docMk/>
            <pc:sldMk cId="64908941" sldId="304"/>
            <ac:spMk id="258" creationId="{CA73784B-AC76-4BAD-93AF-C72D0EDFD715}"/>
          </ac:spMkLst>
        </pc:spChg>
        <pc:spChg chg="add del">
          <ac:chgData name="Akshay Somayaji Shivapura" userId="ba3e3a44-a183-4bc3-a750-67fca057930f" providerId="ADAL" clId="{2C9F07D6-DBC7-8747-A500-D8BA3FC2E784}" dt="2021-12-06T20:22:41.411" v="86" actId="26606"/>
          <ac:spMkLst>
            <pc:docMk/>
            <pc:sldMk cId="64908941" sldId="304"/>
            <ac:spMk id="261" creationId="{8CD2B798-7994-4548-A2BE-4AEF9C1A5FAE}"/>
          </ac:spMkLst>
        </pc:spChg>
        <pc:spChg chg="add del">
          <ac:chgData name="Akshay Somayaji Shivapura" userId="ba3e3a44-a183-4bc3-a750-67fca057930f" providerId="ADAL" clId="{2C9F07D6-DBC7-8747-A500-D8BA3FC2E784}" dt="2021-12-06T20:22:41.411" v="86" actId="26606"/>
          <ac:spMkLst>
            <pc:docMk/>
            <pc:sldMk cId="64908941" sldId="304"/>
            <ac:spMk id="262" creationId="{E6162320-3B67-42BB-AF9D-939326E6489E}"/>
          </ac:spMkLst>
        </pc:spChg>
        <pc:spChg chg="add del">
          <ac:chgData name="Akshay Somayaji Shivapura" userId="ba3e3a44-a183-4bc3-a750-67fca057930f" providerId="ADAL" clId="{2C9F07D6-DBC7-8747-A500-D8BA3FC2E784}" dt="2021-12-06T20:22:41.411" v="86" actId="26606"/>
          <ac:spMkLst>
            <pc:docMk/>
            <pc:sldMk cId="64908941" sldId="304"/>
            <ac:spMk id="264" creationId="{774A886E-E8EF-48CC-8764-20EAE4538CB7}"/>
          </ac:spMkLst>
        </pc:spChg>
        <pc:picChg chg="add mod">
          <ac:chgData name="Akshay Somayaji Shivapura" userId="ba3e3a44-a183-4bc3-a750-67fca057930f" providerId="ADAL" clId="{2C9F07D6-DBC7-8747-A500-D8BA3FC2E784}" dt="2021-12-06T20:22:28.933" v="84" actId="26606"/>
          <ac:picMkLst>
            <pc:docMk/>
            <pc:sldMk cId="64908941" sldId="304"/>
            <ac:picMk id="3" creationId="{5B5CD6F0-CF98-ED49-86AC-D438738B4421}"/>
          </ac:picMkLst>
        </pc:picChg>
        <pc:picChg chg="del">
          <ac:chgData name="Akshay Somayaji Shivapura" userId="ba3e3a44-a183-4bc3-a750-67fca057930f" providerId="ADAL" clId="{2C9F07D6-DBC7-8747-A500-D8BA3FC2E784}" dt="2021-12-06T20:22:18.674" v="76" actId="478"/>
          <ac:picMkLst>
            <pc:docMk/>
            <pc:sldMk cId="64908941" sldId="304"/>
            <ac:picMk id="4" creationId="{ADB6A880-ADC8-CD41-8B02-675C51D35422}"/>
          </ac:picMkLst>
        </pc:picChg>
        <pc:cxnChg chg="add">
          <ac:chgData name="Akshay Somayaji Shivapura" userId="ba3e3a44-a183-4bc3-a750-67fca057930f" providerId="ADAL" clId="{2C9F07D6-DBC7-8747-A500-D8BA3FC2E784}" dt="2021-12-06T20:22:41.411" v="86" actId="26606"/>
          <ac:cxnSpMkLst>
            <pc:docMk/>
            <pc:sldMk cId="64908941" sldId="304"/>
            <ac:cxnSpMk id="194" creationId="{6722E143-84C1-4F95-937C-78B92D2811CF}"/>
          </ac:cxnSpMkLst>
        </pc:cxnChg>
        <pc:cxnChg chg="add">
          <ac:chgData name="Akshay Somayaji Shivapura" userId="ba3e3a44-a183-4bc3-a750-67fca057930f" providerId="ADAL" clId="{2C9F07D6-DBC7-8747-A500-D8BA3FC2E784}" dt="2021-12-06T20:22:41.411" v="86" actId="26606"/>
          <ac:cxnSpMkLst>
            <pc:docMk/>
            <pc:sldMk cId="64908941" sldId="304"/>
            <ac:cxnSpMk id="196" creationId="{EB1993F9-CFC5-495F-9F26-19953445357F}"/>
          </ac:cxnSpMkLst>
        </pc:cxnChg>
        <pc:cxnChg chg="add del">
          <ac:chgData name="Akshay Somayaji Shivapura" userId="ba3e3a44-a183-4bc3-a750-67fca057930f" providerId="ADAL" clId="{2C9F07D6-DBC7-8747-A500-D8BA3FC2E784}" dt="2021-12-06T20:22:28.933" v="84" actId="26606"/>
          <ac:cxnSpMkLst>
            <pc:docMk/>
            <pc:sldMk cId="64908941" sldId="304"/>
            <ac:cxnSpMk id="236" creationId="{15E01FA5-D766-43CA-A83D-E7CF3F04E96F}"/>
          </ac:cxnSpMkLst>
        </pc:cxnChg>
        <pc:cxnChg chg="add del">
          <ac:chgData name="Akshay Somayaji Shivapura" userId="ba3e3a44-a183-4bc3-a750-67fca057930f" providerId="ADAL" clId="{2C9F07D6-DBC7-8747-A500-D8BA3FC2E784}" dt="2021-12-06T20:22:28.933" v="84" actId="26606"/>
          <ac:cxnSpMkLst>
            <pc:docMk/>
            <pc:sldMk cId="64908941" sldId="304"/>
            <ac:cxnSpMk id="240" creationId="{811DCF04-0C7C-44FC-8246-FC8D736B1A71}"/>
          </ac:cxnSpMkLst>
        </pc:cxnChg>
        <pc:cxnChg chg="add del">
          <ac:chgData name="Akshay Somayaji Shivapura" userId="ba3e3a44-a183-4bc3-a750-67fca057930f" providerId="ADAL" clId="{2C9F07D6-DBC7-8747-A500-D8BA3FC2E784}" dt="2021-12-06T20:22:26.525" v="81" actId="26606"/>
          <ac:cxnSpMkLst>
            <pc:docMk/>
            <pc:sldMk cId="64908941" sldId="304"/>
            <ac:cxnSpMk id="249" creationId="{6722E143-84C1-4F95-937C-78B92D2811CF}"/>
          </ac:cxnSpMkLst>
        </pc:cxnChg>
        <pc:cxnChg chg="add del">
          <ac:chgData name="Akshay Somayaji Shivapura" userId="ba3e3a44-a183-4bc3-a750-67fca057930f" providerId="ADAL" clId="{2C9F07D6-DBC7-8747-A500-D8BA3FC2E784}" dt="2021-12-06T20:22:26.525" v="81" actId="26606"/>
          <ac:cxnSpMkLst>
            <pc:docMk/>
            <pc:sldMk cId="64908941" sldId="304"/>
            <ac:cxnSpMk id="253" creationId="{EB1993F9-CFC5-495F-9F26-19953445357F}"/>
          </ac:cxnSpMkLst>
        </pc:cxnChg>
        <pc:cxnChg chg="add del">
          <ac:chgData name="Akshay Somayaji Shivapura" userId="ba3e3a44-a183-4bc3-a750-67fca057930f" providerId="ADAL" clId="{2C9F07D6-DBC7-8747-A500-D8BA3FC2E784}" dt="2021-12-06T20:22:28.906" v="83" actId="26606"/>
          <ac:cxnSpMkLst>
            <pc:docMk/>
            <pc:sldMk cId="64908941" sldId="304"/>
            <ac:cxnSpMk id="257" creationId="{15E01FA5-D766-43CA-A83D-E7CF3F04E96F}"/>
          </ac:cxnSpMkLst>
        </pc:cxnChg>
        <pc:cxnChg chg="add del">
          <ac:chgData name="Akshay Somayaji Shivapura" userId="ba3e3a44-a183-4bc3-a750-67fca057930f" providerId="ADAL" clId="{2C9F07D6-DBC7-8747-A500-D8BA3FC2E784}" dt="2021-12-06T20:22:28.906" v="83" actId="26606"/>
          <ac:cxnSpMkLst>
            <pc:docMk/>
            <pc:sldMk cId="64908941" sldId="304"/>
            <ac:cxnSpMk id="259" creationId="{811DCF04-0C7C-44FC-8246-FC8D736B1A71}"/>
          </ac:cxnSpMkLst>
        </pc:cxnChg>
        <pc:cxnChg chg="add del">
          <ac:chgData name="Akshay Somayaji Shivapura" userId="ba3e3a44-a183-4bc3-a750-67fca057930f" providerId="ADAL" clId="{2C9F07D6-DBC7-8747-A500-D8BA3FC2E784}" dt="2021-12-06T20:22:41.411" v="86" actId="26606"/>
          <ac:cxnSpMkLst>
            <pc:docMk/>
            <pc:sldMk cId="64908941" sldId="304"/>
            <ac:cxnSpMk id="263" creationId="{6722E143-84C1-4F95-937C-78B92D2811CF}"/>
          </ac:cxnSpMkLst>
        </pc:cxnChg>
        <pc:cxnChg chg="add del">
          <ac:chgData name="Akshay Somayaji Shivapura" userId="ba3e3a44-a183-4bc3-a750-67fca057930f" providerId="ADAL" clId="{2C9F07D6-DBC7-8747-A500-D8BA3FC2E784}" dt="2021-12-06T20:22:41.411" v="86" actId="26606"/>
          <ac:cxnSpMkLst>
            <pc:docMk/>
            <pc:sldMk cId="64908941" sldId="304"/>
            <ac:cxnSpMk id="265" creationId="{EB1993F9-CFC5-495F-9F26-19953445357F}"/>
          </ac:cxnSpMkLst>
        </pc:cxnChg>
      </pc:sldChg>
      <pc:sldChg chg="addSp delSp modSp add del mod">
        <pc:chgData name="Akshay Somayaji Shivapura" userId="ba3e3a44-a183-4bc3-a750-67fca057930f" providerId="ADAL" clId="{2C9F07D6-DBC7-8747-A500-D8BA3FC2E784}" dt="2021-12-06T20:26:44.419" v="104" actId="2696"/>
        <pc:sldMkLst>
          <pc:docMk/>
          <pc:sldMk cId="811400537" sldId="305"/>
        </pc:sldMkLst>
        <pc:spChg chg="mod">
          <ac:chgData name="Akshay Somayaji Shivapura" userId="ba3e3a44-a183-4bc3-a750-67fca057930f" providerId="ADAL" clId="{2C9F07D6-DBC7-8747-A500-D8BA3FC2E784}" dt="2021-12-06T20:22:55.141" v="96" actId="26606"/>
          <ac:spMkLst>
            <pc:docMk/>
            <pc:sldMk cId="811400537" sldId="305"/>
            <ac:spMk id="175" creationId="{00000000-0000-0000-0000-000000000000}"/>
          </ac:spMkLst>
        </pc:spChg>
        <pc:spChg chg="add del">
          <ac:chgData name="Akshay Somayaji Shivapura" userId="ba3e3a44-a183-4bc3-a750-67fca057930f" providerId="ADAL" clId="{2C9F07D6-DBC7-8747-A500-D8BA3FC2E784}" dt="2021-12-06T20:22:55.167" v="97" actId="26606"/>
          <ac:spMkLst>
            <pc:docMk/>
            <pc:sldMk cId="811400537" sldId="305"/>
            <ac:spMk id="192" creationId="{8CD2B798-7994-4548-A2BE-4AEF9C1A5FAE}"/>
          </ac:spMkLst>
        </pc:spChg>
        <pc:spChg chg="add del">
          <ac:chgData name="Akshay Somayaji Shivapura" userId="ba3e3a44-a183-4bc3-a750-67fca057930f" providerId="ADAL" clId="{2C9F07D6-DBC7-8747-A500-D8BA3FC2E784}" dt="2021-12-06T20:22:55.167" v="97" actId="26606"/>
          <ac:spMkLst>
            <pc:docMk/>
            <pc:sldMk cId="811400537" sldId="305"/>
            <ac:spMk id="193" creationId="{E6162320-3B67-42BB-AF9D-939326E6489E}"/>
          </ac:spMkLst>
        </pc:spChg>
        <pc:spChg chg="add del">
          <ac:chgData name="Akshay Somayaji Shivapura" userId="ba3e3a44-a183-4bc3-a750-67fca057930f" providerId="ADAL" clId="{2C9F07D6-DBC7-8747-A500-D8BA3FC2E784}" dt="2021-12-06T20:22:55.167" v="97" actId="26606"/>
          <ac:spMkLst>
            <pc:docMk/>
            <pc:sldMk cId="811400537" sldId="305"/>
            <ac:spMk id="195" creationId="{774A886E-E8EF-48CC-8764-20EAE4538CB7}"/>
          </ac:spMkLst>
        </pc:spChg>
        <pc:spChg chg="add del">
          <ac:chgData name="Akshay Somayaji Shivapura" userId="ba3e3a44-a183-4bc3-a750-67fca057930f" providerId="ADAL" clId="{2C9F07D6-DBC7-8747-A500-D8BA3FC2E784}" dt="2021-12-06T20:22:54.474" v="94" actId="26606"/>
          <ac:spMkLst>
            <pc:docMk/>
            <pc:sldMk cId="811400537" sldId="305"/>
            <ac:spMk id="201" creationId="{8CD2B798-7994-4548-A2BE-4AEF9C1A5FAE}"/>
          </ac:spMkLst>
        </pc:spChg>
        <pc:spChg chg="add del">
          <ac:chgData name="Akshay Somayaji Shivapura" userId="ba3e3a44-a183-4bc3-a750-67fca057930f" providerId="ADAL" clId="{2C9F07D6-DBC7-8747-A500-D8BA3FC2E784}" dt="2021-12-06T20:22:54.474" v="94" actId="26606"/>
          <ac:spMkLst>
            <pc:docMk/>
            <pc:sldMk cId="811400537" sldId="305"/>
            <ac:spMk id="203" creationId="{E6162320-3B67-42BB-AF9D-939326E6489E}"/>
          </ac:spMkLst>
        </pc:spChg>
        <pc:spChg chg="add del">
          <ac:chgData name="Akshay Somayaji Shivapura" userId="ba3e3a44-a183-4bc3-a750-67fca057930f" providerId="ADAL" clId="{2C9F07D6-DBC7-8747-A500-D8BA3FC2E784}" dt="2021-12-06T20:22:54.474" v="94" actId="26606"/>
          <ac:spMkLst>
            <pc:docMk/>
            <pc:sldMk cId="811400537" sldId="305"/>
            <ac:spMk id="207" creationId="{774A886E-E8EF-48CC-8764-20EAE4538CB7}"/>
          </ac:spMkLst>
        </pc:spChg>
        <pc:spChg chg="add del">
          <ac:chgData name="Akshay Somayaji Shivapura" userId="ba3e3a44-a183-4bc3-a750-67fca057930f" providerId="ADAL" clId="{2C9F07D6-DBC7-8747-A500-D8BA3FC2E784}" dt="2021-12-06T20:22:55.141" v="96" actId="26606"/>
          <ac:spMkLst>
            <pc:docMk/>
            <pc:sldMk cId="811400537" sldId="305"/>
            <ac:spMk id="211" creationId="{3A8EC506-B1DA-46A1-B44D-774E68468E13}"/>
          </ac:spMkLst>
        </pc:spChg>
        <pc:spChg chg="add del">
          <ac:chgData name="Akshay Somayaji Shivapura" userId="ba3e3a44-a183-4bc3-a750-67fca057930f" providerId="ADAL" clId="{2C9F07D6-DBC7-8747-A500-D8BA3FC2E784}" dt="2021-12-06T20:22:55.141" v="96" actId="26606"/>
          <ac:spMkLst>
            <pc:docMk/>
            <pc:sldMk cId="811400537" sldId="305"/>
            <ac:spMk id="212" creationId="{BFF30785-305E-45D7-984F-5AA93D3CA561}"/>
          </ac:spMkLst>
        </pc:spChg>
        <pc:spChg chg="add del">
          <ac:chgData name="Akshay Somayaji Shivapura" userId="ba3e3a44-a183-4bc3-a750-67fca057930f" providerId="ADAL" clId="{2C9F07D6-DBC7-8747-A500-D8BA3FC2E784}" dt="2021-12-06T20:22:55.141" v="96" actId="26606"/>
          <ac:spMkLst>
            <pc:docMk/>
            <pc:sldMk cId="811400537" sldId="305"/>
            <ac:spMk id="214" creationId="{CA73784B-AC76-4BAD-93AF-C72D0EDFD715}"/>
          </ac:spMkLst>
        </pc:spChg>
        <pc:spChg chg="add">
          <ac:chgData name="Akshay Somayaji Shivapura" userId="ba3e3a44-a183-4bc3-a750-67fca057930f" providerId="ADAL" clId="{2C9F07D6-DBC7-8747-A500-D8BA3FC2E784}" dt="2021-12-06T20:22:55.167" v="97" actId="26606"/>
          <ac:spMkLst>
            <pc:docMk/>
            <pc:sldMk cId="811400537" sldId="305"/>
            <ac:spMk id="217" creationId="{8CD2B798-7994-4548-A2BE-4AEF9C1A5FAE}"/>
          </ac:spMkLst>
        </pc:spChg>
        <pc:spChg chg="add">
          <ac:chgData name="Akshay Somayaji Shivapura" userId="ba3e3a44-a183-4bc3-a750-67fca057930f" providerId="ADAL" clId="{2C9F07D6-DBC7-8747-A500-D8BA3FC2E784}" dt="2021-12-06T20:22:55.167" v="97" actId="26606"/>
          <ac:spMkLst>
            <pc:docMk/>
            <pc:sldMk cId="811400537" sldId="305"/>
            <ac:spMk id="218" creationId="{E6162320-3B67-42BB-AF9D-939326E6489E}"/>
          </ac:spMkLst>
        </pc:spChg>
        <pc:spChg chg="add">
          <ac:chgData name="Akshay Somayaji Shivapura" userId="ba3e3a44-a183-4bc3-a750-67fca057930f" providerId="ADAL" clId="{2C9F07D6-DBC7-8747-A500-D8BA3FC2E784}" dt="2021-12-06T20:22:55.167" v="97" actId="26606"/>
          <ac:spMkLst>
            <pc:docMk/>
            <pc:sldMk cId="811400537" sldId="305"/>
            <ac:spMk id="220" creationId="{774A886E-E8EF-48CC-8764-20EAE4538CB7}"/>
          </ac:spMkLst>
        </pc:spChg>
        <pc:picChg chg="del">
          <ac:chgData name="Akshay Somayaji Shivapura" userId="ba3e3a44-a183-4bc3-a750-67fca057930f" providerId="ADAL" clId="{2C9F07D6-DBC7-8747-A500-D8BA3FC2E784}" dt="2021-12-06T20:22:46.497" v="88" actId="478"/>
          <ac:picMkLst>
            <pc:docMk/>
            <pc:sldMk cId="811400537" sldId="305"/>
            <ac:picMk id="3" creationId="{5B5CD6F0-CF98-ED49-86AC-D438738B4421}"/>
          </ac:picMkLst>
        </pc:picChg>
        <pc:picChg chg="add mod">
          <ac:chgData name="Akshay Somayaji Shivapura" userId="ba3e3a44-a183-4bc3-a750-67fca057930f" providerId="ADAL" clId="{2C9F07D6-DBC7-8747-A500-D8BA3FC2E784}" dt="2021-12-06T20:22:55.167" v="97" actId="26606"/>
          <ac:picMkLst>
            <pc:docMk/>
            <pc:sldMk cId="811400537" sldId="305"/>
            <ac:picMk id="4" creationId="{A8688077-1048-724C-950F-CE5C327DBE17}"/>
          </ac:picMkLst>
        </pc:picChg>
        <pc:cxnChg chg="add del">
          <ac:chgData name="Akshay Somayaji Shivapura" userId="ba3e3a44-a183-4bc3-a750-67fca057930f" providerId="ADAL" clId="{2C9F07D6-DBC7-8747-A500-D8BA3FC2E784}" dt="2021-12-06T20:22:55.167" v="97" actId="26606"/>
          <ac:cxnSpMkLst>
            <pc:docMk/>
            <pc:sldMk cId="811400537" sldId="305"/>
            <ac:cxnSpMk id="194" creationId="{6722E143-84C1-4F95-937C-78B92D2811CF}"/>
          </ac:cxnSpMkLst>
        </pc:cxnChg>
        <pc:cxnChg chg="add del">
          <ac:chgData name="Akshay Somayaji Shivapura" userId="ba3e3a44-a183-4bc3-a750-67fca057930f" providerId="ADAL" clId="{2C9F07D6-DBC7-8747-A500-D8BA3FC2E784}" dt="2021-12-06T20:22:55.167" v="97" actId="26606"/>
          <ac:cxnSpMkLst>
            <pc:docMk/>
            <pc:sldMk cId="811400537" sldId="305"/>
            <ac:cxnSpMk id="196" creationId="{EB1993F9-CFC5-495F-9F26-19953445357F}"/>
          </ac:cxnSpMkLst>
        </pc:cxnChg>
        <pc:cxnChg chg="add del">
          <ac:chgData name="Akshay Somayaji Shivapura" userId="ba3e3a44-a183-4bc3-a750-67fca057930f" providerId="ADAL" clId="{2C9F07D6-DBC7-8747-A500-D8BA3FC2E784}" dt="2021-12-06T20:22:54.474" v="94" actId="26606"/>
          <ac:cxnSpMkLst>
            <pc:docMk/>
            <pc:sldMk cId="811400537" sldId="305"/>
            <ac:cxnSpMk id="205" creationId="{6722E143-84C1-4F95-937C-78B92D2811CF}"/>
          </ac:cxnSpMkLst>
        </pc:cxnChg>
        <pc:cxnChg chg="add del">
          <ac:chgData name="Akshay Somayaji Shivapura" userId="ba3e3a44-a183-4bc3-a750-67fca057930f" providerId="ADAL" clId="{2C9F07D6-DBC7-8747-A500-D8BA3FC2E784}" dt="2021-12-06T20:22:54.474" v="94" actId="26606"/>
          <ac:cxnSpMkLst>
            <pc:docMk/>
            <pc:sldMk cId="811400537" sldId="305"/>
            <ac:cxnSpMk id="209" creationId="{EB1993F9-CFC5-495F-9F26-19953445357F}"/>
          </ac:cxnSpMkLst>
        </pc:cxnChg>
        <pc:cxnChg chg="add del">
          <ac:chgData name="Akshay Somayaji Shivapura" userId="ba3e3a44-a183-4bc3-a750-67fca057930f" providerId="ADAL" clId="{2C9F07D6-DBC7-8747-A500-D8BA3FC2E784}" dt="2021-12-06T20:22:55.141" v="96" actId="26606"/>
          <ac:cxnSpMkLst>
            <pc:docMk/>
            <pc:sldMk cId="811400537" sldId="305"/>
            <ac:cxnSpMk id="213" creationId="{15E01FA5-D766-43CA-A83D-E7CF3F04E96F}"/>
          </ac:cxnSpMkLst>
        </pc:cxnChg>
        <pc:cxnChg chg="add del">
          <ac:chgData name="Akshay Somayaji Shivapura" userId="ba3e3a44-a183-4bc3-a750-67fca057930f" providerId="ADAL" clId="{2C9F07D6-DBC7-8747-A500-D8BA3FC2E784}" dt="2021-12-06T20:22:55.141" v="96" actId="26606"/>
          <ac:cxnSpMkLst>
            <pc:docMk/>
            <pc:sldMk cId="811400537" sldId="305"/>
            <ac:cxnSpMk id="215" creationId="{811DCF04-0C7C-44FC-8246-FC8D736B1A71}"/>
          </ac:cxnSpMkLst>
        </pc:cxnChg>
        <pc:cxnChg chg="add">
          <ac:chgData name="Akshay Somayaji Shivapura" userId="ba3e3a44-a183-4bc3-a750-67fca057930f" providerId="ADAL" clId="{2C9F07D6-DBC7-8747-A500-D8BA3FC2E784}" dt="2021-12-06T20:22:55.167" v="97" actId="26606"/>
          <ac:cxnSpMkLst>
            <pc:docMk/>
            <pc:sldMk cId="811400537" sldId="305"/>
            <ac:cxnSpMk id="219" creationId="{6722E143-84C1-4F95-937C-78B92D2811CF}"/>
          </ac:cxnSpMkLst>
        </pc:cxnChg>
        <pc:cxnChg chg="add">
          <ac:chgData name="Akshay Somayaji Shivapura" userId="ba3e3a44-a183-4bc3-a750-67fca057930f" providerId="ADAL" clId="{2C9F07D6-DBC7-8747-A500-D8BA3FC2E784}" dt="2021-12-06T20:22:55.167" v="97" actId="26606"/>
          <ac:cxnSpMkLst>
            <pc:docMk/>
            <pc:sldMk cId="811400537" sldId="305"/>
            <ac:cxnSpMk id="221" creationId="{EB1993F9-CFC5-495F-9F26-19953445357F}"/>
          </ac:cxnSpMkLst>
        </pc:cxnChg>
      </pc:sldChg>
      <pc:sldChg chg="addSp delSp modSp add mod">
        <pc:chgData name="Akshay Somayaji Shivapura" userId="ba3e3a44-a183-4bc3-a750-67fca057930f" providerId="ADAL" clId="{2C9F07D6-DBC7-8747-A500-D8BA3FC2E784}" dt="2021-12-06T20:50:13.958" v="197" actId="1076"/>
        <pc:sldMkLst>
          <pc:docMk/>
          <pc:sldMk cId="2641197818" sldId="306"/>
        </pc:sldMkLst>
        <pc:spChg chg="add mod">
          <ac:chgData name="Akshay Somayaji Shivapura" userId="ba3e3a44-a183-4bc3-a750-67fca057930f" providerId="ADAL" clId="{2C9F07D6-DBC7-8747-A500-D8BA3FC2E784}" dt="2021-12-06T20:50:13.958" v="197" actId="1076"/>
          <ac:spMkLst>
            <pc:docMk/>
            <pc:sldMk cId="2641197818" sldId="306"/>
            <ac:spMk id="5" creationId="{79D4D03E-2B93-3F4D-A97B-FCA025291CCB}"/>
          </ac:spMkLst>
        </pc:spChg>
        <pc:spChg chg="del">
          <ac:chgData name="Akshay Somayaji Shivapura" userId="ba3e3a44-a183-4bc3-a750-67fca057930f" providerId="ADAL" clId="{2C9F07D6-DBC7-8747-A500-D8BA3FC2E784}" dt="2021-12-06T20:24:57.882" v="103" actId="26606"/>
          <ac:spMkLst>
            <pc:docMk/>
            <pc:sldMk cId="2641197818" sldId="306"/>
            <ac:spMk id="217" creationId="{8CD2B798-7994-4548-A2BE-4AEF9C1A5FAE}"/>
          </ac:spMkLst>
        </pc:spChg>
        <pc:spChg chg="del">
          <ac:chgData name="Akshay Somayaji Shivapura" userId="ba3e3a44-a183-4bc3-a750-67fca057930f" providerId="ADAL" clId="{2C9F07D6-DBC7-8747-A500-D8BA3FC2E784}" dt="2021-12-06T20:24:57.882" v="103" actId="26606"/>
          <ac:spMkLst>
            <pc:docMk/>
            <pc:sldMk cId="2641197818" sldId="306"/>
            <ac:spMk id="218" creationId="{E6162320-3B67-42BB-AF9D-939326E6489E}"/>
          </ac:spMkLst>
        </pc:spChg>
        <pc:spChg chg="del">
          <ac:chgData name="Akshay Somayaji Shivapura" userId="ba3e3a44-a183-4bc3-a750-67fca057930f" providerId="ADAL" clId="{2C9F07D6-DBC7-8747-A500-D8BA3FC2E784}" dt="2021-12-06T20:24:57.882" v="103" actId="26606"/>
          <ac:spMkLst>
            <pc:docMk/>
            <pc:sldMk cId="2641197818" sldId="306"/>
            <ac:spMk id="220" creationId="{774A886E-E8EF-48CC-8764-20EAE4538CB7}"/>
          </ac:spMkLst>
        </pc:spChg>
        <pc:spChg chg="add del">
          <ac:chgData name="Akshay Somayaji Shivapura" userId="ba3e3a44-a183-4bc3-a750-67fca057930f" providerId="ADAL" clId="{2C9F07D6-DBC7-8747-A500-D8BA3FC2E784}" dt="2021-12-06T20:27:53.949" v="110" actId="26606"/>
          <ac:spMkLst>
            <pc:docMk/>
            <pc:sldMk cId="2641197818" sldId="306"/>
            <ac:spMk id="226" creationId="{8CD2B798-7994-4548-A2BE-4AEF9C1A5FAE}"/>
          </ac:spMkLst>
        </pc:spChg>
        <pc:spChg chg="add del">
          <ac:chgData name="Akshay Somayaji Shivapura" userId="ba3e3a44-a183-4bc3-a750-67fca057930f" providerId="ADAL" clId="{2C9F07D6-DBC7-8747-A500-D8BA3FC2E784}" dt="2021-12-06T20:27:53.949" v="110" actId="26606"/>
          <ac:spMkLst>
            <pc:docMk/>
            <pc:sldMk cId="2641197818" sldId="306"/>
            <ac:spMk id="228" creationId="{E6162320-3B67-42BB-AF9D-939326E6489E}"/>
          </ac:spMkLst>
        </pc:spChg>
        <pc:spChg chg="add del">
          <ac:chgData name="Akshay Somayaji Shivapura" userId="ba3e3a44-a183-4bc3-a750-67fca057930f" providerId="ADAL" clId="{2C9F07D6-DBC7-8747-A500-D8BA3FC2E784}" dt="2021-12-06T20:27:53.949" v="110" actId="26606"/>
          <ac:spMkLst>
            <pc:docMk/>
            <pc:sldMk cId="2641197818" sldId="306"/>
            <ac:spMk id="232" creationId="{774A886E-E8EF-48CC-8764-20EAE4538CB7}"/>
          </ac:spMkLst>
        </pc:spChg>
        <pc:spChg chg="add">
          <ac:chgData name="Akshay Somayaji Shivapura" userId="ba3e3a44-a183-4bc3-a750-67fca057930f" providerId="ADAL" clId="{2C9F07D6-DBC7-8747-A500-D8BA3FC2E784}" dt="2021-12-06T20:27:53.949" v="110" actId="26606"/>
          <ac:spMkLst>
            <pc:docMk/>
            <pc:sldMk cId="2641197818" sldId="306"/>
            <ac:spMk id="239" creationId="{8CD2B798-7994-4548-A2BE-4AEF9C1A5FAE}"/>
          </ac:spMkLst>
        </pc:spChg>
        <pc:spChg chg="add">
          <ac:chgData name="Akshay Somayaji Shivapura" userId="ba3e3a44-a183-4bc3-a750-67fca057930f" providerId="ADAL" clId="{2C9F07D6-DBC7-8747-A500-D8BA3FC2E784}" dt="2021-12-06T20:27:53.949" v="110" actId="26606"/>
          <ac:spMkLst>
            <pc:docMk/>
            <pc:sldMk cId="2641197818" sldId="306"/>
            <ac:spMk id="241" creationId="{E6162320-3B67-42BB-AF9D-939326E6489E}"/>
          </ac:spMkLst>
        </pc:spChg>
        <pc:spChg chg="add">
          <ac:chgData name="Akshay Somayaji Shivapura" userId="ba3e3a44-a183-4bc3-a750-67fca057930f" providerId="ADAL" clId="{2C9F07D6-DBC7-8747-A500-D8BA3FC2E784}" dt="2021-12-06T20:27:53.949" v="110" actId="26606"/>
          <ac:spMkLst>
            <pc:docMk/>
            <pc:sldMk cId="2641197818" sldId="306"/>
            <ac:spMk id="245" creationId="{774A886E-E8EF-48CC-8764-20EAE4538CB7}"/>
          </ac:spMkLst>
        </pc:spChg>
        <pc:picChg chg="add mod">
          <ac:chgData name="Akshay Somayaji Shivapura" userId="ba3e3a44-a183-4bc3-a750-67fca057930f" providerId="ADAL" clId="{2C9F07D6-DBC7-8747-A500-D8BA3FC2E784}" dt="2021-12-06T20:24:57.882" v="103" actId="26606"/>
          <ac:picMkLst>
            <pc:docMk/>
            <pc:sldMk cId="2641197818" sldId="306"/>
            <ac:picMk id="3" creationId="{7206C4D6-2F8A-8347-A649-98EF964DB7D0}"/>
          </ac:picMkLst>
        </pc:picChg>
        <pc:picChg chg="del">
          <ac:chgData name="Akshay Somayaji Shivapura" userId="ba3e3a44-a183-4bc3-a750-67fca057930f" providerId="ADAL" clId="{2C9F07D6-DBC7-8747-A500-D8BA3FC2E784}" dt="2021-12-06T20:24:50.269" v="99" actId="478"/>
          <ac:picMkLst>
            <pc:docMk/>
            <pc:sldMk cId="2641197818" sldId="306"/>
            <ac:picMk id="4" creationId="{A8688077-1048-724C-950F-CE5C327DBE17}"/>
          </ac:picMkLst>
        </pc:picChg>
        <pc:cxnChg chg="del">
          <ac:chgData name="Akshay Somayaji Shivapura" userId="ba3e3a44-a183-4bc3-a750-67fca057930f" providerId="ADAL" clId="{2C9F07D6-DBC7-8747-A500-D8BA3FC2E784}" dt="2021-12-06T20:24:57.882" v="103" actId="26606"/>
          <ac:cxnSpMkLst>
            <pc:docMk/>
            <pc:sldMk cId="2641197818" sldId="306"/>
            <ac:cxnSpMk id="219" creationId="{6722E143-84C1-4F95-937C-78B92D2811CF}"/>
          </ac:cxnSpMkLst>
        </pc:cxnChg>
        <pc:cxnChg chg="del">
          <ac:chgData name="Akshay Somayaji Shivapura" userId="ba3e3a44-a183-4bc3-a750-67fca057930f" providerId="ADAL" clId="{2C9F07D6-DBC7-8747-A500-D8BA3FC2E784}" dt="2021-12-06T20:24:57.882" v="103" actId="26606"/>
          <ac:cxnSpMkLst>
            <pc:docMk/>
            <pc:sldMk cId="2641197818" sldId="306"/>
            <ac:cxnSpMk id="221" creationId="{EB1993F9-CFC5-495F-9F26-19953445357F}"/>
          </ac:cxnSpMkLst>
        </pc:cxnChg>
        <pc:cxnChg chg="add del">
          <ac:chgData name="Akshay Somayaji Shivapura" userId="ba3e3a44-a183-4bc3-a750-67fca057930f" providerId="ADAL" clId="{2C9F07D6-DBC7-8747-A500-D8BA3FC2E784}" dt="2021-12-06T20:27:53.949" v="110" actId="26606"/>
          <ac:cxnSpMkLst>
            <pc:docMk/>
            <pc:sldMk cId="2641197818" sldId="306"/>
            <ac:cxnSpMk id="230" creationId="{6722E143-84C1-4F95-937C-78B92D2811CF}"/>
          </ac:cxnSpMkLst>
        </pc:cxnChg>
        <pc:cxnChg chg="add del">
          <ac:chgData name="Akshay Somayaji Shivapura" userId="ba3e3a44-a183-4bc3-a750-67fca057930f" providerId="ADAL" clId="{2C9F07D6-DBC7-8747-A500-D8BA3FC2E784}" dt="2021-12-06T20:27:53.949" v="110" actId="26606"/>
          <ac:cxnSpMkLst>
            <pc:docMk/>
            <pc:sldMk cId="2641197818" sldId="306"/>
            <ac:cxnSpMk id="234" creationId="{EB1993F9-CFC5-495F-9F26-19953445357F}"/>
          </ac:cxnSpMkLst>
        </pc:cxnChg>
        <pc:cxnChg chg="add">
          <ac:chgData name="Akshay Somayaji Shivapura" userId="ba3e3a44-a183-4bc3-a750-67fca057930f" providerId="ADAL" clId="{2C9F07D6-DBC7-8747-A500-D8BA3FC2E784}" dt="2021-12-06T20:27:53.949" v="110" actId="26606"/>
          <ac:cxnSpMkLst>
            <pc:docMk/>
            <pc:sldMk cId="2641197818" sldId="306"/>
            <ac:cxnSpMk id="243" creationId="{6722E143-84C1-4F95-937C-78B92D2811CF}"/>
          </ac:cxnSpMkLst>
        </pc:cxnChg>
        <pc:cxnChg chg="add">
          <ac:chgData name="Akshay Somayaji Shivapura" userId="ba3e3a44-a183-4bc3-a750-67fca057930f" providerId="ADAL" clId="{2C9F07D6-DBC7-8747-A500-D8BA3FC2E784}" dt="2021-12-06T20:27:53.949" v="110" actId="26606"/>
          <ac:cxnSpMkLst>
            <pc:docMk/>
            <pc:sldMk cId="2641197818" sldId="306"/>
            <ac:cxnSpMk id="247" creationId="{EB1993F9-CFC5-495F-9F26-19953445357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777882ef1_3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f777882ef1_3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777882ef1_1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f777882ef1_1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097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777882ef1_1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f777882ef1_1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51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777882ef1_1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f777882ef1_1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906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777882ef1_1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f777882ef1_1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796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777882ef1_1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f777882ef1_1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2812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777882ef1_1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f777882ef1_1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0723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777882ef1_1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f777882ef1_1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589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777882ef1_1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f777882ef1_1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282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777882ef1_1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f777882ef1_1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79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777882ef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f777882ef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777882ef1_1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f777882ef1_1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777882ef1_1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f777882ef1_1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09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777882ef1_1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f777882ef1_1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777882ef1_1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f777882ef1_1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777882ef1_1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f777882ef1_1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020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777882ef1_1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f777882ef1_1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691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777882ef1_1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f777882ef1_1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99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777882ef1_1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f777882ef1_1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35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D1D5174-E3DB-3140-8B3A-17697D875C8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0761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5174-E3DB-3140-8B3A-17697D875C8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96327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5174-E3DB-3140-8B3A-17697D875C8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372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5174-E3DB-3140-8B3A-17697D875C8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73340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5174-E3DB-3140-8B3A-17697D875C8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9663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5174-E3DB-3140-8B3A-17697D875C8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61267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5174-E3DB-3140-8B3A-17697D875C8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72643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5174-E3DB-3140-8B3A-17697D875C8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92877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5174-E3DB-3140-8B3A-17697D875C8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029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5174-E3DB-3140-8B3A-17697D875C8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514612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5174-E3DB-3140-8B3A-17697D875C8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197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1D5174-E3DB-3140-8B3A-17697D875C8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0515" y="482595"/>
            <a:ext cx="5740884" cy="4178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Google Shape;64;p14"/>
          <p:cNvSpPr/>
          <p:nvPr/>
        </p:nvSpPr>
        <p:spPr>
          <a:xfrm>
            <a:off x="3163333" y="3732890"/>
            <a:ext cx="5255248" cy="93429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i="0" u="none" strike="noStrike" cap="all" spc="1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Ubuntu"/>
              </a:rPr>
              <a:t>CSE-534 PROJECT - FINAL PRESENTATION + DEMO</a:t>
            </a:r>
          </a:p>
          <a:p>
            <a:pPr marL="0" marR="0" lvl="0" indent="0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cap="all" spc="1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Ubuntu"/>
              </a:rPr>
              <a:t>INSTRUCTOR: PROF. ARUNA BALASUBRAMANIAN</a:t>
            </a:r>
            <a:endParaRPr lang="en-US" b="1" i="0" u="none" strike="noStrike" cap="all" spc="100" dirty="0">
              <a:solidFill>
                <a:srgbClr val="FFFFFF"/>
              </a:solidFill>
              <a:latin typeface="+mj-lt"/>
              <a:ea typeface="+mj-ea"/>
              <a:cs typeface="+mj-cs"/>
              <a:sym typeface="Ubuntu"/>
            </a:endParaRPr>
          </a:p>
        </p:txBody>
      </p:sp>
      <p:sp>
        <p:nvSpPr>
          <p:cNvPr id="76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7050" y="1433106"/>
            <a:ext cx="4178302" cy="2277283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Google Shape;65;p14"/>
          <p:cNvSpPr txBox="1"/>
          <p:nvPr/>
        </p:nvSpPr>
        <p:spPr>
          <a:xfrm>
            <a:off x="3164851" y="724398"/>
            <a:ext cx="5255249" cy="2587777"/>
          </a:xfrm>
          <a:prstGeom prst="rect">
            <a:avLst/>
          </a:prstGeom>
        </p:spPr>
        <p:txBody>
          <a:bodyPr spcFirstLastPara="1" vert="horz" lIns="45720" tIns="45720" rIns="45720" bIns="45720" rtlCol="0" anchor="b" anchorCtr="0">
            <a:normAutofit/>
          </a:bodyPr>
          <a:lstStyle/>
          <a:p>
            <a:pPr marL="0" marR="0" lvl="0" indent="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FFFFFF"/>
                </a:solidFill>
                <a:sym typeface="Twentieth Century"/>
              </a:rPr>
              <a:t>AKSHAY SOMAYAJI (113322316)</a:t>
            </a:r>
            <a:endParaRPr lang="en-US" sz="1500" dirty="0">
              <a:solidFill>
                <a:srgbClr val="FFFFFF"/>
              </a:solidFill>
            </a:endParaRPr>
          </a:p>
          <a:p>
            <a:pPr marL="0" marR="0" lvl="0" indent="0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FFFFFF"/>
                </a:solidFill>
                <a:sym typeface="Twentieth Century"/>
              </a:rPr>
              <a:t>ADITH KUMAR (113217801)</a:t>
            </a:r>
            <a:endParaRPr lang="en-US" sz="1500" dirty="0">
              <a:solidFill>
                <a:srgbClr val="FFFFFF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43237" y="3432003"/>
            <a:ext cx="3429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64;p14">
            <a:extLst>
              <a:ext uri="{FF2B5EF4-FFF2-40B4-BE49-F238E27FC236}">
                <a16:creationId xmlns:a16="http://schemas.microsoft.com/office/drawing/2014/main" id="{C3A7782C-D380-2F40-AEEE-4A659638F84C}"/>
              </a:ext>
            </a:extLst>
          </p:cNvPr>
          <p:cNvSpPr/>
          <p:nvPr/>
        </p:nvSpPr>
        <p:spPr>
          <a:xfrm>
            <a:off x="3093634" y="1735960"/>
            <a:ext cx="5255248" cy="93429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2500" lnSpcReduction="10000"/>
          </a:bodyPr>
          <a:lstStyle/>
          <a:p>
            <a:pPr marL="0" marR="0" lvl="0" indent="0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i="0" u="none" strike="noStrike" cap="all" spc="1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Ubuntu"/>
              </a:rPr>
              <a:t>ML/DL BASED INTELLIGENT INTRUSION DETECTION SYSTEM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6013704" cy="1124712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-US" dirty="0"/>
              <a:t>APPROACH</a:t>
            </a:r>
          </a:p>
        </p:txBody>
      </p:sp>
      <p:sp>
        <p:nvSpPr>
          <p:cNvPr id="176" name="Google Shape;176;p20"/>
          <p:cNvSpPr txBox="1">
            <a:spLocks noGrp="1"/>
          </p:cNvSpPr>
          <p:nvPr>
            <p:ph idx="1"/>
          </p:nvPr>
        </p:nvSpPr>
        <p:spPr>
          <a:xfrm>
            <a:off x="481658" y="1474972"/>
            <a:ext cx="6013703" cy="519082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96012" lvl="1" indent="0">
              <a:buNone/>
            </a:pPr>
            <a:r>
              <a:rPr lang="en-US" sz="2000" dirty="0"/>
              <a:t>3. DATA LABELING</a:t>
            </a:r>
          </a:p>
          <a:p>
            <a:pPr lvl="1"/>
            <a:endParaRPr lang="en-US" sz="18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244200"/>
            <a:ext cx="1715190" cy="2931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95904"/>
            <a:ext cx="1715190" cy="1522293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0B6B8836-2A16-0741-B966-D625DB3C0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44" b="20200"/>
          <a:stretch/>
        </p:blipFill>
        <p:spPr>
          <a:xfrm>
            <a:off x="323034" y="1952528"/>
            <a:ext cx="3451914" cy="3095478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956983F7-40C6-3645-A10F-A97E3E39F4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66" b="18899"/>
          <a:stretch/>
        </p:blipFill>
        <p:spPr>
          <a:xfrm>
            <a:off x="3623650" y="2058777"/>
            <a:ext cx="3361006" cy="30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4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182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2834314" cy="1124712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APPROACH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Google Shape;176;p20"/>
          <p:cNvSpPr txBox="1">
            <a:spLocks noGrp="1"/>
          </p:cNvSpPr>
          <p:nvPr>
            <p:ph idx="1"/>
          </p:nvPr>
        </p:nvSpPr>
        <p:spPr>
          <a:xfrm>
            <a:off x="382506" y="1668780"/>
            <a:ext cx="2843784" cy="902970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96012" lvl="1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4. MODEL COMPARISON AND RESULTS</a:t>
            </a:r>
          </a:p>
          <a:p>
            <a:pPr marL="96012" lvl="1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0C6962-727A-F24E-9A0D-B4C7B44F7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80104"/>
              </p:ext>
            </p:extLst>
          </p:nvPr>
        </p:nvGraphicFramePr>
        <p:xfrm>
          <a:off x="4186411" y="616218"/>
          <a:ext cx="4869456" cy="4001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152">
                  <a:extLst>
                    <a:ext uri="{9D8B030D-6E8A-4147-A177-3AD203B41FA5}">
                      <a16:colId xmlns:a16="http://schemas.microsoft.com/office/drawing/2014/main" val="1447411142"/>
                    </a:ext>
                  </a:extLst>
                </a:gridCol>
                <a:gridCol w="1623152">
                  <a:extLst>
                    <a:ext uri="{9D8B030D-6E8A-4147-A177-3AD203B41FA5}">
                      <a16:colId xmlns:a16="http://schemas.microsoft.com/office/drawing/2014/main" val="406880845"/>
                    </a:ext>
                  </a:extLst>
                </a:gridCol>
                <a:gridCol w="1623152">
                  <a:extLst>
                    <a:ext uri="{9D8B030D-6E8A-4147-A177-3AD203B41FA5}">
                      <a16:colId xmlns:a16="http://schemas.microsoft.com/office/drawing/2014/main" val="3375793688"/>
                    </a:ext>
                  </a:extLst>
                </a:gridCol>
              </a:tblGrid>
              <a:tr h="4888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BINARY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MULTI-CLASS</a:t>
                      </a:r>
                    </a:p>
                    <a:p>
                      <a:pPr algn="ctr"/>
                      <a:r>
                        <a:rPr lang="en-US" sz="1600" dirty="0"/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418152"/>
                  </a:ext>
                </a:extLst>
              </a:tr>
              <a:tr h="4888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79.78%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72.24%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087161"/>
                  </a:ext>
                </a:extLst>
              </a:tr>
              <a:tr h="4888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78.21%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73.56%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12399"/>
                  </a:ext>
                </a:extLst>
              </a:tr>
              <a:tr h="4888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79.13%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79.27%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09055"/>
                  </a:ext>
                </a:extLst>
              </a:tr>
              <a:tr h="4888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78.74%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067137"/>
                  </a:ext>
                </a:extLst>
              </a:tr>
              <a:tr h="4888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79.40%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11367"/>
                  </a:ext>
                </a:extLst>
              </a:tr>
              <a:tr h="4888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88877"/>
                  </a:ext>
                </a:extLst>
              </a:tr>
              <a:tr h="4888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22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93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2834314" cy="1124712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Approach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169;p19"/>
          <p:cNvSpPr txBox="1">
            <a:spLocks noGrp="1"/>
          </p:cNvSpPr>
          <p:nvPr>
            <p:ph idx="1"/>
          </p:nvPr>
        </p:nvSpPr>
        <p:spPr>
          <a:xfrm>
            <a:off x="269094" y="1563624"/>
            <a:ext cx="3674935" cy="685800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700"/>
              <a:buNone/>
            </a:pPr>
            <a:r>
              <a:rPr lang="en-US" dirty="0">
                <a:solidFill>
                  <a:srgbClr val="FFFFFF"/>
                </a:solidFill>
              </a:rPr>
              <a:t>5. </a:t>
            </a:r>
            <a:r>
              <a:rPr lang="en-US" sz="2000" dirty="0">
                <a:solidFill>
                  <a:srgbClr val="FFFFFF"/>
                </a:solidFill>
              </a:rPr>
              <a:t>FEATURE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IMPORTANCE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70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BF40E1-B3AB-FA47-8ABC-31430B7F1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45659"/>
              </p:ext>
            </p:extLst>
          </p:nvPr>
        </p:nvGraphicFramePr>
        <p:xfrm>
          <a:off x="4340636" y="110168"/>
          <a:ext cx="4534270" cy="4924536"/>
        </p:xfrm>
        <a:graphic>
          <a:graphicData uri="http://schemas.openxmlformats.org/drawingml/2006/table">
            <a:tbl>
              <a:tblPr/>
              <a:tblGrid>
                <a:gridCol w="2798852">
                  <a:extLst>
                    <a:ext uri="{9D8B030D-6E8A-4147-A177-3AD203B41FA5}">
                      <a16:colId xmlns:a16="http://schemas.microsoft.com/office/drawing/2014/main" val="3257064480"/>
                    </a:ext>
                  </a:extLst>
                </a:gridCol>
                <a:gridCol w="1735418">
                  <a:extLst>
                    <a:ext uri="{9D8B030D-6E8A-4147-A177-3AD203B41FA5}">
                      <a16:colId xmlns:a16="http://schemas.microsoft.com/office/drawing/2014/main" val="1560279331"/>
                    </a:ext>
                  </a:extLst>
                </a:gridCol>
              </a:tblGrid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 err="1">
                          <a:effectLst/>
                        </a:rPr>
                        <a:t>flag_SF</a:t>
                      </a:r>
                      <a:endParaRPr lang="en-US" sz="1200" b="1" dirty="0">
                        <a:effectLst/>
                      </a:endParaRP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0.1388173254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323956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 err="1">
                          <a:effectLst/>
                        </a:rPr>
                        <a:t>flag_SH</a:t>
                      </a:r>
                      <a:endParaRPr lang="en-US" sz="1200" b="1" dirty="0">
                        <a:effectLst/>
                      </a:endParaRP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0.1013037257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468478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>
                          <a:effectLst/>
                        </a:rPr>
                        <a:t>flag_RSTOS0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0.05530383838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709098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 err="1">
                          <a:effectLst/>
                        </a:rPr>
                        <a:t>diff_srv_rate</a:t>
                      </a:r>
                      <a:endParaRPr lang="en-US" sz="1200" b="1" dirty="0">
                        <a:effectLst/>
                      </a:endParaRP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0.05362965763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023072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 err="1">
                          <a:effectLst/>
                        </a:rPr>
                        <a:t>dst_host_serror_rate</a:t>
                      </a:r>
                      <a:endParaRPr lang="en-US" sz="1200" b="1" dirty="0">
                        <a:effectLst/>
                      </a:endParaRP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0.05043431042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184051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>
                          <a:effectLst/>
                        </a:rPr>
                        <a:t>count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0.05036498005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570711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 err="1">
                          <a:effectLst/>
                        </a:rPr>
                        <a:t>same_srv_rate</a:t>
                      </a:r>
                      <a:endParaRPr lang="en-US" sz="1200" b="1" dirty="0">
                        <a:effectLst/>
                      </a:endParaRP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0.046870484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235672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 err="1">
                          <a:effectLst/>
                        </a:rPr>
                        <a:t>dst_host_same_srv_rate</a:t>
                      </a:r>
                      <a:endParaRPr lang="en-US" sz="1200" b="1" dirty="0">
                        <a:effectLst/>
                      </a:endParaRP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0.04102180549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545269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 err="1">
                          <a:effectLst/>
                        </a:rPr>
                        <a:t>dst_host_srv_serror_rate</a:t>
                      </a:r>
                      <a:endParaRPr lang="en-US" sz="1200" b="1" dirty="0">
                        <a:effectLst/>
                      </a:endParaRP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0.03919656876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759039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 err="1">
                          <a:effectLst/>
                        </a:rPr>
                        <a:t>dst_host_diff_srv_rate</a:t>
                      </a:r>
                      <a:endParaRPr lang="en-US" sz="1200" b="1" dirty="0">
                        <a:effectLst/>
                      </a:endParaRP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0.03827516109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450348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>
                          <a:effectLst/>
                        </a:rPr>
                        <a:t>flag_S2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0.03742586889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632693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 err="1">
                          <a:effectLst/>
                        </a:rPr>
                        <a:t>dst_host_srv_count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0.03646796814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062247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 err="1">
                          <a:effectLst/>
                        </a:rPr>
                        <a:t>serror_rate</a:t>
                      </a:r>
                      <a:endParaRPr lang="en-US" sz="1200" b="1" dirty="0">
                        <a:effectLst/>
                      </a:endParaRP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0.03601367121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293623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 err="1">
                          <a:effectLst/>
                        </a:rPr>
                        <a:t>dst_host_same_src_port_rate</a:t>
                      </a:r>
                      <a:endParaRPr lang="en-US" sz="1200" b="1" dirty="0">
                        <a:effectLst/>
                      </a:endParaRP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0.03408792591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005055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 err="1">
                          <a:effectLst/>
                        </a:rPr>
                        <a:t>srv_count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0.02834251542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2464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 err="1">
                          <a:effectLst/>
                        </a:rPr>
                        <a:t>src_bytes</a:t>
                      </a:r>
                      <a:endParaRPr lang="en-US" sz="1200" b="1" dirty="0">
                        <a:effectLst/>
                      </a:endParaRP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0.02675718331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565688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 err="1">
                          <a:effectLst/>
                        </a:rPr>
                        <a:t>service_http</a:t>
                      </a:r>
                      <a:endParaRPr lang="en-US" sz="1200" b="1" dirty="0">
                        <a:effectLst/>
                      </a:endParaRP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0.02652195825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483976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 err="1">
                          <a:effectLst/>
                        </a:rPr>
                        <a:t>dst_host_srv_diff_host_rate</a:t>
                      </a:r>
                      <a:endParaRPr lang="en-US" sz="1200" b="1" dirty="0">
                        <a:effectLst/>
                      </a:endParaRP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0.02292469064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745297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 err="1">
                          <a:effectLst/>
                        </a:rPr>
                        <a:t>service_courier</a:t>
                      </a:r>
                      <a:endParaRPr lang="en-US" sz="1200" b="1" dirty="0">
                        <a:effectLst/>
                      </a:endParaRP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0.02069135504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174226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 err="1">
                          <a:effectLst/>
                        </a:rPr>
                        <a:t>srv_serror_rate</a:t>
                      </a:r>
                      <a:endParaRPr lang="en-US" sz="1200" b="1" dirty="0">
                        <a:effectLst/>
                      </a:endParaRP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0.01938870169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748741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 err="1">
                          <a:effectLst/>
                        </a:rPr>
                        <a:t>dst_host_count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0.01914347793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441191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 err="1">
                          <a:effectLst/>
                        </a:rPr>
                        <a:t>service_domain_u</a:t>
                      </a:r>
                      <a:endParaRPr lang="en-US" sz="1200" b="1" dirty="0">
                        <a:effectLst/>
                      </a:endParaRP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0.0165630458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696144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 err="1">
                          <a:effectLst/>
                        </a:rPr>
                        <a:t>service_ftp</a:t>
                      </a:r>
                      <a:endParaRPr lang="en-US" sz="1200" b="1" dirty="0">
                        <a:effectLst/>
                      </a:endParaRP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0.01255886245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890387"/>
                  </a:ext>
                </a:extLst>
              </a:tr>
              <a:tr h="20518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 err="1">
                          <a:effectLst/>
                        </a:rPr>
                        <a:t>dst_bytes</a:t>
                      </a:r>
                      <a:endParaRPr lang="en-US" sz="1200" b="1" dirty="0">
                        <a:effectLst/>
                      </a:endParaRP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0.0115121764</a:t>
                      </a:r>
                    </a:p>
                  </a:txBody>
                  <a:tcPr marL="7670" marR="7670" marT="5114" marB="5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0436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B10FAC-80A5-5441-8745-D3CD94E84063}"/>
              </a:ext>
            </a:extLst>
          </p:cNvPr>
          <p:cNvSpPr txBox="1"/>
          <p:nvPr/>
        </p:nvSpPr>
        <p:spPr>
          <a:xfrm>
            <a:off x="396607" y="2809301"/>
            <a:ext cx="30076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RANDOM</a:t>
            </a:r>
            <a:r>
              <a:rPr lang="en-US" dirty="0"/>
              <a:t> </a:t>
            </a:r>
            <a:r>
              <a:rPr lang="en-US" sz="3200" dirty="0"/>
              <a:t>FOREST</a:t>
            </a:r>
          </a:p>
        </p:txBody>
      </p:sp>
    </p:spTree>
    <p:extLst>
      <p:ext uri="{BB962C8B-B14F-4D97-AF65-F5344CB8AC3E}">
        <p14:creationId xmlns:p14="http://schemas.microsoft.com/office/powerpoint/2010/main" val="296465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2834314" cy="1124712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Approach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169;p19"/>
          <p:cNvSpPr txBox="1">
            <a:spLocks noGrp="1"/>
          </p:cNvSpPr>
          <p:nvPr>
            <p:ph idx="1"/>
          </p:nvPr>
        </p:nvSpPr>
        <p:spPr>
          <a:xfrm>
            <a:off x="269094" y="1563624"/>
            <a:ext cx="3674935" cy="685800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700"/>
              <a:buNone/>
            </a:pPr>
            <a:r>
              <a:rPr lang="en-US" dirty="0">
                <a:solidFill>
                  <a:srgbClr val="FFFFFF"/>
                </a:solidFill>
              </a:rPr>
              <a:t>5. </a:t>
            </a:r>
            <a:r>
              <a:rPr lang="en-US" sz="2000" dirty="0">
                <a:solidFill>
                  <a:srgbClr val="FFFFFF"/>
                </a:solidFill>
              </a:rPr>
              <a:t>FEATURE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IMPORTANCE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70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10FAC-80A5-5441-8745-D3CD94E84063}"/>
              </a:ext>
            </a:extLst>
          </p:cNvPr>
          <p:cNvSpPr txBox="1"/>
          <p:nvPr/>
        </p:nvSpPr>
        <p:spPr>
          <a:xfrm>
            <a:off x="396607" y="2809301"/>
            <a:ext cx="3007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DECISION TREE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818AF0-F8F5-3945-8E45-F26E2040E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34788"/>
              </p:ext>
            </p:extLst>
          </p:nvPr>
        </p:nvGraphicFramePr>
        <p:xfrm>
          <a:off x="4298006" y="95889"/>
          <a:ext cx="4534270" cy="4963968"/>
        </p:xfrm>
        <a:graphic>
          <a:graphicData uri="http://schemas.openxmlformats.org/drawingml/2006/table">
            <a:tbl>
              <a:tblPr/>
              <a:tblGrid>
                <a:gridCol w="2756716">
                  <a:extLst>
                    <a:ext uri="{9D8B030D-6E8A-4147-A177-3AD203B41FA5}">
                      <a16:colId xmlns:a16="http://schemas.microsoft.com/office/drawing/2014/main" val="3309283472"/>
                    </a:ext>
                  </a:extLst>
                </a:gridCol>
                <a:gridCol w="1777554">
                  <a:extLst>
                    <a:ext uri="{9D8B030D-6E8A-4147-A177-3AD203B41FA5}">
                      <a16:colId xmlns:a16="http://schemas.microsoft.com/office/drawing/2014/main" val="1873645375"/>
                    </a:ext>
                  </a:extLst>
                </a:gridCol>
              </a:tblGrid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 err="1">
                          <a:effectLst/>
                          <a:latin typeface="Helvetica Neue" panose="02000503000000020004" pitchFamily="2" charset="0"/>
                        </a:rPr>
                        <a:t>flag_SF</a:t>
                      </a:r>
                      <a:endParaRPr lang="en-US" sz="1200" b="1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0.5042174285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86685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 err="1">
                          <a:effectLst/>
                          <a:latin typeface="Helvetica Neue" panose="02000503000000020004" pitchFamily="2" charset="0"/>
                        </a:rPr>
                        <a:t>dst_host_serror_rate</a:t>
                      </a:r>
                      <a:endParaRPr lang="en-US" sz="1200" b="1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0.1631269608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597416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 err="1">
                          <a:effectLst/>
                          <a:latin typeface="Helvetica Neue" panose="02000503000000020004" pitchFamily="2" charset="0"/>
                        </a:rPr>
                        <a:t>service_domain_u</a:t>
                      </a:r>
                      <a:endParaRPr lang="en-US" sz="1200" b="1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0.08479269121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818852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 err="1">
                          <a:effectLst/>
                          <a:latin typeface="Helvetica Neue" panose="02000503000000020004" pitchFamily="2" charset="0"/>
                        </a:rPr>
                        <a:t>service_ftp</a:t>
                      </a:r>
                      <a:endParaRPr lang="en-US" sz="1200" b="1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0.06442231693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90831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 err="1">
                          <a:effectLst/>
                          <a:latin typeface="Helvetica Neue" panose="02000503000000020004" pitchFamily="2" charset="0"/>
                        </a:rPr>
                        <a:t>srv_count</a:t>
                      </a:r>
                      <a:endParaRPr lang="en-US" sz="1200" b="1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0.04391217008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330834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 err="1">
                          <a:effectLst/>
                          <a:latin typeface="Helvetica Neue" panose="02000503000000020004" pitchFamily="2" charset="0"/>
                        </a:rPr>
                        <a:t>dst_host_same_src_port_rate</a:t>
                      </a:r>
                      <a:endParaRPr lang="en-US" sz="1200" b="1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0.04276541923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988668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 err="1">
                          <a:effectLst/>
                          <a:latin typeface="Helvetica Neue" panose="02000503000000020004" pitchFamily="2" charset="0"/>
                        </a:rPr>
                        <a:t>dst_host_srv_count</a:t>
                      </a:r>
                      <a:endParaRPr lang="en-US" sz="1200" b="1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0.02605876103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246555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 err="1">
                          <a:effectLst/>
                          <a:latin typeface="Helvetica Neue" panose="02000503000000020004" pitchFamily="2" charset="0"/>
                        </a:rPr>
                        <a:t>diff_srv_rate</a:t>
                      </a:r>
                      <a:endParaRPr lang="en-US" sz="1200" b="1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0.01200549473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047745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 err="1">
                          <a:effectLst/>
                          <a:latin typeface="Helvetica Neue" panose="02000503000000020004" pitchFamily="2" charset="0"/>
                        </a:rPr>
                        <a:t>service_finger</a:t>
                      </a:r>
                      <a:endParaRPr lang="en-US" sz="1200" b="1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0.01080040149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872852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 err="1">
                          <a:effectLst/>
                          <a:latin typeface="Helvetica Neue" panose="02000503000000020004" pitchFamily="2" charset="0"/>
                        </a:rPr>
                        <a:t>dst_host_diff_srv_rate</a:t>
                      </a:r>
                      <a:endParaRPr lang="en-US" sz="1200" b="1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0.009467338802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152261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>
                          <a:effectLst/>
                          <a:latin typeface="Helvetica Neue" panose="02000503000000020004" pitchFamily="2" charset="0"/>
                        </a:rPr>
                        <a:t>count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0.007985459171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078178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 err="1">
                          <a:effectLst/>
                          <a:latin typeface="Helvetica Neue" panose="02000503000000020004" pitchFamily="2" charset="0"/>
                        </a:rPr>
                        <a:t>flag_SH</a:t>
                      </a:r>
                      <a:endParaRPr lang="en-US" sz="1200" b="1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0.00745500481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7927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 err="1">
                          <a:effectLst/>
                          <a:latin typeface="Helvetica Neue" panose="02000503000000020004" pitchFamily="2" charset="0"/>
                        </a:rPr>
                        <a:t>dst_host_srv_diff_host_rate</a:t>
                      </a:r>
                      <a:endParaRPr lang="en-US" sz="1200" b="1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0.003906072998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889510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 err="1">
                          <a:effectLst/>
                          <a:latin typeface="Helvetica Neue" panose="02000503000000020004" pitchFamily="2" charset="0"/>
                        </a:rPr>
                        <a:t>dst_host_same_srv_rate</a:t>
                      </a:r>
                      <a:endParaRPr lang="en-US" sz="1200" b="1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0.003448542843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722551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 err="1">
                          <a:effectLst/>
                          <a:latin typeface="Helvetica Neue" panose="02000503000000020004" pitchFamily="2" charset="0"/>
                        </a:rPr>
                        <a:t>service_http</a:t>
                      </a:r>
                      <a:endParaRPr lang="en-US" sz="1200" b="1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0.002941056308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734474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 err="1">
                          <a:effectLst/>
                          <a:latin typeface="Helvetica Neue" panose="02000503000000020004" pitchFamily="2" charset="0"/>
                        </a:rPr>
                        <a:t>service_ecr_i</a:t>
                      </a:r>
                      <a:endParaRPr lang="en-US" sz="1200" b="1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0.002767832586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129789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 err="1">
                          <a:effectLst/>
                          <a:latin typeface="Helvetica Neue" panose="02000503000000020004" pitchFamily="2" charset="0"/>
                        </a:rPr>
                        <a:t>dst_host_srv_serror_rate</a:t>
                      </a:r>
                      <a:endParaRPr lang="en-US" sz="1200" b="1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0.001896128179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019092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>
                          <a:effectLst/>
                          <a:latin typeface="Helvetica Neue" panose="02000503000000020004" pitchFamily="2" charset="0"/>
                        </a:rPr>
                        <a:t>flag_S2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0.001615414413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17317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>
                          <a:effectLst/>
                          <a:latin typeface="Helvetica Neue" panose="02000503000000020004" pitchFamily="2" charset="0"/>
                        </a:rPr>
                        <a:t>flag_RSTOS0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0.0009576552736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013976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 err="1">
                          <a:effectLst/>
                          <a:latin typeface="Helvetica Neue" panose="02000503000000020004" pitchFamily="2" charset="0"/>
                        </a:rPr>
                        <a:t>flag_OTH</a:t>
                      </a:r>
                      <a:endParaRPr lang="en-US" sz="1200" b="1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0.0008991251776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009896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 err="1">
                          <a:effectLst/>
                          <a:latin typeface="Helvetica Neue" panose="02000503000000020004" pitchFamily="2" charset="0"/>
                        </a:rPr>
                        <a:t>flag_RSTO</a:t>
                      </a:r>
                      <a:endParaRPr lang="en-US" sz="1200" b="1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0.0007772885237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802124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 err="1">
                          <a:effectLst/>
                          <a:latin typeface="Helvetica Neue" panose="02000503000000020004" pitchFamily="2" charset="0"/>
                        </a:rPr>
                        <a:t>dst_host_count</a:t>
                      </a:r>
                      <a:endParaRPr lang="en-US" sz="1200" b="1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0.0007274481444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318361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 err="1">
                          <a:effectLst/>
                          <a:latin typeface="Helvetica Neue" panose="02000503000000020004" pitchFamily="2" charset="0"/>
                        </a:rPr>
                        <a:t>serror_rate</a:t>
                      </a:r>
                      <a:endParaRPr lang="en-US" sz="1200" b="1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>
                          <a:effectLst/>
                          <a:latin typeface="Helvetica Neue" panose="02000503000000020004" pitchFamily="2" charset="0"/>
                        </a:rPr>
                        <a:t>0.0006735467431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737412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dirty="0" err="1">
                          <a:effectLst/>
                          <a:latin typeface="Helvetica Neue" panose="02000503000000020004" pitchFamily="2" charset="0"/>
                        </a:rPr>
                        <a:t>src_bytes</a:t>
                      </a:r>
                      <a:endParaRPr lang="en-US" sz="1200" b="1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200" b="0" dirty="0">
                          <a:effectLst/>
                          <a:latin typeface="Helvetica Neue" panose="02000503000000020004" pitchFamily="2" charset="0"/>
                        </a:rPr>
                        <a:t>0.0006103840527</a:t>
                      </a:r>
                    </a:p>
                  </a:txBody>
                  <a:tcPr marL="17963" marR="17963" marT="11976" marB="119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183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679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74A886E-E8EF-48CC-8764-20EAE4538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514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477603" y="480060"/>
            <a:ext cx="2533575" cy="305785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Aft>
                <a:spcPts val="0"/>
              </a:spcAft>
              <a:buClr>
                <a:schemeClr val="lt1"/>
              </a:buClr>
              <a:buSzPts val="2700"/>
            </a:pPr>
            <a:r>
              <a:rPr lang="en-US" sz="3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FEATURE ANALYSIS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EB1993F9-CFC5-495F-9F26-199534453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3778" y="3623382"/>
            <a:ext cx="2057400" cy="0"/>
          </a:xfrm>
          <a:prstGeom prst="line">
            <a:avLst/>
          </a:prstGeom>
          <a:ln w="19050">
            <a:solidFill>
              <a:srgbClr val="1F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6105F46-9893-914A-8385-D95A138AA9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017"/>
          <a:stretch/>
        </p:blipFill>
        <p:spPr>
          <a:xfrm>
            <a:off x="3491238" y="480060"/>
            <a:ext cx="5172702" cy="4184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F6680C-378D-8A41-A010-D2CAFD3D15DA}"/>
              </a:ext>
            </a:extLst>
          </p:cNvPr>
          <p:cNvSpPr txBox="1"/>
          <p:nvPr/>
        </p:nvSpPr>
        <p:spPr>
          <a:xfrm>
            <a:off x="2324993" y="37443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</a:t>
            </a:r>
          </a:p>
        </p:txBody>
      </p:sp>
    </p:spTree>
    <p:extLst>
      <p:ext uri="{BB962C8B-B14F-4D97-AF65-F5344CB8AC3E}">
        <p14:creationId xmlns:p14="http://schemas.microsoft.com/office/powerpoint/2010/main" val="29446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31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1" name="Straight Connector 235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7">
            <a:extLst>
              <a:ext uri="{FF2B5EF4-FFF2-40B4-BE49-F238E27FC236}">
                <a16:creationId xmlns:a16="http://schemas.microsoft.com/office/drawing/2014/main" id="{774A886E-E8EF-48CC-8764-20EAE4538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514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477603" y="480060"/>
            <a:ext cx="2533575" cy="305785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Aft>
                <a:spcPts val="0"/>
              </a:spcAft>
              <a:buClr>
                <a:schemeClr val="lt1"/>
              </a:buClr>
              <a:buSzPts val="2700"/>
            </a:pPr>
            <a:r>
              <a:rPr lang="en-US" sz="3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FEATURE ANALYSIS</a:t>
            </a:r>
          </a:p>
        </p:txBody>
      </p:sp>
      <p:cxnSp>
        <p:nvCxnSpPr>
          <p:cNvPr id="235" name="Straight Connector 239">
            <a:extLst>
              <a:ext uri="{FF2B5EF4-FFF2-40B4-BE49-F238E27FC236}">
                <a16:creationId xmlns:a16="http://schemas.microsoft.com/office/drawing/2014/main" id="{EB1993F9-CFC5-495F-9F26-199534453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3778" y="3623382"/>
            <a:ext cx="2057400" cy="0"/>
          </a:xfrm>
          <a:prstGeom prst="line">
            <a:avLst/>
          </a:prstGeom>
          <a:ln w="19050">
            <a:solidFill>
              <a:srgbClr val="1F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96EC850-7177-C143-8AEB-F254867647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" r="3" b="3"/>
          <a:stretch/>
        </p:blipFill>
        <p:spPr>
          <a:xfrm>
            <a:off x="3491238" y="480060"/>
            <a:ext cx="5172702" cy="4184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5A4FD0-A780-434D-962C-9D48846FE938}"/>
              </a:ext>
            </a:extLst>
          </p:cNvPr>
          <p:cNvSpPr txBox="1"/>
          <p:nvPr/>
        </p:nvSpPr>
        <p:spPr>
          <a:xfrm>
            <a:off x="2215950" y="3707037"/>
            <a:ext cx="72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Probe</a:t>
            </a:r>
          </a:p>
        </p:txBody>
      </p:sp>
    </p:spTree>
    <p:extLst>
      <p:ext uri="{BB962C8B-B14F-4D97-AF65-F5344CB8AC3E}">
        <p14:creationId xmlns:p14="http://schemas.microsoft.com/office/powerpoint/2010/main" val="409343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244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74A886E-E8EF-48CC-8764-20EAE4538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514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477603" y="480060"/>
            <a:ext cx="2533575" cy="305785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Aft>
                <a:spcPts val="0"/>
              </a:spcAft>
              <a:buClr>
                <a:schemeClr val="lt1"/>
              </a:buClr>
              <a:buSzPts val="2700"/>
            </a:pPr>
            <a:r>
              <a:rPr lang="en-US" sz="3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FEATURE ANALYSIS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EB1993F9-CFC5-495F-9F26-199534453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3778" y="3623382"/>
            <a:ext cx="2057400" cy="0"/>
          </a:xfrm>
          <a:prstGeom prst="line">
            <a:avLst/>
          </a:prstGeom>
          <a:ln w="19050">
            <a:solidFill>
              <a:srgbClr val="1E78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DB6A880-ADC8-CD41-8B02-675C51D354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017"/>
          <a:stretch/>
        </p:blipFill>
        <p:spPr>
          <a:xfrm>
            <a:off x="3491238" y="480060"/>
            <a:ext cx="5172702" cy="418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30B502-0B96-EA46-AF1A-DFDC515B2B64}"/>
              </a:ext>
            </a:extLst>
          </p:cNvPr>
          <p:cNvSpPr txBox="1"/>
          <p:nvPr/>
        </p:nvSpPr>
        <p:spPr>
          <a:xfrm>
            <a:off x="2384254" y="370884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R2L</a:t>
            </a:r>
          </a:p>
        </p:txBody>
      </p:sp>
    </p:spTree>
    <p:extLst>
      <p:ext uri="{BB962C8B-B14F-4D97-AF65-F5344CB8AC3E}">
        <p14:creationId xmlns:p14="http://schemas.microsoft.com/office/powerpoint/2010/main" val="338498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74A886E-E8EF-48CC-8764-20EAE4538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514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477603" y="480060"/>
            <a:ext cx="2533575" cy="305785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Aft>
                <a:spcPts val="0"/>
              </a:spcAft>
              <a:buClr>
                <a:schemeClr val="lt1"/>
              </a:buClr>
              <a:buSzPts val="2700"/>
            </a:pPr>
            <a:r>
              <a:rPr lang="en-US" sz="3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FEATURE ANALYSIS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B1993F9-CFC5-495F-9F26-199534453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3778" y="3623382"/>
            <a:ext cx="2057400" cy="0"/>
          </a:xfrm>
          <a:prstGeom prst="line">
            <a:avLst/>
          </a:prstGeom>
          <a:ln w="19050">
            <a:solidFill>
              <a:srgbClr val="1F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B5CD6F0-CF98-ED49-86AC-D438738B44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21"/>
          <a:stretch/>
        </p:blipFill>
        <p:spPr>
          <a:xfrm>
            <a:off x="3491238" y="480060"/>
            <a:ext cx="5172702" cy="418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75FDB2-B257-FF49-AE6A-0F5C10915880}"/>
              </a:ext>
            </a:extLst>
          </p:cNvPr>
          <p:cNvSpPr txBox="1"/>
          <p:nvPr/>
        </p:nvSpPr>
        <p:spPr>
          <a:xfrm>
            <a:off x="2388853" y="367815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R2L</a:t>
            </a:r>
          </a:p>
        </p:txBody>
      </p:sp>
    </p:spTree>
    <p:extLst>
      <p:ext uri="{BB962C8B-B14F-4D97-AF65-F5344CB8AC3E}">
        <p14:creationId xmlns:p14="http://schemas.microsoft.com/office/powerpoint/2010/main" val="6490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23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74A886E-E8EF-48CC-8764-20EAE4538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514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477603" y="480060"/>
            <a:ext cx="2533575" cy="305785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Aft>
                <a:spcPts val="0"/>
              </a:spcAft>
              <a:buClr>
                <a:schemeClr val="lt1"/>
              </a:buClr>
              <a:buSzPts val="2700"/>
            </a:pPr>
            <a:r>
              <a:rPr lang="en-US" sz="3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FEATURE ANALYSIS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EB1993F9-CFC5-495F-9F26-199534453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3778" y="3623382"/>
            <a:ext cx="2057400" cy="0"/>
          </a:xfrm>
          <a:prstGeom prst="line">
            <a:avLst/>
          </a:prstGeom>
          <a:ln w="19050">
            <a:solidFill>
              <a:srgbClr val="1F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206C4D6-2F8A-8347-A649-98EF964DB7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0" b="3"/>
          <a:stretch/>
        </p:blipFill>
        <p:spPr>
          <a:xfrm>
            <a:off x="3491238" y="480060"/>
            <a:ext cx="5172702" cy="418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D4D03E-2B93-3F4D-A97B-FCA025291CCB}"/>
              </a:ext>
            </a:extLst>
          </p:cNvPr>
          <p:cNvSpPr txBox="1"/>
          <p:nvPr/>
        </p:nvSpPr>
        <p:spPr>
          <a:xfrm>
            <a:off x="1950179" y="3708847"/>
            <a:ext cx="86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264119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" y="0"/>
            <a:ext cx="9141545" cy="514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Google Shape;385;p45"/>
          <p:cNvSpPr/>
          <p:nvPr/>
        </p:nvSpPr>
        <p:spPr>
          <a:xfrm>
            <a:off x="460208" y="514419"/>
            <a:ext cx="2674805" cy="284551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i="0" u="none" strike="noStrike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Ubuntu"/>
              </a:rPr>
              <a:t>THANK YOU!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1667" y="3445397"/>
            <a:ext cx="219456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67BBC568-D97B-4A99-B854-81BD42C36F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7" r="26375"/>
          <a:stretch/>
        </p:blipFill>
        <p:spPr>
          <a:xfrm>
            <a:off x="3493693" y="731"/>
            <a:ext cx="565030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6013704" cy="1124712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-US" dirty="0"/>
              <a:t>INTRODUCTION</a:t>
            </a:r>
          </a:p>
        </p:txBody>
      </p:sp>
      <p:sp>
        <p:nvSpPr>
          <p:cNvPr id="176" name="Google Shape;176;p20"/>
          <p:cNvSpPr txBox="1">
            <a:spLocks noGrp="1"/>
          </p:cNvSpPr>
          <p:nvPr>
            <p:ph idx="1"/>
          </p:nvPr>
        </p:nvSpPr>
        <p:spPr>
          <a:xfrm>
            <a:off x="768096" y="1714499"/>
            <a:ext cx="6013703" cy="2692247"/>
          </a:xfrm>
          <a:prstGeom prst="rect">
            <a:avLst/>
          </a:prstGeom>
        </p:spPr>
        <p:txBody>
          <a:bodyPr spcFirstLastPara="1" lIns="68575" tIns="34275" rIns="68575" bIns="34275" anchorCtr="0">
            <a:normAutofit lnSpcReduction="10000"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700"/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sz="2400" b="1" dirty="0"/>
              <a:t>Intrusion Detection Systems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/>
              <a:t> Inspect traffic traversing the devices on which they sit to detect malicious traffic on a network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/>
              <a:t> Usually placed at the edge of the network to monitor incoming traffic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/>
              <a:t> Can be Signature-based (look for specific patterns in payload) or Anomaly-based (uses ML to create a defined model of trustworthy activity, and then compare new behavior against this trust model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244200"/>
            <a:ext cx="1715190" cy="2931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95904"/>
            <a:ext cx="1715190" cy="1522293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6013704" cy="1124712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-US" dirty="0"/>
              <a:t>PROBLEM statement</a:t>
            </a:r>
          </a:p>
        </p:txBody>
      </p:sp>
      <p:sp>
        <p:nvSpPr>
          <p:cNvPr id="176" name="Google Shape;176;p20"/>
          <p:cNvSpPr txBox="1">
            <a:spLocks noGrp="1"/>
          </p:cNvSpPr>
          <p:nvPr>
            <p:ph idx="1"/>
          </p:nvPr>
        </p:nvSpPr>
        <p:spPr>
          <a:xfrm>
            <a:off x="768096" y="1714500"/>
            <a:ext cx="6013703" cy="2582078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000" dirty="0"/>
              <a:t> Use ML techniques to detect any abnormal traffic within the network, including ones that have not been encountered before.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 A classification task, that is, either binary (normal/attack) or multi-class (normal and different types of attacks)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244200"/>
            <a:ext cx="1715190" cy="2931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95904"/>
            <a:ext cx="1715190" cy="1522293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5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0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2834314" cy="1124712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166" name="Straight Connector 10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Google Shape;162;p18"/>
          <p:cNvSpPr txBox="1">
            <a:spLocks noGrp="1"/>
          </p:cNvSpPr>
          <p:nvPr>
            <p:ph idx="1"/>
          </p:nvPr>
        </p:nvSpPr>
        <p:spPr>
          <a:xfrm>
            <a:off x="91790" y="1553400"/>
            <a:ext cx="3933363" cy="3342242"/>
          </a:xfrm>
          <a:prstGeom prst="rect">
            <a:avLst/>
          </a:prstGeom>
        </p:spPr>
        <p:txBody>
          <a:bodyPr spcFirstLastPara="1" lIns="68575" tIns="34275" rIns="68575" bIns="34275" anchorCtr="0">
            <a:normAutofit fontScale="92500" lnSpcReduction="10000"/>
          </a:bodyPr>
          <a:lstStyle/>
          <a:p>
            <a:pPr marL="177800" lvl="0" indent="-184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Autoencoders</a:t>
            </a:r>
            <a:endParaRPr lang="en-US" sz="2400" b="1" dirty="0">
              <a:solidFill>
                <a:srgbClr val="FFFFFF"/>
              </a:solidFill>
            </a:endParaRPr>
          </a:p>
          <a:p>
            <a:pPr marL="387350" indent="-285750" algn="just">
              <a:spcBef>
                <a:spcPts val="800"/>
              </a:spcBef>
              <a:spcAft>
                <a:spcPts val="1200"/>
              </a:spcAft>
              <a:buClr>
                <a:schemeClr val="lt1"/>
              </a:buClr>
              <a:buSzPts val="1700"/>
              <a:buFont typeface="Wingdings" pitchFamily="2" charset="2"/>
              <a:buChar char="Ø"/>
            </a:pPr>
            <a:r>
              <a:rPr lang="en-US" dirty="0"/>
              <a:t>Unsupervised Deep Learning technique that learns the pattern of a normal process. Anything that does not follow this pattern is classified as an anomaly</a:t>
            </a:r>
          </a:p>
          <a:p>
            <a:pPr marL="387350" lvl="0" indent="-285750" algn="just">
              <a:spcBef>
                <a:spcPts val="800"/>
              </a:spcBef>
              <a:spcAft>
                <a:spcPts val="1200"/>
              </a:spcAft>
              <a:buClr>
                <a:schemeClr val="lt1"/>
              </a:buClr>
              <a:buSzPts val="1700"/>
              <a:buFont typeface="Wingdings" pitchFamily="2" charset="2"/>
              <a:buChar char="Ø"/>
            </a:pPr>
            <a:r>
              <a:rPr lang="en-US" dirty="0"/>
              <a:t>Made of two modules: encoder and decoder.</a:t>
            </a:r>
          </a:p>
          <a:p>
            <a:pPr marL="387350" lvl="0" indent="-285750" algn="just">
              <a:spcBef>
                <a:spcPts val="800"/>
              </a:spcBef>
              <a:spcAft>
                <a:spcPts val="1200"/>
              </a:spcAft>
              <a:buClr>
                <a:schemeClr val="lt1"/>
              </a:buClr>
              <a:buSzPts val="1700"/>
              <a:buFont typeface="Wingdings" pitchFamily="2" charset="2"/>
              <a:buChar char="Ø"/>
            </a:pPr>
            <a:r>
              <a:rPr lang="en-US" dirty="0"/>
              <a:t>Encoder transforms the input data vector into a lower dimension.</a:t>
            </a:r>
          </a:p>
          <a:p>
            <a:pPr marL="387350" indent="-285750" algn="just">
              <a:spcBef>
                <a:spcPts val="800"/>
              </a:spcBef>
              <a:spcAft>
                <a:spcPts val="1200"/>
              </a:spcAft>
              <a:buClr>
                <a:schemeClr val="lt1"/>
              </a:buClr>
              <a:buSzPts val="1700"/>
              <a:buFont typeface="Wingdings" pitchFamily="2" charset="2"/>
              <a:buChar char="Ø"/>
            </a:pPr>
            <a:r>
              <a:rPr lang="en-US" dirty="0"/>
              <a:t> The decoder can recreate the original data from these underlying features.</a:t>
            </a:r>
          </a:p>
          <a:p>
            <a:pPr marL="387350" lvl="0" indent="-285750" algn="just">
              <a:spcBef>
                <a:spcPts val="800"/>
              </a:spcBef>
              <a:spcAft>
                <a:spcPts val="1200"/>
              </a:spcAft>
              <a:buClr>
                <a:schemeClr val="lt1"/>
              </a:buClr>
              <a:buSzPts val="1700"/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36A3C95-1173-9247-8A98-40A401505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854" y="705260"/>
            <a:ext cx="4853356" cy="40948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2834314" cy="1124712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-US" sz="3200" dirty="0">
                <a:solidFill>
                  <a:srgbClr val="FFFFFF"/>
                </a:solidFill>
              </a:rPr>
              <a:t>Approach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169;p19"/>
          <p:cNvSpPr txBox="1">
            <a:spLocks noGrp="1"/>
          </p:cNvSpPr>
          <p:nvPr>
            <p:ph idx="1"/>
          </p:nvPr>
        </p:nvSpPr>
        <p:spPr>
          <a:xfrm>
            <a:off x="239285" y="1574817"/>
            <a:ext cx="3363109" cy="2948940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33655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DATA GATHERING</a:t>
            </a:r>
          </a:p>
          <a:p>
            <a:r>
              <a:rPr lang="en-US" dirty="0"/>
              <a:t>We use the NSL-KDD Dataset which is widely used as the benchmark for several intrusion detection systems. The dataset contains 140000 labeled network data with 4 different attack classes: Denial of Service (</a:t>
            </a:r>
            <a:r>
              <a:rPr lang="en-US" b="1" dirty="0"/>
              <a:t>DoS</a:t>
            </a:r>
            <a:r>
              <a:rPr lang="en-US" dirty="0"/>
              <a:t>), Root to Local (</a:t>
            </a:r>
            <a:r>
              <a:rPr lang="en-US" b="1" dirty="0"/>
              <a:t>R2L</a:t>
            </a:r>
            <a:r>
              <a:rPr lang="en-US" dirty="0"/>
              <a:t>), User to Root (</a:t>
            </a:r>
            <a:r>
              <a:rPr lang="en-US" b="1" dirty="0"/>
              <a:t>U2R</a:t>
            </a:r>
            <a:r>
              <a:rPr lang="en-US" dirty="0"/>
              <a:t>) and Probing. 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3" name="Picture 2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B1DDF968-FA22-ED44-8233-FC129F0D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985" y="0"/>
            <a:ext cx="422085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6013704" cy="1124712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-US" dirty="0"/>
              <a:t>Data FEATURES</a:t>
            </a:r>
          </a:p>
        </p:txBody>
      </p:sp>
      <p:sp>
        <p:nvSpPr>
          <p:cNvPr id="176" name="Google Shape;176;p20"/>
          <p:cNvSpPr txBox="1">
            <a:spLocks noGrp="1"/>
          </p:cNvSpPr>
          <p:nvPr>
            <p:ph idx="1"/>
          </p:nvPr>
        </p:nvSpPr>
        <p:spPr>
          <a:xfrm>
            <a:off x="481658" y="1474971"/>
            <a:ext cx="6013703" cy="3438551"/>
          </a:xfrm>
          <a:prstGeom prst="rect">
            <a:avLst/>
          </a:prstGeom>
        </p:spPr>
        <p:txBody>
          <a:bodyPr spcFirstLastPara="1" lIns="68575" tIns="34275" rIns="68575" bIns="34275" anchorCtr="0">
            <a:normAutofit fontScale="92500" lnSpcReduction="10000"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u="sng" dirty="0"/>
              <a:t>Features 1- 9:</a:t>
            </a:r>
            <a:r>
              <a:rPr lang="en-US" sz="2000" dirty="0"/>
              <a:t> </a:t>
            </a:r>
          </a:p>
          <a:p>
            <a:pPr marL="96012" lvl="1" indent="0">
              <a:buNone/>
            </a:pPr>
            <a:r>
              <a:rPr lang="en-US" sz="2000" dirty="0"/>
              <a:t>Intrinsic features, can be derived from the header of the packet.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u="sng" dirty="0"/>
              <a:t>Features 10 – 22:</a:t>
            </a:r>
          </a:p>
          <a:p>
            <a:pPr marL="96012" lvl="1" indent="0">
              <a:buNone/>
            </a:pPr>
            <a:r>
              <a:rPr lang="en-US" sz="2000" dirty="0"/>
              <a:t>Content features, hold information about the original packets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u="sng" dirty="0"/>
              <a:t>Features 23 – 31:</a:t>
            </a:r>
          </a:p>
          <a:p>
            <a:pPr marL="96012" lvl="1" indent="0">
              <a:buNone/>
            </a:pPr>
            <a:r>
              <a:rPr lang="en-US" sz="2000" dirty="0"/>
              <a:t>Time-based features, hold the analysis of the traffic input over a two-second window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u="sng" dirty="0"/>
              <a:t>Features 32 – 41:</a:t>
            </a:r>
          </a:p>
          <a:p>
            <a:pPr marL="96012" lvl="1" indent="0">
              <a:buNone/>
            </a:pPr>
            <a:r>
              <a:rPr lang="en-US" sz="2000" dirty="0"/>
              <a:t>Host-based features, hold the analysis of the traffic input over a series of connections made</a:t>
            </a:r>
          </a:p>
          <a:p>
            <a:pPr lvl="1">
              <a:buFont typeface="Wingdings" pitchFamily="2" charset="2"/>
              <a:buChar char="Ø"/>
            </a:pPr>
            <a:endParaRPr lang="en-US" sz="2000" dirty="0"/>
          </a:p>
          <a:p>
            <a:pPr marL="96012" lvl="1" indent="0">
              <a:buNone/>
            </a:pPr>
            <a:endParaRPr lang="en-US" sz="20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244200"/>
            <a:ext cx="1715190" cy="2931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95904"/>
            <a:ext cx="1715190" cy="1522293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3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6013704" cy="1124712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-US" dirty="0"/>
              <a:t>Attack classes</a:t>
            </a:r>
          </a:p>
        </p:txBody>
      </p:sp>
      <p:pic>
        <p:nvPicPr>
          <p:cNvPr id="3" name="Content Placeholder 2" descr="Table&#10;&#10;Description automatically generated">
            <a:extLst>
              <a:ext uri="{FF2B5EF4-FFF2-40B4-BE49-F238E27FC236}">
                <a16:creationId xmlns:a16="http://schemas.microsoft.com/office/drawing/2014/main" id="{37628002-EF5F-2945-8E4C-4201DC76A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013" y="1858835"/>
            <a:ext cx="6015037" cy="2670431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244200"/>
            <a:ext cx="1715190" cy="2931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95904"/>
            <a:ext cx="1715190" cy="1522293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6013704" cy="1124712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-US" dirty="0"/>
              <a:t>APPROACH</a:t>
            </a:r>
          </a:p>
        </p:txBody>
      </p:sp>
      <p:sp>
        <p:nvSpPr>
          <p:cNvPr id="176" name="Google Shape;176;p20"/>
          <p:cNvSpPr txBox="1">
            <a:spLocks noGrp="1"/>
          </p:cNvSpPr>
          <p:nvPr>
            <p:ph idx="1"/>
          </p:nvPr>
        </p:nvSpPr>
        <p:spPr>
          <a:xfrm>
            <a:off x="481658" y="1474971"/>
            <a:ext cx="6013703" cy="3438551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96012" lvl="1" indent="0">
              <a:buNone/>
            </a:pPr>
            <a:r>
              <a:rPr lang="en-US" sz="2000" dirty="0"/>
              <a:t>2. DATA PREPROCESSING</a:t>
            </a:r>
          </a:p>
          <a:p>
            <a:pPr lvl="1"/>
            <a:r>
              <a:rPr lang="en-US" sz="2000" dirty="0"/>
              <a:t> </a:t>
            </a:r>
            <a:r>
              <a:rPr lang="en-US" sz="1800" dirty="0"/>
              <a:t>Outlier detection and removal – Use Median Absolute Deviation Estimator (MADE) to remove columns containing more than 80% of rows as 0 values</a:t>
            </a:r>
          </a:p>
          <a:p>
            <a:pPr lvl="1"/>
            <a:r>
              <a:rPr lang="en-US" sz="1800" dirty="0"/>
              <a:t> Data Normalization:</a:t>
            </a:r>
          </a:p>
          <a:p>
            <a:pPr lvl="2"/>
            <a:r>
              <a:rPr lang="en-US" sz="1800" dirty="0"/>
              <a:t> Use Min-Max Normalization for continuous features</a:t>
            </a:r>
          </a:p>
          <a:p>
            <a:pPr lvl="2"/>
            <a:r>
              <a:rPr lang="en-US" sz="1800" dirty="0"/>
              <a:t> Use One Hot Encoding for categorical features</a:t>
            </a:r>
          </a:p>
          <a:p>
            <a:pPr lvl="1"/>
            <a:endParaRPr lang="en-US" sz="18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244200"/>
            <a:ext cx="1715190" cy="2931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95904"/>
            <a:ext cx="1715190" cy="1522293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1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1338125" y="3742339"/>
            <a:ext cx="5829300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Aft>
                <a:spcPts val="0"/>
              </a:spcAft>
              <a:buClr>
                <a:schemeClr val="lt1"/>
              </a:buClr>
              <a:buSzPts val="2700"/>
            </a:pPr>
            <a:r>
              <a:rPr lang="en-US" sz="5000" spc="200" dirty="0"/>
              <a:t>CATEGORICAL FEATURES</a:t>
            </a:r>
            <a:endParaRPr lang="en-US" sz="50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FD816C7-425B-6947-8FFF-36863596D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05" y="480059"/>
            <a:ext cx="6411817" cy="305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17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{D5D79778-A657-E541-B74C-990F8C596B5B}tf10001071</Template>
  <TotalTime>477</TotalTime>
  <Words>769</Words>
  <Application>Microsoft Macintosh PowerPoint</Application>
  <PresentationFormat>On-screen Show (16:9)</PresentationFormat>
  <Paragraphs>181</Paragraphs>
  <Slides>19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Tw Cen MT</vt:lpstr>
      <vt:lpstr>Wingdings 3</vt:lpstr>
      <vt:lpstr>Tw Cen MT Condensed</vt:lpstr>
      <vt:lpstr>Arial</vt:lpstr>
      <vt:lpstr>Wingdings</vt:lpstr>
      <vt:lpstr>Helvetica Neue</vt:lpstr>
      <vt:lpstr>Twentieth Century</vt:lpstr>
      <vt:lpstr>Integral</vt:lpstr>
      <vt:lpstr>PowerPoint Presentation</vt:lpstr>
      <vt:lpstr>INTRODUCTION</vt:lpstr>
      <vt:lpstr>PROBLEM statement</vt:lpstr>
      <vt:lpstr>Introduction</vt:lpstr>
      <vt:lpstr>Approach</vt:lpstr>
      <vt:lpstr>Data FEATURES</vt:lpstr>
      <vt:lpstr>Attack classes</vt:lpstr>
      <vt:lpstr>APPROACH</vt:lpstr>
      <vt:lpstr>CATEGORICAL FEATURES</vt:lpstr>
      <vt:lpstr>APPROACH</vt:lpstr>
      <vt:lpstr>APPROACH</vt:lpstr>
      <vt:lpstr>Approach</vt:lpstr>
      <vt:lpstr>Approach</vt:lpstr>
      <vt:lpstr>FEATURE ANALYSIS</vt:lpstr>
      <vt:lpstr>FEATURE ANALYSIS</vt:lpstr>
      <vt:lpstr>FEATURE ANALYSIS</vt:lpstr>
      <vt:lpstr>FEATURE ANALYSIS</vt:lpstr>
      <vt:lpstr>FEATURE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Akshay Somayaji Shivapura</cp:lastModifiedBy>
  <cp:revision>3</cp:revision>
  <dcterms:modified xsi:type="dcterms:W3CDTF">2021-12-06T20:50:35Z</dcterms:modified>
</cp:coreProperties>
</file>