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8" r:id="rId10"/>
    <p:sldId id="267" r:id="rId11"/>
    <p:sldId id="260" r:id="rId12"/>
    <p:sldId id="266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3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5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3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2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7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49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48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3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9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9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42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6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9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3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883E-570D-438F-941D-76F864F33E9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D79E33-8F2E-4BD8-ABAD-CF11C1875C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80F45-7094-409C-947F-81D885E54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ARDUINO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AFC5B-3228-4293-9AAC-E7FAC0CC1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1300" y="4688028"/>
            <a:ext cx="3890030" cy="1628932"/>
          </a:xfrm>
        </p:spPr>
        <p:txBody>
          <a:bodyPr/>
          <a:lstStyle/>
          <a:p>
            <a:pPr algn="ctr"/>
            <a:r>
              <a:rPr lang="en-US" altLang="ko-KR" dirty="0"/>
              <a:t>AA02 </a:t>
            </a:r>
            <a:r>
              <a:rPr lang="ko-KR" altLang="en-US" dirty="0" err="1"/>
              <a:t>김현서</a:t>
            </a:r>
            <a:endParaRPr lang="en-US" altLang="ko-KR" dirty="0"/>
          </a:p>
          <a:p>
            <a:pPr algn="ctr"/>
            <a:r>
              <a:rPr lang="en-US" altLang="ko-KR" dirty="0"/>
              <a:t>AA07 </a:t>
            </a:r>
            <a:r>
              <a:rPr lang="ko-KR" altLang="en-US" dirty="0"/>
              <a:t>오세윤</a:t>
            </a:r>
          </a:p>
        </p:txBody>
      </p:sp>
    </p:spTree>
    <p:extLst>
      <p:ext uri="{BB962C8B-B14F-4D97-AF65-F5344CB8AC3E}">
        <p14:creationId xmlns:p14="http://schemas.microsoft.com/office/powerpoint/2010/main" val="119463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7410C0C-DD7C-4A4E-97F0-9745CA470949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297021"/>
            <a:ext cx="2716661" cy="60550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HTML 9</a:t>
            </a:r>
            <a:r>
              <a:rPr lang="ko-KR" altLang="en-US" sz="4000" dirty="0" err="1"/>
              <a:t>축코드</a:t>
            </a:r>
            <a:endParaRPr lang="ko-KR" altLang="en-US" sz="4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1079A7-05A5-4FBF-8561-71042B14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36" y="297021"/>
            <a:ext cx="5058727" cy="62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5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7410C0C-DD7C-4A4E-97F0-9745CA470949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297021"/>
            <a:ext cx="2716661" cy="60550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HTML </a:t>
            </a:r>
            <a:r>
              <a:rPr lang="ko-KR" altLang="en-US" sz="4000" dirty="0"/>
              <a:t>온도 코드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00BF2B0-50FF-442A-84DC-A1BCBED4D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96" y="403761"/>
            <a:ext cx="5816007" cy="6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7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A21763D6-181F-4533-AE21-C079A5737099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599772"/>
            <a:ext cx="2716661" cy="6055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/>
              <a:t>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27CB4-7593-46AE-B22D-7140D2B1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96" y="700644"/>
            <a:ext cx="7163807" cy="54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A21763D6-181F-4533-AE21-C079A5737099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599772"/>
            <a:ext cx="2716661" cy="6055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8F6F2-20A4-4C98-B2A5-80C36629E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08" y="697423"/>
            <a:ext cx="7930384" cy="54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E3C7-9549-4636-A66B-D76B8EA1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8A427-1FD5-4877-BC29-B9983B8C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Arduino</a:t>
            </a:r>
          </a:p>
          <a:p>
            <a:r>
              <a:rPr lang="en-US" altLang="ko-KR" sz="3000" dirty="0"/>
              <a:t>Code</a:t>
            </a:r>
          </a:p>
          <a:p>
            <a:r>
              <a:rPr lang="en-US" altLang="ko-KR" sz="3000" dirty="0"/>
              <a:t>HTML</a:t>
            </a:r>
          </a:p>
          <a:p>
            <a:r>
              <a:rPr lang="en-US" altLang="ko-KR" sz="3000" dirty="0"/>
              <a:t>HTML-Result</a:t>
            </a:r>
          </a:p>
        </p:txBody>
      </p:sp>
    </p:spTree>
    <p:extLst>
      <p:ext uri="{BB962C8B-B14F-4D97-AF65-F5344CB8AC3E}">
        <p14:creationId xmlns:p14="http://schemas.microsoft.com/office/powerpoint/2010/main" val="39272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ECB4B518-37AD-44BB-8B75-7FF8E78D8F35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121541" y="494272"/>
            <a:ext cx="2716661" cy="60550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Arduino / </a:t>
            </a:r>
            <a:r>
              <a:rPr lang="ko-KR" altLang="en-US" sz="4000" dirty="0"/>
              <a:t>결과</a:t>
            </a:r>
            <a:endParaRPr lang="en-US" altLang="ko-KR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FF322-A4CA-4175-B249-D0A9E7E4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69" y="1152525"/>
            <a:ext cx="6477000" cy="455295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3453ECF-DAA9-4696-A3DC-95F681F1F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38" y="1144307"/>
            <a:ext cx="4958493" cy="458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A00CF4F-8E99-483A-AC0F-F14D69AD3E7D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378285"/>
            <a:ext cx="2716661" cy="6055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Node.js</a:t>
            </a:r>
            <a:endParaRPr lang="ko-KR" altLang="en-US" sz="40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469B3BB-4C2A-4194-A9F6-076F20E2C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9" y="860023"/>
            <a:ext cx="7740682" cy="5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A00CF4F-8E99-483A-AC0F-F14D69AD3E7D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378285"/>
            <a:ext cx="2716661" cy="6055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Node.js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D88FBD-4671-4E6A-A0BF-704FEDE3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8" y="1100408"/>
            <a:ext cx="4767881" cy="4657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B87579-B74C-463F-8E87-A38E1681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0408"/>
            <a:ext cx="5976680" cy="46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A00CF4F-8E99-483A-AC0F-F14D69AD3E7D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378285"/>
            <a:ext cx="2716661" cy="60550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Node.js </a:t>
            </a:r>
            <a:r>
              <a:rPr lang="ko-KR" altLang="en-US" sz="4000" dirty="0"/>
              <a:t>결과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0A0DEC8-37BF-4583-B412-73497EE7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32" y="902524"/>
            <a:ext cx="10426535" cy="49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A00CF4F-8E99-483A-AC0F-F14D69AD3E7D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378285"/>
            <a:ext cx="2716661" cy="60550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Express </a:t>
            </a:r>
            <a:r>
              <a:rPr lang="ko-KR" altLang="en-US" sz="4000" dirty="0"/>
              <a:t>서버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23A4E0-6598-4642-8109-D38A60FE3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79" y="687049"/>
            <a:ext cx="6092041" cy="54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A00CF4F-8E99-483A-AC0F-F14D69AD3E7D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378285"/>
            <a:ext cx="2716661" cy="60550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Express </a:t>
            </a:r>
            <a:r>
              <a:rPr lang="ko-KR" altLang="en-US" sz="4000" dirty="0"/>
              <a:t>결과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E53CA28-8B55-4FB0-8A58-915500841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3" y="1262778"/>
            <a:ext cx="8672573" cy="38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A00CF4F-8E99-483A-AC0F-F14D69AD3E7D}"/>
              </a:ext>
            </a:extLst>
          </p:cNvPr>
          <p:cNvSpPr/>
          <p:nvPr/>
        </p:nvSpPr>
        <p:spPr>
          <a:xfrm rot="10800000">
            <a:off x="-1" y="-1"/>
            <a:ext cx="2838203" cy="1805049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FCB2E-A111-40CC-93A7-D9B0D66986C9}"/>
              </a:ext>
            </a:extLst>
          </p:cNvPr>
          <p:cNvSpPr txBox="1">
            <a:spLocks/>
          </p:cNvSpPr>
          <p:nvPr/>
        </p:nvSpPr>
        <p:spPr>
          <a:xfrm>
            <a:off x="-1" y="378285"/>
            <a:ext cx="2716661" cy="60550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Express </a:t>
            </a:r>
            <a:r>
              <a:rPr lang="ko-KR" altLang="en-US" sz="4000" dirty="0"/>
              <a:t>결과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692FCFB-C65F-456A-9190-01FD2AB7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3" y="1362074"/>
            <a:ext cx="9304892" cy="39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489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141</TotalTime>
  <Words>38</Words>
  <Application>Microsoft Office PowerPoint</Application>
  <PresentationFormat>와이드스크린</PresentationFormat>
  <Paragraphs>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Wingdings 2</vt:lpstr>
      <vt:lpstr>HDOfficeLightV0</vt:lpstr>
      <vt:lpstr>갤러리</vt:lpstr>
      <vt:lpstr>ARDUINO PROJECT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PROJECT</dc:title>
  <dc:creator>오세윤</dc:creator>
  <cp:lastModifiedBy>오세윤</cp:lastModifiedBy>
  <cp:revision>3</cp:revision>
  <dcterms:created xsi:type="dcterms:W3CDTF">2021-12-15T02:41:41Z</dcterms:created>
  <dcterms:modified xsi:type="dcterms:W3CDTF">2021-12-15T05:03:54Z</dcterms:modified>
</cp:coreProperties>
</file>