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260C80-A828-4390-9C22-42D96CCC421B}" v="3" dt="2020-03-14T15:04:11.288"/>
    <p1510:client id="{B15E19FD-15E1-414B-8A3F-F5E0AA5CF060}" v="8" dt="2020-03-14T15:29:08.1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9de9514f295d26bc" providerId="LiveId" clId="{B15E19FD-15E1-414B-8A3F-F5E0AA5CF060}"/>
    <pc:docChg chg="custSel addSld delSld modSld">
      <pc:chgData name=" " userId="9de9514f295d26bc" providerId="LiveId" clId="{B15E19FD-15E1-414B-8A3F-F5E0AA5CF060}" dt="2020-03-14T15:29:15.773" v="156" actId="20577"/>
      <pc:docMkLst>
        <pc:docMk/>
      </pc:docMkLst>
      <pc:sldChg chg="modSp">
        <pc:chgData name=" " userId="9de9514f295d26bc" providerId="LiveId" clId="{B15E19FD-15E1-414B-8A3F-F5E0AA5CF060}" dt="2020-03-14T15:28:14.725" v="94" actId="27636"/>
        <pc:sldMkLst>
          <pc:docMk/>
          <pc:sldMk cId="1809214026" sldId="256"/>
        </pc:sldMkLst>
        <pc:spChg chg="mod">
          <ac:chgData name=" " userId="9de9514f295d26bc" providerId="LiveId" clId="{B15E19FD-15E1-414B-8A3F-F5E0AA5CF060}" dt="2020-03-14T15:28:14.725" v="94" actId="27636"/>
          <ac:spMkLst>
            <pc:docMk/>
            <pc:sldMk cId="1809214026" sldId="256"/>
            <ac:spMk id="3" creationId="{484FD147-C1D3-4029-B68A-ED7B3132BF14}"/>
          </ac:spMkLst>
        </pc:spChg>
      </pc:sldChg>
      <pc:sldChg chg="addSp delSp modSp">
        <pc:chgData name=" " userId="9de9514f295d26bc" providerId="LiveId" clId="{B15E19FD-15E1-414B-8A3F-F5E0AA5CF060}" dt="2020-03-14T15:29:03.849" v="146" actId="12789"/>
        <pc:sldMkLst>
          <pc:docMk/>
          <pc:sldMk cId="1035231468" sldId="257"/>
        </pc:sldMkLst>
        <pc:spChg chg="del mod">
          <ac:chgData name=" " userId="9de9514f295d26bc" providerId="LiveId" clId="{B15E19FD-15E1-414B-8A3F-F5E0AA5CF060}" dt="2020-03-14T15:27:53.537" v="85" actId="478"/>
          <ac:spMkLst>
            <pc:docMk/>
            <pc:sldMk cId="1035231468" sldId="257"/>
            <ac:spMk id="2" creationId="{F6F434E0-5856-4478-8E1A-EF3855AB4B3E}"/>
          </ac:spMkLst>
        </pc:spChg>
        <pc:spChg chg="del">
          <ac:chgData name=" " userId="9de9514f295d26bc" providerId="LiveId" clId="{B15E19FD-15E1-414B-8A3F-F5E0AA5CF060}" dt="2020-03-14T15:27:51.425" v="83" actId="478"/>
          <ac:spMkLst>
            <pc:docMk/>
            <pc:sldMk cId="1035231468" sldId="257"/>
            <ac:spMk id="3" creationId="{05DC0EA2-E540-46B3-812D-B409B35D5245}"/>
          </ac:spMkLst>
        </pc:spChg>
        <pc:spChg chg="add mod">
          <ac:chgData name=" " userId="9de9514f295d26bc" providerId="LiveId" clId="{B15E19FD-15E1-414B-8A3F-F5E0AA5CF060}" dt="2020-03-14T15:29:03.849" v="146" actId="12789"/>
          <ac:spMkLst>
            <pc:docMk/>
            <pc:sldMk cId="1035231468" sldId="257"/>
            <ac:spMk id="4" creationId="{1415E0C1-9904-483E-A995-42271DD35103}"/>
          </ac:spMkLst>
        </pc:spChg>
      </pc:sldChg>
      <pc:sldChg chg="add del">
        <pc:chgData name=" " userId="9de9514f295d26bc" providerId="LiveId" clId="{B15E19FD-15E1-414B-8A3F-F5E0AA5CF060}" dt="2020-03-14T15:29:09.822" v="148" actId="2696"/>
        <pc:sldMkLst>
          <pc:docMk/>
          <pc:sldMk cId="1751266570" sldId="258"/>
        </pc:sldMkLst>
      </pc:sldChg>
      <pc:sldChg chg="add">
        <pc:chgData name=" " userId="9de9514f295d26bc" providerId="LiveId" clId="{B15E19FD-15E1-414B-8A3F-F5E0AA5CF060}" dt="2020-03-14T15:27:48.483" v="81"/>
        <pc:sldMkLst>
          <pc:docMk/>
          <pc:sldMk cId="1926743661" sldId="259"/>
        </pc:sldMkLst>
      </pc:sldChg>
      <pc:sldChg chg="add">
        <pc:chgData name=" " userId="9de9514f295d26bc" providerId="LiveId" clId="{B15E19FD-15E1-414B-8A3F-F5E0AA5CF060}" dt="2020-03-14T15:27:49.561" v="82"/>
        <pc:sldMkLst>
          <pc:docMk/>
          <pc:sldMk cId="74770176" sldId="260"/>
        </pc:sldMkLst>
      </pc:sldChg>
      <pc:sldChg chg="modSp add">
        <pc:chgData name=" " userId="9de9514f295d26bc" providerId="LiveId" clId="{B15E19FD-15E1-414B-8A3F-F5E0AA5CF060}" dt="2020-03-14T15:29:15.773" v="156" actId="20577"/>
        <pc:sldMkLst>
          <pc:docMk/>
          <pc:sldMk cId="2435490494" sldId="261"/>
        </pc:sldMkLst>
        <pc:spChg chg="mod">
          <ac:chgData name=" " userId="9de9514f295d26bc" providerId="LiveId" clId="{B15E19FD-15E1-414B-8A3F-F5E0AA5CF060}" dt="2020-03-14T15:29:15.773" v="156" actId="20577"/>
          <ac:spMkLst>
            <pc:docMk/>
            <pc:sldMk cId="2435490494" sldId="261"/>
            <ac:spMk id="4" creationId="{1415E0C1-9904-483E-A995-42271DD35103}"/>
          </ac:spMkLst>
        </pc:spChg>
      </pc:sldChg>
      <pc:sldChg chg="add del">
        <pc:chgData name=" " userId="9de9514f295d26bc" providerId="LiveId" clId="{B15E19FD-15E1-414B-8A3F-F5E0AA5CF060}" dt="2020-03-14T15:28:01.689" v="87" actId="2696"/>
        <pc:sldMkLst>
          <pc:docMk/>
          <pc:sldMk cId="3922338522" sldId="261"/>
        </pc:sldMkLst>
      </pc:sldChg>
    </pc:docChg>
  </pc:docChgLst>
  <pc:docChgLst>
    <pc:chgData name=" " userId="9de9514f295d26bc" providerId="LiveId" clId="{91260C80-A828-4390-9C22-42D96CCC421B}"/>
    <pc:docChg chg="custSel addSld modSld">
      <pc:chgData name=" " userId="9de9514f295d26bc" providerId="LiveId" clId="{91260C80-A828-4390-9C22-42D96CCC421B}" dt="2020-03-14T15:04:11.284" v="51"/>
      <pc:docMkLst>
        <pc:docMk/>
      </pc:docMkLst>
      <pc:sldChg chg="modSp add">
        <pc:chgData name=" " userId="9de9514f295d26bc" providerId="LiveId" clId="{91260C80-A828-4390-9C22-42D96CCC421B}" dt="2020-03-14T15:04:06.591" v="50" actId="20577"/>
        <pc:sldMkLst>
          <pc:docMk/>
          <pc:sldMk cId="1809214026" sldId="256"/>
        </pc:sldMkLst>
        <pc:spChg chg="mod">
          <ac:chgData name=" " userId="9de9514f295d26bc" providerId="LiveId" clId="{91260C80-A828-4390-9C22-42D96CCC421B}" dt="2020-03-14T15:04:06.591" v="50" actId="20577"/>
          <ac:spMkLst>
            <pc:docMk/>
            <pc:sldMk cId="1809214026" sldId="256"/>
            <ac:spMk id="2" creationId="{52F94748-F9DE-424A-A6CD-350E0C5F7A25}"/>
          </ac:spMkLst>
        </pc:spChg>
        <pc:spChg chg="mod">
          <ac:chgData name=" " userId="9de9514f295d26bc" providerId="LiveId" clId="{91260C80-A828-4390-9C22-42D96CCC421B}" dt="2020-03-14T15:04:01.946" v="44" actId="20577"/>
          <ac:spMkLst>
            <pc:docMk/>
            <pc:sldMk cId="1809214026" sldId="256"/>
            <ac:spMk id="3" creationId="{484FD147-C1D3-4029-B68A-ED7B3132BF14}"/>
          </ac:spMkLst>
        </pc:spChg>
      </pc:sldChg>
      <pc:sldChg chg="add">
        <pc:chgData name=" " userId="9de9514f295d26bc" providerId="LiveId" clId="{91260C80-A828-4390-9C22-42D96CCC421B}" dt="2020-03-14T15:04:11.284" v="51"/>
        <pc:sldMkLst>
          <pc:docMk/>
          <pc:sldMk cId="1035231468" sldId="25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688DB-C5E0-4CD8-86AC-B56B37FDA488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8B92-D056-4AEE-9298-CFA0C5AA5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019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688DB-C5E0-4CD8-86AC-B56B37FDA488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8B92-D056-4AEE-9298-CFA0C5AA5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132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688DB-C5E0-4CD8-86AC-B56B37FDA488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8B92-D056-4AEE-9298-CFA0C5AA5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413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688DB-C5E0-4CD8-86AC-B56B37FDA488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8B92-D056-4AEE-9298-CFA0C5AA5BA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644018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688DB-C5E0-4CD8-86AC-B56B37FDA488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8B92-D056-4AEE-9298-CFA0C5AA5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6770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688DB-C5E0-4CD8-86AC-B56B37FDA488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8B92-D056-4AEE-9298-CFA0C5AA5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8963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688DB-C5E0-4CD8-86AC-B56B37FDA488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8B92-D056-4AEE-9298-CFA0C5AA5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2899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688DB-C5E0-4CD8-86AC-B56B37FDA488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8B92-D056-4AEE-9298-CFA0C5AA5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2265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688DB-C5E0-4CD8-86AC-B56B37FDA488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8B92-D056-4AEE-9298-CFA0C5AA5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645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688DB-C5E0-4CD8-86AC-B56B37FDA488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8B92-D056-4AEE-9298-CFA0C5AA5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56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688DB-C5E0-4CD8-86AC-B56B37FDA488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8B92-D056-4AEE-9298-CFA0C5AA5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051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688DB-C5E0-4CD8-86AC-B56B37FDA488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8B92-D056-4AEE-9298-CFA0C5AA5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640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688DB-C5E0-4CD8-86AC-B56B37FDA488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8B92-D056-4AEE-9298-CFA0C5AA5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52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688DB-C5E0-4CD8-86AC-B56B37FDA488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8B92-D056-4AEE-9298-CFA0C5AA5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15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688DB-C5E0-4CD8-86AC-B56B37FDA488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8B92-D056-4AEE-9298-CFA0C5AA5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015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688DB-C5E0-4CD8-86AC-B56B37FDA488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8B92-D056-4AEE-9298-CFA0C5AA5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477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688DB-C5E0-4CD8-86AC-B56B37FDA488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8B92-D056-4AEE-9298-CFA0C5AA5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631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BC688DB-C5E0-4CD8-86AC-B56B37FDA488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C8B92-D056-4AEE-9298-CFA0C5AA5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3051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94748-F9DE-424A-A6CD-350E0C5F7A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3- &lt;&lt;&gt;&gt;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4FD147-C1D3-4029-B68A-ED7B3132BF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dirty="0"/>
              <a:t>LEO YI</a:t>
            </a:r>
          </a:p>
          <a:p>
            <a:r>
              <a:rPr lang="en-US" dirty="0"/>
              <a:t>DAVID BLUMENSTEIL</a:t>
            </a:r>
          </a:p>
          <a:p>
            <a:r>
              <a:rPr lang="en-US" dirty="0"/>
              <a:t>MANOLIS MANOLI</a:t>
            </a:r>
          </a:p>
          <a:p>
            <a:r>
              <a:rPr lang="en-US" dirty="0"/>
              <a:t>VINAYAK KAMATH</a:t>
            </a:r>
          </a:p>
        </p:txBody>
      </p:sp>
    </p:spTree>
    <p:extLst>
      <p:ext uri="{BB962C8B-B14F-4D97-AF65-F5344CB8AC3E}">
        <p14:creationId xmlns:p14="http://schemas.microsoft.com/office/powerpoint/2010/main" val="1809214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15E0C1-9904-483E-A995-42271DD35103}"/>
              </a:ext>
            </a:extLst>
          </p:cNvPr>
          <p:cNvSpPr txBox="1"/>
          <p:nvPr/>
        </p:nvSpPr>
        <p:spPr>
          <a:xfrm>
            <a:off x="0" y="307505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Data Transformation and Tidying</a:t>
            </a:r>
          </a:p>
        </p:txBody>
      </p:sp>
    </p:spTree>
    <p:extLst>
      <p:ext uri="{BB962C8B-B14F-4D97-AF65-F5344CB8AC3E}">
        <p14:creationId xmlns:p14="http://schemas.microsoft.com/office/powerpoint/2010/main" val="1035231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434E0-5856-4478-8E1A-EF3855AB4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C0EA2-E540-46B3-812D-B409B35D5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743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15E0C1-9904-483E-A995-42271DD35103}"/>
              </a:ext>
            </a:extLst>
          </p:cNvPr>
          <p:cNvSpPr txBox="1"/>
          <p:nvPr/>
        </p:nvSpPr>
        <p:spPr>
          <a:xfrm>
            <a:off x="0" y="307505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Data Analysis</a:t>
            </a:r>
          </a:p>
        </p:txBody>
      </p:sp>
    </p:spTree>
    <p:extLst>
      <p:ext uri="{BB962C8B-B14F-4D97-AF65-F5344CB8AC3E}">
        <p14:creationId xmlns:p14="http://schemas.microsoft.com/office/powerpoint/2010/main" val="2435490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434E0-5856-4478-8E1A-EF3855AB4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C0EA2-E540-46B3-812D-B409B35D5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701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35</TotalTime>
  <Words>17</Words>
  <Application>Microsoft Office PowerPoint</Application>
  <PresentationFormat>Widescreen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Project 3- &lt;&lt;&gt;&gt;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3- &lt;&lt;&gt;&gt;</dc:title>
  <dc:creator>kamat</dc:creator>
  <cp:lastModifiedBy>kamat</cp:lastModifiedBy>
  <cp:revision>1</cp:revision>
  <dcterms:created xsi:type="dcterms:W3CDTF">2020-03-14T14:30:52Z</dcterms:created>
  <dcterms:modified xsi:type="dcterms:W3CDTF">2020-03-14T15:29:18Z</dcterms:modified>
</cp:coreProperties>
</file>