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B2FF"/>
    <a:srgbClr val="BE95FF"/>
    <a:srgbClr val="C06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1" autoAdjust="0"/>
    <p:restoredTop sz="94694"/>
  </p:normalViewPr>
  <p:slideViewPr>
    <p:cSldViewPr snapToGrid="0" snapToObjects="1">
      <p:cViewPr varScale="1">
        <p:scale>
          <a:sx n="84" d="100"/>
          <a:sy n="84" d="100"/>
        </p:scale>
        <p:origin x="16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A574-A7AA-FC44-AE20-12669C40DFC7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B5BC-5E49-D84C-98C3-C74839A7D4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8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A574-A7AA-FC44-AE20-12669C40DFC7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B5BC-5E49-D84C-98C3-C74839A7D4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9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A574-A7AA-FC44-AE20-12669C40DFC7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B5BC-5E49-D84C-98C3-C74839A7D4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0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A574-A7AA-FC44-AE20-12669C40DFC7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B5BC-5E49-D84C-98C3-C74839A7D4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3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A574-A7AA-FC44-AE20-12669C40DFC7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B5BC-5E49-D84C-98C3-C74839A7D4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7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A574-A7AA-FC44-AE20-12669C40DFC7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B5BC-5E49-D84C-98C3-C74839A7D4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9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A574-A7AA-FC44-AE20-12669C40DFC7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B5BC-5E49-D84C-98C3-C74839A7D4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1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A574-A7AA-FC44-AE20-12669C40DFC7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B5BC-5E49-D84C-98C3-C74839A7D4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3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A574-A7AA-FC44-AE20-12669C40DFC7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B5BC-5E49-D84C-98C3-C74839A7D4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2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A574-A7AA-FC44-AE20-12669C40DFC7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B5BC-5E49-D84C-98C3-C74839A7D4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9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A574-A7AA-FC44-AE20-12669C40DFC7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B5BC-5E49-D84C-98C3-C74839A7D4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9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DA574-A7AA-FC44-AE20-12669C40DFC7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FB5BC-5E49-D84C-98C3-C74839A7D4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1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164B3E-AE90-42AF-BFC7-FCEEF5B32038}"/>
              </a:ext>
            </a:extLst>
          </p:cNvPr>
          <p:cNvGrpSpPr/>
          <p:nvPr/>
        </p:nvGrpSpPr>
        <p:grpSpPr>
          <a:xfrm>
            <a:off x="648393" y="566552"/>
            <a:ext cx="5758576" cy="4657615"/>
            <a:chOff x="648393" y="566552"/>
            <a:chExt cx="5758576" cy="46576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814D12-FE1E-FF4A-BF93-0F844075334B}"/>
                </a:ext>
              </a:extLst>
            </p:cNvPr>
            <p:cNvSpPr/>
            <p:nvPr/>
          </p:nvSpPr>
          <p:spPr>
            <a:xfrm>
              <a:off x="648393" y="1376612"/>
              <a:ext cx="3651760" cy="15148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err="1">
                  <a:solidFill>
                    <a:schemeClr val="tx1"/>
                  </a:solidFill>
                </a:rPr>
                <a:t>psp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r>
                <a:rPr lang="en-US" sz="1200" dirty="0" err="1">
                  <a:solidFill>
                    <a:schemeClr val="tx1"/>
                  </a:solidFill>
                </a:rPr>
                <a:t>fsw</a:t>
              </a:r>
              <a:r>
                <a:rPr lang="en-US" sz="1200" dirty="0">
                  <a:solidFill>
                    <a:schemeClr val="tx1"/>
                  </a:solidFill>
                </a:rPr>
                <a:t>/modules</a:t>
              </a:r>
            </a:p>
            <a:p>
              <a:pPr marL="324148" indent="-192882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eeprom_direct</a:t>
              </a:r>
              <a:r>
                <a:rPr lang="en-US" sz="1200" dirty="0">
                  <a:solidFill>
                    <a:schemeClr val="tx1"/>
                  </a:solidFill>
                </a:rPr>
                <a:t>/</a:t>
              </a:r>
              <a:r>
                <a:rPr lang="en-US" sz="1200" dirty="0" err="1">
                  <a:solidFill>
                    <a:schemeClr val="tx1"/>
                  </a:solidFill>
                </a:rPr>
                <a:t>cfe_psp_eeprom_direct.c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324148" indent="-192882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ntp_clock_vxworks</a:t>
              </a:r>
              <a:r>
                <a:rPr lang="en-US" sz="1200" dirty="0">
                  <a:solidFill>
                    <a:schemeClr val="tx1"/>
                  </a:solidFill>
                </a:rPr>
                <a:t>/</a:t>
              </a:r>
              <a:r>
                <a:rPr lang="en-US" sz="1200" dirty="0" err="1">
                  <a:solidFill>
                    <a:schemeClr val="tx1"/>
                  </a:solidFill>
                </a:rPr>
                <a:t>cfe_psp_ntp.c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324148" indent="-192882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port_direct</a:t>
              </a:r>
              <a:r>
                <a:rPr lang="en-US" sz="1200" dirty="0">
                  <a:solidFill>
                    <a:schemeClr val="tx1"/>
                  </a:solidFill>
                </a:rPr>
                <a:t>/</a:t>
              </a:r>
              <a:r>
                <a:rPr lang="en-US" sz="1200" dirty="0" err="1">
                  <a:solidFill>
                    <a:schemeClr val="tx1"/>
                  </a:solidFill>
                </a:rPr>
                <a:t>cfe_psp_port_direct.c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324148" indent="-192882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ram_direct</a:t>
              </a:r>
              <a:r>
                <a:rPr lang="en-US" sz="1200" dirty="0">
                  <a:solidFill>
                    <a:schemeClr val="tx1"/>
                  </a:solidFill>
                </a:rPr>
                <a:t>/</a:t>
              </a:r>
              <a:r>
                <a:rPr lang="en-US" sz="1200" dirty="0" err="1">
                  <a:solidFill>
                    <a:schemeClr val="tx1"/>
                  </a:solidFill>
                </a:rPr>
                <a:t>cfe_psp_ram_direct.c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324148" indent="-192882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timebase_vxworks</a:t>
              </a:r>
              <a:r>
                <a:rPr lang="en-US" sz="1200" dirty="0">
                  <a:solidFill>
                    <a:schemeClr val="tx1"/>
                  </a:solidFill>
                </a:rPr>
                <a:t>/</a:t>
              </a:r>
              <a:r>
                <a:rPr lang="en-US" sz="1200" dirty="0" err="1">
                  <a:solidFill>
                    <a:schemeClr val="tx1"/>
                  </a:solidFill>
                </a:rPr>
                <a:t>cfe_psp_timebase_vxworks.c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C4CD9D-B787-47F6-8513-08CA13ECB1D4}"/>
                </a:ext>
              </a:extLst>
            </p:cNvPr>
            <p:cNvSpPr/>
            <p:nvPr/>
          </p:nvSpPr>
          <p:spPr>
            <a:xfrm>
              <a:off x="648393" y="566552"/>
              <a:ext cx="3651760" cy="7143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err="1">
                  <a:solidFill>
                    <a:schemeClr val="tx1"/>
                  </a:solidFill>
                </a:rPr>
                <a:t>psp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r>
                <a:rPr lang="en-US" sz="1200" dirty="0" err="1">
                  <a:solidFill>
                    <a:schemeClr val="tx1"/>
                  </a:solidFill>
                </a:rPr>
                <a:t>fsw</a:t>
              </a:r>
              <a:r>
                <a:rPr lang="en-US" sz="1200" dirty="0">
                  <a:solidFill>
                    <a:schemeClr val="tx1"/>
                  </a:solidFill>
                </a:rPr>
                <a:t>/</a:t>
              </a:r>
              <a:r>
                <a:rPr lang="en-US" sz="1200" dirty="0" err="1">
                  <a:solidFill>
                    <a:schemeClr val="tx1"/>
                  </a:solidFill>
                </a:rPr>
                <a:t>inc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324148" indent="-192882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cfe_psp.h</a:t>
              </a:r>
              <a:endParaRPr lang="en-US" sz="1350" dirty="0">
                <a:solidFill>
                  <a:schemeClr val="tx1"/>
                </a:solidFill>
              </a:endParaRPr>
            </a:p>
            <a:p>
              <a:pPr marL="192882" indent="-192882">
                <a:buFont typeface="Arial" panose="020B0604020202020204" pitchFamily="34" charset="0"/>
                <a:buChar char="•"/>
              </a:pPr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B28DE9-7D91-44E8-8E3A-AFD7885ED40F}"/>
                </a:ext>
              </a:extLst>
            </p:cNvPr>
            <p:cNvSpPr/>
            <p:nvPr/>
          </p:nvSpPr>
          <p:spPr>
            <a:xfrm>
              <a:off x="648393" y="2974847"/>
              <a:ext cx="3651760" cy="22493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err="1">
                  <a:solidFill>
                    <a:schemeClr val="tx1"/>
                  </a:solidFill>
                </a:rPr>
                <a:t>psp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r>
                <a:rPr lang="en-US" sz="1200" dirty="0" err="1">
                  <a:solidFill>
                    <a:schemeClr val="tx1"/>
                  </a:solidFill>
                </a:rPr>
                <a:t>fsw</a:t>
              </a:r>
              <a:r>
                <a:rPr lang="en-US" sz="1200" dirty="0">
                  <a:solidFill>
                    <a:schemeClr val="tx1"/>
                  </a:solidFill>
                </a:rPr>
                <a:t>/shared</a:t>
              </a:r>
            </a:p>
            <a:p>
              <a:pPr marL="324148" indent="-192882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inc</a:t>
              </a:r>
              <a:r>
                <a:rPr lang="en-US" sz="1200" dirty="0">
                  <a:solidFill>
                    <a:schemeClr val="tx1"/>
                  </a:solidFill>
                </a:rPr>
                <a:t>/</a:t>
              </a:r>
              <a:r>
                <a:rPr lang="en-US" sz="1200" dirty="0" err="1">
                  <a:solidFill>
                    <a:schemeClr val="tx1"/>
                  </a:solidFill>
                </a:rPr>
                <a:t>cfe_psp_exceptionstorage_api.h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324148" indent="-192882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inc</a:t>
              </a:r>
              <a:r>
                <a:rPr lang="en-US" sz="1200" dirty="0">
                  <a:solidFill>
                    <a:schemeClr val="tx1"/>
                  </a:solidFill>
                </a:rPr>
                <a:t>/</a:t>
              </a:r>
              <a:r>
                <a:rPr lang="en-US" sz="1200" dirty="0" err="1">
                  <a:solidFill>
                    <a:schemeClr val="tx1"/>
                  </a:solidFill>
                </a:rPr>
                <a:t>cfe_psp_exceptionstorage_types.h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324148" indent="-192882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inc</a:t>
              </a:r>
              <a:r>
                <a:rPr lang="en-US" sz="1200" dirty="0">
                  <a:solidFill>
                    <a:schemeClr val="tx1"/>
                  </a:solidFill>
                </a:rPr>
                <a:t>/</a:t>
              </a:r>
              <a:r>
                <a:rPr lang="en-US" sz="1200" dirty="0" err="1">
                  <a:solidFill>
                    <a:schemeClr val="tx1"/>
                  </a:solidFill>
                </a:rPr>
                <a:t>cfe_psp_memory.h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324148" indent="-192882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inc</a:t>
              </a:r>
              <a:r>
                <a:rPr lang="en-US" sz="1200" dirty="0">
                  <a:solidFill>
                    <a:schemeClr val="tx1"/>
                  </a:solidFill>
                </a:rPr>
                <a:t>/</a:t>
              </a:r>
              <a:r>
                <a:rPr lang="en-US" sz="1200" dirty="0" err="1">
                  <a:solidFill>
                    <a:schemeClr val="tx1"/>
                  </a:solidFill>
                </a:rPr>
                <a:t>cfe_psp_module.h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324148" indent="-192882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src</a:t>
              </a:r>
              <a:r>
                <a:rPr lang="en-US" sz="1200" dirty="0">
                  <a:solidFill>
                    <a:schemeClr val="tx1"/>
                  </a:solidFill>
                </a:rPr>
                <a:t>/</a:t>
              </a:r>
              <a:r>
                <a:rPr lang="en-US" sz="1200" dirty="0" err="1">
                  <a:solidFill>
                    <a:schemeClr val="tx1"/>
                  </a:solidFill>
                </a:rPr>
                <a:t>cfe_psp_exceptionstorage.c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324148" indent="-192882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src</a:t>
              </a:r>
              <a:r>
                <a:rPr lang="en-US" sz="1200" dirty="0">
                  <a:solidFill>
                    <a:schemeClr val="tx1"/>
                  </a:solidFill>
                </a:rPr>
                <a:t>/</a:t>
              </a:r>
              <a:r>
                <a:rPr lang="en-US" sz="1200" dirty="0" err="1">
                  <a:solidFill>
                    <a:schemeClr val="tx1"/>
                  </a:solidFill>
                </a:rPr>
                <a:t>cfe_psp_memrange.c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324148" indent="-192882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src</a:t>
              </a:r>
              <a:r>
                <a:rPr lang="en-US" sz="1200" dirty="0">
                  <a:solidFill>
                    <a:schemeClr val="tx1"/>
                  </a:solidFill>
                </a:rPr>
                <a:t>/</a:t>
              </a:r>
              <a:r>
                <a:rPr lang="en-US" sz="1200" dirty="0" err="1">
                  <a:solidFill>
                    <a:schemeClr val="tx1"/>
                  </a:solidFill>
                </a:rPr>
                <a:t>cfe_psp_memutils.c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324148" indent="-192882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src</a:t>
              </a:r>
              <a:r>
                <a:rPr lang="en-US" sz="1200" dirty="0">
                  <a:solidFill>
                    <a:schemeClr val="tx1"/>
                  </a:solidFill>
                </a:rPr>
                <a:t>/</a:t>
              </a:r>
              <a:r>
                <a:rPr lang="en-US" sz="1200" dirty="0" err="1">
                  <a:solidFill>
                    <a:schemeClr val="tx1"/>
                  </a:solidFill>
                </a:rPr>
                <a:t>cfe_psp_module.c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324148" indent="-192882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src</a:t>
              </a:r>
              <a:r>
                <a:rPr lang="en-US" sz="1200" dirty="0">
                  <a:solidFill>
                    <a:schemeClr val="tx1"/>
                  </a:solidFill>
                </a:rPr>
                <a:t>/</a:t>
              </a:r>
              <a:r>
                <a:rPr lang="en-US" sz="1200" dirty="0" err="1">
                  <a:solidFill>
                    <a:schemeClr val="tx1"/>
                  </a:solidFill>
                </a:rPr>
                <a:t>cfe_psp_version.c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6C3055-354F-4E52-9F84-3A2111D7A90C}"/>
                </a:ext>
              </a:extLst>
            </p:cNvPr>
            <p:cNvSpPr/>
            <p:nvPr/>
          </p:nvSpPr>
          <p:spPr>
            <a:xfrm>
              <a:off x="4392467" y="566552"/>
              <a:ext cx="1878925" cy="20144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err="1">
                  <a:solidFill>
                    <a:schemeClr val="tx1"/>
                  </a:solidFill>
                </a:rPr>
                <a:t>psp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r>
                <a:rPr lang="en-US" sz="1200" dirty="0" err="1">
                  <a:solidFill>
                    <a:schemeClr val="tx1"/>
                  </a:solidFill>
                </a:rPr>
                <a:t>fsw</a:t>
              </a:r>
              <a:r>
                <a:rPr lang="en-US" sz="1200" dirty="0">
                  <a:solidFill>
                    <a:schemeClr val="tx1"/>
                  </a:solidFill>
                </a:rPr>
                <a:t>/sp0-vxworks6.9/</a:t>
              </a:r>
              <a:r>
                <a:rPr lang="en-US" sz="1200" dirty="0" err="1">
                  <a:solidFill>
                    <a:schemeClr val="tx1"/>
                  </a:solidFill>
                </a:rPr>
                <a:t>inc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324148" indent="-192882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cfe_psp_config.h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324148" indent="-192882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psp_cds_flash.h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324148" indent="-192882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psp_mem_scrub.h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324148" indent="-192882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psp_sp0_info.h</a:t>
              </a:r>
            </a:p>
            <a:p>
              <a:pPr marL="324148" indent="-192882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psp_start.h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324148" indent="-192882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psp_time_sync.h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324148" indent="-192882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psp_verify.h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324148" indent="-192882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psp_version.h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FD0D87-B179-465B-BB9D-B27894B6009A}"/>
                </a:ext>
              </a:extLst>
            </p:cNvPr>
            <p:cNvSpPr/>
            <p:nvPr/>
          </p:nvSpPr>
          <p:spPr>
            <a:xfrm>
              <a:off x="4392467" y="2690661"/>
              <a:ext cx="2014502" cy="18909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err="1">
                  <a:solidFill>
                    <a:schemeClr val="tx1"/>
                  </a:solidFill>
                </a:rPr>
                <a:t>psp</a:t>
              </a:r>
              <a:endParaRPr lang="en-US" sz="1400" b="1" dirty="0">
                <a:solidFill>
                  <a:schemeClr val="tx1"/>
                </a:solidFill>
              </a:endParaRPr>
            </a:p>
            <a:p>
              <a:r>
                <a:rPr lang="en-US" sz="1200" dirty="0" err="1">
                  <a:solidFill>
                    <a:schemeClr val="tx1"/>
                  </a:solidFill>
                </a:rPr>
                <a:t>fsw</a:t>
              </a:r>
              <a:r>
                <a:rPr lang="en-US" sz="1200" dirty="0">
                  <a:solidFill>
                    <a:schemeClr val="tx1"/>
                  </a:solidFill>
                </a:rPr>
                <a:t>/sp0-vxworks6.9/</a:t>
              </a:r>
              <a:r>
                <a:rPr lang="en-US" sz="1200" dirty="0" err="1">
                  <a:solidFill>
                    <a:schemeClr val="tx1"/>
                  </a:solidFill>
                </a:rPr>
                <a:t>src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324148" indent="-192882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cfe_psp_exception.c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324148" indent="-192882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cfe_psp_mem_scrub.c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324148" indent="-192882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cfe_psp_memory.c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324148" indent="-192882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cfe_psp_sp0_info.c</a:t>
              </a:r>
            </a:p>
            <a:p>
              <a:pPr marL="324148" indent="-192882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cfe_psp_start.c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324148" indent="-192882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cfe_psp_support.c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324148" indent="-192882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cfe_psp_watchdog.c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88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1067</TotalTime>
  <Words>282</Words>
  <Application>Microsoft Office PowerPoint</Application>
  <PresentationFormat>Letter Paper (8.5x11 in)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ROSBURG, MICHAEL A. (JSC-EG411)[METECS]</dc:creator>
  <cp:lastModifiedBy>Ngo, Tam M. (JSC-ER611)</cp:lastModifiedBy>
  <cp:revision>94</cp:revision>
  <dcterms:created xsi:type="dcterms:W3CDTF">2019-12-17T21:05:04Z</dcterms:created>
  <dcterms:modified xsi:type="dcterms:W3CDTF">2022-02-16T16:48:28Z</dcterms:modified>
</cp:coreProperties>
</file>