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9" r:id="rId1"/>
    <p:sldMasterId id="2147483660"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7" r:id="rId12"/>
    <p:sldId id="268" r:id="rId13"/>
    <p:sldId id="269" r:id="rId14"/>
    <p:sldId id="270" r:id="rId15"/>
    <p:sldId id="271" r:id="rId16"/>
    <p:sldId id="272" r:id="rId17"/>
    <p:sldId id="273" r:id="rId18"/>
    <p:sldId id="265" r:id="rId19"/>
    <p:sldId id="266" r:id="rId20"/>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26" autoAdjust="0"/>
    <p:restoredTop sz="94660"/>
  </p:normalViewPr>
  <p:slideViewPr>
    <p:cSldViewPr>
      <p:cViewPr varScale="1">
        <p:scale>
          <a:sx n="68" d="100"/>
          <a:sy n="68" d="100"/>
        </p:scale>
        <p:origin x="-147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defRPr/>
            </a:lvl1pPr>
            <a:lvl2pPr marL="457200" marR="0" indent="0" algn="l" rtl="0">
              <a:lnSpc>
                <a:spcPct val="100000"/>
              </a:lnSpc>
              <a:spcBef>
                <a:spcPts val="0"/>
              </a:spcBef>
              <a:spcAft>
                <a:spcPts val="0"/>
              </a:spcAft>
              <a:defRPr/>
            </a:lvl2pPr>
            <a:lvl3pPr marL="914400" marR="0" indent="0" algn="l" rtl="0">
              <a:lnSpc>
                <a:spcPct val="100000"/>
              </a:lnSpc>
              <a:spcBef>
                <a:spcPts val="0"/>
              </a:spcBef>
              <a:spcAft>
                <a:spcPts val="0"/>
              </a:spcAft>
              <a:defRPr/>
            </a:lvl3pPr>
            <a:lvl4pPr marL="1371600" marR="0" indent="0" algn="l" rtl="0">
              <a:lnSpc>
                <a:spcPct val="100000"/>
              </a:lnSpc>
              <a:spcBef>
                <a:spcPts val="0"/>
              </a:spcBef>
              <a:spcAft>
                <a:spcPts val="0"/>
              </a:spcAft>
              <a:defRPr/>
            </a:lvl4pPr>
            <a:lvl5pPr marL="1828800" marR="0" indent="0" algn="l" rtl="0">
              <a:lnSpc>
                <a:spcPct val="100000"/>
              </a:lnSpc>
              <a:spcBef>
                <a:spcPts val="0"/>
              </a:spcBef>
              <a:spcAft>
                <a:spcPts val="0"/>
              </a:spcAft>
              <a:defRPr/>
            </a:lvl5pPr>
            <a:lvl6pPr marL="2286000" marR="0" indent="0" algn="l" rtl="0">
              <a:lnSpc>
                <a:spcPct val="100000"/>
              </a:lnSpc>
              <a:spcBef>
                <a:spcPts val="0"/>
              </a:spcBef>
              <a:spcAft>
                <a:spcPts val="0"/>
              </a:spcAft>
              <a:defRPr/>
            </a:lvl6pPr>
            <a:lvl7pPr marL="3200400" marR="0" indent="0" algn="l" rtl="0">
              <a:lnSpc>
                <a:spcPct val="100000"/>
              </a:lnSpc>
              <a:spcBef>
                <a:spcPts val="0"/>
              </a:spcBef>
              <a:spcAft>
                <a:spcPts val="0"/>
              </a:spcAft>
              <a:defRPr/>
            </a:lvl7pPr>
            <a:lvl8pPr marL="4572000" marR="0" indent="0" algn="l" rtl="0">
              <a:lnSpc>
                <a:spcPct val="100000"/>
              </a:lnSpc>
              <a:spcBef>
                <a:spcPts val="0"/>
              </a:spcBef>
              <a:spcAft>
                <a:spcPts val="0"/>
              </a:spcAft>
              <a:defRPr/>
            </a:lvl8pPr>
            <a:lvl9pPr marL="6400800" marR="0" indent="0" algn="l" rtl="0">
              <a:lnSpc>
                <a:spcPct val="100000"/>
              </a:lnSpc>
              <a:spcBef>
                <a:spcPts val="0"/>
              </a:spcBef>
              <a:spcAft>
                <a:spcPts val="0"/>
              </a:spcAft>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defRPr/>
            </a:lvl1pPr>
            <a:lvl2pPr marL="457200" marR="0" indent="0" algn="l" rtl="0">
              <a:lnSpc>
                <a:spcPct val="100000"/>
              </a:lnSpc>
              <a:spcBef>
                <a:spcPts val="0"/>
              </a:spcBef>
              <a:spcAft>
                <a:spcPts val="0"/>
              </a:spcAft>
              <a:defRPr/>
            </a:lvl2pPr>
            <a:lvl3pPr marL="914400" marR="0" indent="0" algn="l" rtl="0">
              <a:lnSpc>
                <a:spcPct val="100000"/>
              </a:lnSpc>
              <a:spcBef>
                <a:spcPts val="0"/>
              </a:spcBef>
              <a:spcAft>
                <a:spcPts val="0"/>
              </a:spcAft>
              <a:defRPr/>
            </a:lvl3pPr>
            <a:lvl4pPr marL="1371600" marR="0" indent="0" algn="l" rtl="0">
              <a:lnSpc>
                <a:spcPct val="100000"/>
              </a:lnSpc>
              <a:spcBef>
                <a:spcPts val="0"/>
              </a:spcBef>
              <a:spcAft>
                <a:spcPts val="0"/>
              </a:spcAft>
              <a:defRPr/>
            </a:lvl4pPr>
            <a:lvl5pPr marL="1828800" marR="0" indent="0" algn="l" rtl="0">
              <a:lnSpc>
                <a:spcPct val="100000"/>
              </a:lnSpc>
              <a:spcBef>
                <a:spcPts val="0"/>
              </a:spcBef>
              <a:spcAft>
                <a:spcPts val="0"/>
              </a:spcAft>
              <a:defRPr/>
            </a:lvl5pPr>
            <a:lvl6pPr marL="2286000" marR="0" indent="0" algn="l" rtl="0">
              <a:lnSpc>
                <a:spcPct val="100000"/>
              </a:lnSpc>
              <a:spcBef>
                <a:spcPts val="0"/>
              </a:spcBef>
              <a:spcAft>
                <a:spcPts val="0"/>
              </a:spcAft>
              <a:defRPr/>
            </a:lvl6pPr>
            <a:lvl7pPr marL="3200400" marR="0" indent="0" algn="l" rtl="0">
              <a:lnSpc>
                <a:spcPct val="100000"/>
              </a:lnSpc>
              <a:spcBef>
                <a:spcPts val="0"/>
              </a:spcBef>
              <a:spcAft>
                <a:spcPts val="0"/>
              </a:spcAft>
              <a:defRPr/>
            </a:lvl7pPr>
            <a:lvl8pPr marL="4572000" marR="0" indent="0" algn="l" rtl="0">
              <a:lnSpc>
                <a:spcPct val="100000"/>
              </a:lnSpc>
              <a:spcBef>
                <a:spcPts val="0"/>
              </a:spcBef>
              <a:spcAft>
                <a:spcPts val="0"/>
              </a:spcAft>
              <a:defRPr/>
            </a:lvl8pPr>
            <a:lvl9pPr marL="6400800" marR="0" indent="0" algn="l" rtl="0">
              <a:lnSpc>
                <a:spcPct val="100000"/>
              </a:lnSpc>
              <a:spcBef>
                <a:spcPts val="0"/>
              </a:spcBef>
              <a:spcAft>
                <a:spcPts val="0"/>
              </a:spcAft>
              <a:defRPr/>
            </a:lvl9pPr>
          </a:lstStyle>
          <a:p>
            <a:endParaRPr/>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a:solidFill>
              <a:srgbClr val="000000"/>
            </a:solidFill>
            <a:prstDash val="solid"/>
            <a:miter/>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6" name="Shape 6"/>
          <p:cNvSpPr txBox="1">
            <a:spLocks noGrp="1"/>
          </p:cNvSpPr>
          <p:nvPr>
            <p:ph type="ftr" idx="11"/>
          </p:nvPr>
        </p:nvSpPr>
        <p:spPr>
          <a:xfrm>
            <a:off x="0" y="8685211"/>
            <a:ext cx="2971799" cy="457200"/>
          </a:xfrm>
          <a:prstGeom prst="rect">
            <a:avLst/>
          </a:prstGeom>
          <a:noFill/>
          <a:ln>
            <a:noFill/>
          </a:ln>
        </p:spPr>
        <p:txBody>
          <a:bodyPr lIns="91425" tIns="91425" rIns="91425" bIns="91425" anchor="b" anchorCtr="0"/>
          <a:lstStyle>
            <a:lvl1pPr marL="0" marR="0" indent="0" algn="l" rtl="0">
              <a:lnSpc>
                <a:spcPct val="100000"/>
              </a:lnSpc>
              <a:spcBef>
                <a:spcPts val="0"/>
              </a:spcBef>
              <a:spcAft>
                <a:spcPts val="0"/>
              </a:spcAft>
              <a:defRPr/>
            </a:lvl1pPr>
            <a:lvl2pPr marL="457200" marR="0" indent="0" algn="l" rtl="0">
              <a:lnSpc>
                <a:spcPct val="100000"/>
              </a:lnSpc>
              <a:spcBef>
                <a:spcPts val="0"/>
              </a:spcBef>
              <a:spcAft>
                <a:spcPts val="0"/>
              </a:spcAft>
              <a:defRPr/>
            </a:lvl2pPr>
            <a:lvl3pPr marL="914400" marR="0" indent="0" algn="l" rtl="0">
              <a:lnSpc>
                <a:spcPct val="100000"/>
              </a:lnSpc>
              <a:spcBef>
                <a:spcPts val="0"/>
              </a:spcBef>
              <a:spcAft>
                <a:spcPts val="0"/>
              </a:spcAft>
              <a:defRPr/>
            </a:lvl3pPr>
            <a:lvl4pPr marL="1371600" marR="0" indent="0" algn="l" rtl="0">
              <a:lnSpc>
                <a:spcPct val="100000"/>
              </a:lnSpc>
              <a:spcBef>
                <a:spcPts val="0"/>
              </a:spcBef>
              <a:spcAft>
                <a:spcPts val="0"/>
              </a:spcAft>
              <a:defRPr/>
            </a:lvl4pPr>
            <a:lvl5pPr marL="1828800" marR="0" indent="0" algn="l" rtl="0">
              <a:lnSpc>
                <a:spcPct val="100000"/>
              </a:lnSpc>
              <a:spcBef>
                <a:spcPts val="0"/>
              </a:spcBef>
              <a:spcAft>
                <a:spcPts val="0"/>
              </a:spcAft>
              <a:defRPr/>
            </a:lvl5pPr>
            <a:lvl6pPr marL="2286000" marR="0" indent="0" algn="l" rtl="0">
              <a:lnSpc>
                <a:spcPct val="100000"/>
              </a:lnSpc>
              <a:spcBef>
                <a:spcPts val="0"/>
              </a:spcBef>
              <a:spcAft>
                <a:spcPts val="0"/>
              </a:spcAft>
              <a:defRPr/>
            </a:lvl6pPr>
            <a:lvl7pPr marL="3200400" marR="0" indent="0" algn="l" rtl="0">
              <a:lnSpc>
                <a:spcPct val="100000"/>
              </a:lnSpc>
              <a:spcBef>
                <a:spcPts val="0"/>
              </a:spcBef>
              <a:spcAft>
                <a:spcPts val="0"/>
              </a:spcAft>
              <a:defRPr/>
            </a:lvl7pPr>
            <a:lvl8pPr marL="4572000" marR="0" indent="0" algn="l" rtl="0">
              <a:lnSpc>
                <a:spcPct val="100000"/>
              </a:lnSpc>
              <a:spcBef>
                <a:spcPts val="0"/>
              </a:spcBef>
              <a:spcAft>
                <a:spcPts val="0"/>
              </a:spcAft>
              <a:defRPr/>
            </a:lvl8pPr>
            <a:lvl9pPr marL="6400800" marR="0" indent="0" algn="l" rtl="0">
              <a:lnSpc>
                <a:spcPct val="100000"/>
              </a:lnSpc>
              <a:spcBef>
                <a:spcPts val="0"/>
              </a:spcBef>
              <a:spcAft>
                <a:spcPts val="0"/>
              </a:spcAft>
              <a:defRPr/>
            </a:lvl9pPr>
          </a:lstStyle>
          <a:p>
            <a:endParaRPr/>
          </a:p>
        </p:txBody>
      </p:sp>
      <p:sp>
        <p:nvSpPr>
          <p:cNvPr id="7" name="Shape 7"/>
          <p:cNvSpPr txBox="1">
            <a:spLocks noGrp="1"/>
          </p:cNvSpPr>
          <p:nvPr>
            <p:ph type="sldNum" idx="12"/>
          </p:nvPr>
        </p:nvSpPr>
        <p:spPr>
          <a:xfrm>
            <a:off x="3884612" y="8685211"/>
            <a:ext cx="2971799" cy="457200"/>
          </a:xfrm>
          <a:prstGeom prst="rect">
            <a:avLst/>
          </a:prstGeom>
          <a:noFill/>
          <a:ln>
            <a:noFill/>
          </a:ln>
        </p:spPr>
        <p:txBody>
          <a:bodyPr lIns="91425" tIns="91425" rIns="91425" bIns="91425" anchor="b" anchorCtr="0"/>
          <a:lstStyle>
            <a:lvl1pPr marL="0" marR="0" indent="0" algn="r" rtl="0">
              <a:lnSpc>
                <a:spcPct val="100000"/>
              </a:lnSpc>
              <a:spcBef>
                <a:spcPts val="0"/>
              </a:spcBef>
              <a:spcAft>
                <a:spcPts val="0"/>
              </a:spcAft>
              <a:defRPr/>
            </a:lvl1pPr>
            <a:lvl2pPr marL="457200" marR="0" indent="0" algn="l" rtl="0">
              <a:lnSpc>
                <a:spcPct val="100000"/>
              </a:lnSpc>
              <a:spcBef>
                <a:spcPts val="0"/>
              </a:spcBef>
              <a:spcAft>
                <a:spcPts val="0"/>
              </a:spcAft>
              <a:defRPr/>
            </a:lvl2pPr>
            <a:lvl3pPr marL="914400" marR="0" indent="0" algn="l" rtl="0">
              <a:lnSpc>
                <a:spcPct val="100000"/>
              </a:lnSpc>
              <a:spcBef>
                <a:spcPts val="0"/>
              </a:spcBef>
              <a:spcAft>
                <a:spcPts val="0"/>
              </a:spcAft>
              <a:defRPr/>
            </a:lvl3pPr>
            <a:lvl4pPr marL="1371600" marR="0" indent="0" algn="l" rtl="0">
              <a:lnSpc>
                <a:spcPct val="100000"/>
              </a:lnSpc>
              <a:spcBef>
                <a:spcPts val="0"/>
              </a:spcBef>
              <a:spcAft>
                <a:spcPts val="0"/>
              </a:spcAft>
              <a:defRPr/>
            </a:lvl4pPr>
            <a:lvl5pPr marL="1828800" marR="0" indent="0" algn="l" rtl="0">
              <a:lnSpc>
                <a:spcPct val="100000"/>
              </a:lnSpc>
              <a:spcBef>
                <a:spcPts val="0"/>
              </a:spcBef>
              <a:spcAft>
                <a:spcPts val="0"/>
              </a:spcAft>
              <a:defRPr/>
            </a:lvl5pPr>
            <a:lvl6pPr marL="2286000" marR="0" indent="0" algn="l" rtl="0">
              <a:lnSpc>
                <a:spcPct val="100000"/>
              </a:lnSpc>
              <a:spcBef>
                <a:spcPts val="0"/>
              </a:spcBef>
              <a:spcAft>
                <a:spcPts val="0"/>
              </a:spcAft>
              <a:defRPr/>
            </a:lvl6pPr>
            <a:lvl7pPr marL="3200400" marR="0" indent="0" algn="l" rtl="0">
              <a:lnSpc>
                <a:spcPct val="100000"/>
              </a:lnSpc>
              <a:spcBef>
                <a:spcPts val="0"/>
              </a:spcBef>
              <a:spcAft>
                <a:spcPts val="0"/>
              </a:spcAft>
              <a:defRPr/>
            </a:lvl7pPr>
            <a:lvl8pPr marL="4572000" marR="0" indent="0" algn="l" rtl="0">
              <a:lnSpc>
                <a:spcPct val="100000"/>
              </a:lnSpc>
              <a:spcBef>
                <a:spcPts val="0"/>
              </a:spcBef>
              <a:spcAft>
                <a:spcPts val="0"/>
              </a:spcAft>
              <a:defRPr/>
            </a:lvl8pPr>
            <a:lvl9pPr marL="6400800" marR="0" indent="0" algn="l" rtl="0">
              <a:lnSpc>
                <a:spcPct val="100000"/>
              </a:lnSpc>
              <a:spcBef>
                <a:spcPts val="0"/>
              </a:spcBef>
              <a:spcAft>
                <a:spcPts val="0"/>
              </a:spcAft>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txBox="1"/>
          <p:nvPr/>
        </p:nvSpPr>
        <p:spPr>
          <a:xfrm>
            <a:off x="3884612" y="8685211"/>
            <a:ext cx="2971799" cy="457200"/>
          </a:xfrm>
          <a:prstGeom prst="rect">
            <a:avLst/>
          </a:prstGeom>
          <a:noFill/>
          <a:ln>
            <a:noFill/>
          </a:ln>
        </p:spPr>
        <p:txBody>
          <a:bodyPr lIns="91425" tIns="45700" rIns="91425" bIns="45700" anchor="b" anchorCtr="0">
            <a:spAutoFit/>
          </a:bodyPr>
          <a:lstStyle/>
          <a:p>
            <a:pPr marL="0" marR="0" lvl="0" indent="0" algn="r"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t>
            </a:r>
          </a:p>
        </p:txBody>
      </p:sp>
      <p:sp>
        <p:nvSpPr>
          <p:cNvPr id="59" name="Shape 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0" name="Shape 6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sp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p:nvPr/>
        </p:nvSpPr>
        <p:spPr>
          <a:xfrm>
            <a:off x="3884612" y="8685211"/>
            <a:ext cx="2971799" cy="457200"/>
          </a:xfrm>
          <a:prstGeom prst="rect">
            <a:avLst/>
          </a:prstGeom>
          <a:noFill/>
          <a:ln>
            <a:noFill/>
          </a:ln>
        </p:spPr>
        <p:txBody>
          <a:bodyPr lIns="91425" tIns="45700" rIns="91425" bIns="45700" anchor="b" anchorCtr="0">
            <a:spAutoFit/>
          </a:bodyPr>
          <a:lstStyle/>
          <a:p>
            <a:pPr marL="0" marR="0" lvl="0" indent="0" algn="r"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t>
            </a:r>
          </a:p>
        </p:txBody>
      </p:sp>
      <p:sp>
        <p:nvSpPr>
          <p:cNvPr id="126" name="Shape 1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27" name="Shape 12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sp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txBox="1"/>
          <p:nvPr/>
        </p:nvSpPr>
        <p:spPr>
          <a:xfrm>
            <a:off x="3884612" y="8685211"/>
            <a:ext cx="2971799" cy="457200"/>
          </a:xfrm>
          <a:prstGeom prst="rect">
            <a:avLst/>
          </a:prstGeom>
          <a:noFill/>
          <a:ln>
            <a:noFill/>
          </a:ln>
        </p:spPr>
        <p:txBody>
          <a:bodyPr lIns="91425" tIns="45700" rIns="91425" bIns="45700" anchor="b" anchorCtr="0">
            <a:spAutoFit/>
          </a:bodyPr>
          <a:lstStyle/>
          <a:p>
            <a:pPr marL="0" marR="0" lvl="0" indent="0" algn="r"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t>
            </a:r>
          </a:p>
        </p:txBody>
      </p:sp>
      <p:sp>
        <p:nvSpPr>
          <p:cNvPr id="132" name="Shape 1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33" name="Shape 133"/>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sp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txBox="1"/>
          <p:nvPr/>
        </p:nvSpPr>
        <p:spPr>
          <a:xfrm>
            <a:off x="3884612" y="8685211"/>
            <a:ext cx="2971799" cy="457200"/>
          </a:xfrm>
          <a:prstGeom prst="rect">
            <a:avLst/>
          </a:prstGeom>
          <a:noFill/>
          <a:ln>
            <a:noFill/>
          </a:ln>
        </p:spPr>
        <p:txBody>
          <a:bodyPr lIns="91425" tIns="45700" rIns="91425" bIns="45700" anchor="b" anchorCtr="0">
            <a:spAutoFit/>
          </a:bodyPr>
          <a:lstStyle/>
          <a:p>
            <a:pPr marL="0" marR="0" lvl="0" indent="0" algn="r"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t>
            </a:r>
          </a:p>
        </p:txBody>
      </p:sp>
      <p:sp>
        <p:nvSpPr>
          <p:cNvPr id="66" name="Shape 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7" name="Shape 6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sp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txBox="1"/>
          <p:nvPr/>
        </p:nvSpPr>
        <p:spPr>
          <a:xfrm>
            <a:off x="3884612" y="8685211"/>
            <a:ext cx="2971799" cy="457200"/>
          </a:xfrm>
          <a:prstGeom prst="rect">
            <a:avLst/>
          </a:prstGeom>
          <a:noFill/>
          <a:ln>
            <a:noFill/>
          </a:ln>
        </p:spPr>
        <p:txBody>
          <a:bodyPr lIns="91425" tIns="45700" rIns="91425" bIns="45700" anchor="b" anchorCtr="0">
            <a:spAutoFit/>
          </a:bodyPr>
          <a:lstStyle/>
          <a:p>
            <a:pPr marL="0" marR="0" lvl="0" indent="0" algn="r"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t>
            </a:r>
          </a:p>
        </p:txBody>
      </p:sp>
      <p:sp>
        <p:nvSpPr>
          <p:cNvPr id="73" name="Shape 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4" name="Shape 7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sp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txBox="1"/>
          <p:nvPr/>
        </p:nvSpPr>
        <p:spPr>
          <a:xfrm>
            <a:off x="3884612" y="8685211"/>
            <a:ext cx="2971799" cy="457200"/>
          </a:xfrm>
          <a:prstGeom prst="rect">
            <a:avLst/>
          </a:prstGeom>
          <a:noFill/>
          <a:ln>
            <a:noFill/>
          </a:ln>
        </p:spPr>
        <p:txBody>
          <a:bodyPr lIns="91425" tIns="45700" rIns="91425" bIns="45700" anchor="b" anchorCtr="0">
            <a:spAutoFit/>
          </a:bodyPr>
          <a:lstStyle/>
          <a:p>
            <a:pPr marL="0" marR="0" lvl="0" indent="0" algn="r"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t>
            </a:r>
          </a:p>
        </p:txBody>
      </p:sp>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2" name="Shape 8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sp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p:nvPr/>
        </p:nvSpPr>
        <p:spPr>
          <a:xfrm>
            <a:off x="3884612" y="8685211"/>
            <a:ext cx="2971799" cy="457200"/>
          </a:xfrm>
          <a:prstGeom prst="rect">
            <a:avLst/>
          </a:prstGeom>
          <a:noFill/>
          <a:ln>
            <a:noFill/>
          </a:ln>
        </p:spPr>
        <p:txBody>
          <a:bodyPr lIns="91425" tIns="45700" rIns="91425" bIns="45700" anchor="b" anchorCtr="0">
            <a:spAutoFit/>
          </a:bodyPr>
          <a:lstStyle/>
          <a:p>
            <a:pPr marL="0" marR="0" lvl="0" indent="0" algn="r"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t>
            </a:r>
          </a:p>
        </p:txBody>
      </p:sp>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9" name="Shape 8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sp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txBox="1"/>
          <p:nvPr/>
        </p:nvSpPr>
        <p:spPr>
          <a:xfrm>
            <a:off x="3884612" y="8685211"/>
            <a:ext cx="2971799" cy="457200"/>
          </a:xfrm>
          <a:prstGeom prst="rect">
            <a:avLst/>
          </a:prstGeom>
          <a:noFill/>
          <a:ln>
            <a:noFill/>
          </a:ln>
        </p:spPr>
        <p:txBody>
          <a:bodyPr lIns="91425" tIns="45700" rIns="91425" bIns="45700" anchor="b" anchorCtr="0">
            <a:spAutoFit/>
          </a:bodyPr>
          <a:lstStyle/>
          <a:p>
            <a:pPr marL="0" marR="0" lvl="0" indent="0" algn="r"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t>
            </a:r>
          </a:p>
        </p:txBody>
      </p:sp>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 name="Shape 9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sp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txBox="1"/>
          <p:nvPr/>
        </p:nvSpPr>
        <p:spPr>
          <a:xfrm>
            <a:off x="3884612" y="8685211"/>
            <a:ext cx="2971799" cy="457200"/>
          </a:xfrm>
          <a:prstGeom prst="rect">
            <a:avLst/>
          </a:prstGeom>
          <a:noFill/>
          <a:ln>
            <a:noFill/>
          </a:ln>
        </p:spPr>
        <p:txBody>
          <a:bodyPr lIns="91425" tIns="45700" rIns="91425" bIns="45700" anchor="b" anchorCtr="0">
            <a:spAutoFit/>
          </a:bodyPr>
          <a:lstStyle/>
          <a:p>
            <a:pPr marL="0" marR="0" lvl="0" indent="0" algn="r"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t>
            </a:r>
          </a:p>
        </p:txBody>
      </p:sp>
      <p:sp>
        <p:nvSpPr>
          <p:cNvPr id="104" name="Shape 1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5" name="Shape 10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spAutoFit/>
          </a:bodyPr>
          <a:lstStyle/>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txBox="1"/>
          <p:nvPr/>
        </p:nvSpPr>
        <p:spPr>
          <a:xfrm>
            <a:off x="3884612" y="8685211"/>
            <a:ext cx="2971799" cy="457200"/>
          </a:xfrm>
          <a:prstGeom prst="rect">
            <a:avLst/>
          </a:prstGeom>
          <a:noFill/>
          <a:ln>
            <a:noFill/>
          </a:ln>
        </p:spPr>
        <p:txBody>
          <a:bodyPr lIns="91425" tIns="45700" rIns="91425" bIns="45700" anchor="b" anchorCtr="0">
            <a:spAutoFit/>
          </a:bodyPr>
          <a:lstStyle/>
          <a:p>
            <a:pPr marL="0" marR="0" lvl="0" indent="0" algn="r"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t>
            </a:r>
          </a:p>
        </p:txBody>
      </p:sp>
      <p:sp>
        <p:nvSpPr>
          <p:cNvPr id="112" name="Shape 1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13" name="Shape 113"/>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sp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p:nvPr/>
        </p:nvSpPr>
        <p:spPr>
          <a:xfrm>
            <a:off x="3884612" y="8685211"/>
            <a:ext cx="2971799" cy="457200"/>
          </a:xfrm>
          <a:prstGeom prst="rect">
            <a:avLst/>
          </a:prstGeom>
          <a:noFill/>
          <a:ln>
            <a:noFill/>
          </a:ln>
        </p:spPr>
        <p:txBody>
          <a:bodyPr lIns="91425" tIns="45700" rIns="91425" bIns="45700" anchor="b" anchorCtr="0">
            <a:spAutoFit/>
          </a:bodyPr>
          <a:lstStyle/>
          <a:p>
            <a:pPr marL="0" marR="0" lvl="0" indent="0" algn="r"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t>
            </a:r>
          </a:p>
        </p:txBody>
      </p:sp>
      <p:sp>
        <p:nvSpPr>
          <p:cNvPr id="119" name="Shape 1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20" name="Shape 12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sp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
        <p:cNvGrpSpPr/>
        <p:nvPr/>
      </p:nvGrpSpPr>
      <p:grpSpPr>
        <a:xfrm>
          <a:off x="0" y="0"/>
          <a:ext cx="0" cy="0"/>
          <a:chOff x="0" y="0"/>
          <a:chExt cx="0" cy="0"/>
        </a:xfrm>
      </p:grpSpPr>
      <p:sp>
        <p:nvSpPr>
          <p:cNvPr id="14" name="Shape 14"/>
          <p:cNvSpPr txBox="1">
            <a:spLocks noGrp="1"/>
          </p:cNvSpPr>
          <p:nvPr>
            <p:ph type="title"/>
          </p:nvPr>
        </p:nvSpPr>
        <p:spPr>
          <a:xfrm rot="5400000">
            <a:off x="4705350" y="2190750"/>
            <a:ext cx="6172199" cy="209549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15" name="Shape 15"/>
          <p:cNvSpPr txBox="1">
            <a:spLocks noGrp="1"/>
          </p:cNvSpPr>
          <p:nvPr>
            <p:ph type="body" idx="1"/>
          </p:nvPr>
        </p:nvSpPr>
        <p:spPr>
          <a:xfrm rot="5400000">
            <a:off x="438150" y="171450"/>
            <a:ext cx="6172199" cy="6134099"/>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a:lvl1pPr>
            <a:lvl2pPr marL="742950" indent="-107950" algn="l" rtl="0">
              <a:spcBef>
                <a:spcPts val="560"/>
              </a:spcBef>
              <a:spcAft>
                <a:spcPts val="0"/>
              </a:spcAft>
              <a:buClr>
                <a:schemeClr val="dk1"/>
              </a:buClr>
              <a:buFont typeface="Arial"/>
              <a:buChar char="–"/>
              <a:defRPr/>
            </a:lvl2pPr>
            <a:lvl3pPr marL="1143000" indent="-76200" algn="l" rtl="0">
              <a:spcBef>
                <a:spcPts val="480"/>
              </a:spcBef>
              <a:spcAft>
                <a:spcPts val="0"/>
              </a:spcAft>
              <a:buClr>
                <a:schemeClr val="dk1"/>
              </a:buClr>
              <a:buFont typeface="Arial"/>
              <a:buChar char="•"/>
              <a:defRPr/>
            </a:lvl3pPr>
            <a:lvl4pPr marL="1600200" indent="-101600" algn="l" rtl="0">
              <a:spcBef>
                <a:spcPts val="400"/>
              </a:spcBef>
              <a:spcAft>
                <a:spcPts val="0"/>
              </a:spcAft>
              <a:buClr>
                <a:schemeClr val="dk1"/>
              </a:buClr>
              <a:buFont typeface="Arial"/>
              <a:buChar char="–"/>
              <a:defRPr/>
            </a:lvl4pPr>
            <a:lvl5pPr marL="2057400" indent="-101600" algn="l" rtl="0">
              <a:spcBef>
                <a:spcPts val="400"/>
              </a:spcBef>
              <a:spcAft>
                <a:spcPts val="0"/>
              </a:spcAft>
              <a:buClr>
                <a:schemeClr val="dk1"/>
              </a:buClr>
              <a:buFont typeface="Arial"/>
              <a:buChar char="»"/>
              <a:defRPr/>
            </a:lvl5pPr>
            <a:lvl6pPr marL="2514600" indent="-101600" algn="l" rtl="0">
              <a:spcBef>
                <a:spcPts val="400"/>
              </a:spcBef>
              <a:spcAft>
                <a:spcPts val="0"/>
              </a:spcAft>
              <a:buClr>
                <a:schemeClr val="dk1"/>
              </a:buClr>
              <a:buFont typeface="Arial"/>
              <a:buChar char="»"/>
              <a:defRPr/>
            </a:lvl6pPr>
            <a:lvl7pPr marL="2971800" indent="-101600" algn="l" rtl="0">
              <a:spcBef>
                <a:spcPts val="400"/>
              </a:spcBef>
              <a:spcAft>
                <a:spcPts val="0"/>
              </a:spcAft>
              <a:buClr>
                <a:schemeClr val="dk1"/>
              </a:buClr>
              <a:buFont typeface="Arial"/>
              <a:buChar char="»"/>
              <a:defRPr/>
            </a:lvl7pPr>
            <a:lvl8pPr marL="3429000" indent="-101600" algn="l" rtl="0">
              <a:spcBef>
                <a:spcPts val="400"/>
              </a:spcBef>
              <a:spcAft>
                <a:spcPts val="0"/>
              </a:spcAft>
              <a:buClr>
                <a:schemeClr val="dk1"/>
              </a:buClr>
              <a:buFont typeface="Arial"/>
              <a:buChar char="»"/>
              <a:defRPr/>
            </a:lvl8pPr>
            <a:lvl9pPr marL="3886200" indent="-101600" algn="l" rtl="0">
              <a:spcBef>
                <a:spcPts val="400"/>
              </a:spcBef>
              <a:spcAft>
                <a:spcPts val="0"/>
              </a:spcAft>
              <a:buClr>
                <a:schemeClr val="dk1"/>
              </a:buClr>
              <a:buFont typeface="Arial"/>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609600" y="152400"/>
            <a:ext cx="8229600" cy="99059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45" name="Shape 45"/>
          <p:cNvSpPr txBox="1">
            <a:spLocks noGrp="1"/>
          </p:cNvSpPr>
          <p:nvPr>
            <p:ph type="body" idx="1"/>
          </p:nvPr>
        </p:nvSpPr>
        <p:spPr>
          <a:xfrm>
            <a:off x="457200" y="1447800"/>
            <a:ext cx="8229600" cy="4876799"/>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a:lvl1pPr>
            <a:lvl2pPr marL="742950" indent="-107950" algn="l" rtl="0">
              <a:spcBef>
                <a:spcPts val="560"/>
              </a:spcBef>
              <a:spcAft>
                <a:spcPts val="0"/>
              </a:spcAft>
              <a:buClr>
                <a:schemeClr val="dk1"/>
              </a:buClr>
              <a:buFont typeface="Arial"/>
              <a:buChar char="–"/>
              <a:defRPr/>
            </a:lvl2pPr>
            <a:lvl3pPr marL="1143000" indent="-76200" algn="l" rtl="0">
              <a:spcBef>
                <a:spcPts val="480"/>
              </a:spcBef>
              <a:spcAft>
                <a:spcPts val="0"/>
              </a:spcAft>
              <a:buClr>
                <a:schemeClr val="dk1"/>
              </a:buClr>
              <a:buFont typeface="Arial"/>
              <a:buChar char="•"/>
              <a:defRPr/>
            </a:lvl3pPr>
            <a:lvl4pPr marL="1600200" indent="-101600" algn="l" rtl="0">
              <a:spcBef>
                <a:spcPts val="400"/>
              </a:spcBef>
              <a:spcAft>
                <a:spcPts val="0"/>
              </a:spcAft>
              <a:buClr>
                <a:schemeClr val="dk1"/>
              </a:buClr>
              <a:buFont typeface="Arial"/>
              <a:buChar char="–"/>
              <a:defRPr/>
            </a:lvl4pPr>
            <a:lvl5pPr marL="2057400" indent="-101600" algn="l" rtl="0">
              <a:spcBef>
                <a:spcPts val="400"/>
              </a:spcBef>
              <a:spcAft>
                <a:spcPts val="0"/>
              </a:spcAft>
              <a:buClr>
                <a:schemeClr val="dk1"/>
              </a:buClr>
              <a:buFont typeface="Arial"/>
              <a:buChar char="»"/>
              <a:defRPr/>
            </a:lvl5pPr>
            <a:lvl6pPr marL="2514600" indent="-101600" algn="l" rtl="0">
              <a:spcBef>
                <a:spcPts val="400"/>
              </a:spcBef>
              <a:spcAft>
                <a:spcPts val="0"/>
              </a:spcAft>
              <a:buClr>
                <a:schemeClr val="dk1"/>
              </a:buClr>
              <a:buFont typeface="Arial"/>
              <a:buChar char="»"/>
              <a:defRPr/>
            </a:lvl6pPr>
            <a:lvl7pPr marL="2971800" indent="-101600" algn="l" rtl="0">
              <a:spcBef>
                <a:spcPts val="400"/>
              </a:spcBef>
              <a:spcAft>
                <a:spcPts val="0"/>
              </a:spcAft>
              <a:buClr>
                <a:schemeClr val="dk1"/>
              </a:buClr>
              <a:buFont typeface="Arial"/>
              <a:buChar char="»"/>
              <a:defRPr/>
            </a:lvl7pPr>
            <a:lvl8pPr marL="3429000" indent="-101600" algn="l" rtl="0">
              <a:spcBef>
                <a:spcPts val="400"/>
              </a:spcBef>
              <a:spcAft>
                <a:spcPts val="0"/>
              </a:spcAft>
              <a:buClr>
                <a:schemeClr val="dk1"/>
              </a:buClr>
              <a:buFont typeface="Arial"/>
              <a:buChar char="»"/>
              <a:defRPr/>
            </a:lvl8pPr>
            <a:lvl9pPr marL="3886200" indent="-101600" algn="l" rtl="0">
              <a:spcBef>
                <a:spcPts val="400"/>
              </a:spcBef>
              <a:spcAft>
                <a:spcPts val="0"/>
              </a:spcAft>
              <a:buClr>
                <a:schemeClr val="dk1"/>
              </a:buClr>
              <a:buFont typeface="Arial"/>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53" name="Shape 53"/>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640"/>
              </a:spcBef>
              <a:spcAft>
                <a:spcPts val="0"/>
              </a:spcAft>
              <a:buClr>
                <a:schemeClr val="dk1"/>
              </a:buClr>
              <a:buFont typeface="Arial"/>
              <a:buNone/>
              <a:defRPr/>
            </a:lvl1pPr>
            <a:lvl2pPr marL="742950" marR="0" indent="-107950" algn="l" rtl="0">
              <a:spcBef>
                <a:spcPts val="560"/>
              </a:spcBef>
              <a:spcAft>
                <a:spcPts val="0"/>
              </a:spcAft>
              <a:buClr>
                <a:schemeClr val="dk1"/>
              </a:buClr>
              <a:buFont typeface="Arial"/>
              <a:buChar char="–"/>
              <a:defRPr/>
            </a:lvl2pPr>
            <a:lvl3pPr marL="1143000" marR="0" indent="-76200" algn="l" rtl="0">
              <a:spcBef>
                <a:spcPts val="480"/>
              </a:spcBef>
              <a:spcAft>
                <a:spcPts val="0"/>
              </a:spcAft>
              <a:buClr>
                <a:schemeClr val="dk1"/>
              </a:buClr>
              <a:buFont typeface="Arial"/>
              <a:buChar char="•"/>
              <a:defRPr/>
            </a:lvl3pPr>
            <a:lvl4pPr marL="1600200" marR="0" indent="-101600" algn="l" rtl="0">
              <a:spcBef>
                <a:spcPts val="400"/>
              </a:spcBef>
              <a:spcAft>
                <a:spcPts val="0"/>
              </a:spcAft>
              <a:buClr>
                <a:schemeClr val="dk1"/>
              </a:buClr>
              <a:buFont typeface="Arial"/>
              <a:buChar char="–"/>
              <a:defRPr/>
            </a:lvl4pPr>
            <a:lvl5pPr marL="2057400" marR="0" indent="-101600" algn="l" rtl="0">
              <a:spcBef>
                <a:spcPts val="400"/>
              </a:spcBef>
              <a:spcAft>
                <a:spcPts val="0"/>
              </a:spcAft>
              <a:buClr>
                <a:schemeClr val="dk1"/>
              </a:buClr>
              <a:buFont typeface="Arial"/>
              <a:buChar char="»"/>
              <a:defRPr/>
            </a:lvl5pPr>
            <a:lvl6pPr marL="2514600" marR="0" indent="-101600" algn="l" rtl="0">
              <a:spcBef>
                <a:spcPts val="400"/>
              </a:spcBef>
              <a:spcAft>
                <a:spcPts val="0"/>
              </a:spcAft>
              <a:buClr>
                <a:schemeClr val="dk1"/>
              </a:buClr>
              <a:buFont typeface="Arial"/>
              <a:buChar char="»"/>
              <a:defRPr/>
            </a:lvl6pPr>
            <a:lvl7pPr marL="2971800" marR="0" indent="-101600" algn="l" rtl="0">
              <a:spcBef>
                <a:spcPts val="400"/>
              </a:spcBef>
              <a:spcAft>
                <a:spcPts val="0"/>
              </a:spcAft>
              <a:buClr>
                <a:schemeClr val="dk1"/>
              </a:buClr>
              <a:buFont typeface="Arial"/>
              <a:buChar char="»"/>
              <a:defRPr/>
            </a:lvl7pPr>
            <a:lvl8pPr marL="3429000" marR="0" indent="-101600" algn="l" rtl="0">
              <a:spcBef>
                <a:spcPts val="400"/>
              </a:spcBef>
              <a:spcAft>
                <a:spcPts val="0"/>
              </a:spcAft>
              <a:buClr>
                <a:schemeClr val="dk1"/>
              </a:buClr>
              <a:buFont typeface="Arial"/>
              <a:buChar char="»"/>
              <a:defRPr/>
            </a:lvl8pPr>
            <a:lvl9pPr marL="3886200" marR="0" indent="-101600" algn="l" rtl="0">
              <a:spcBef>
                <a:spcPts val="400"/>
              </a:spcBef>
              <a:spcAft>
                <a:spcPts val="0"/>
              </a:spcAft>
              <a:buClr>
                <a:schemeClr val="dk1"/>
              </a:buClr>
              <a:buFont typeface="Arial"/>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609600" y="152400"/>
            <a:ext cx="8229600" cy="99059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18" name="Shape 18"/>
          <p:cNvSpPr txBox="1">
            <a:spLocks noGrp="1"/>
          </p:cNvSpPr>
          <p:nvPr>
            <p:ph type="body" idx="1"/>
          </p:nvPr>
        </p:nvSpPr>
        <p:spPr>
          <a:xfrm rot="5400000">
            <a:off x="2133599" y="-228600"/>
            <a:ext cx="4876799" cy="8229600"/>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a:lvl1pPr>
            <a:lvl2pPr marL="742950" indent="-107950" algn="l" rtl="0">
              <a:spcBef>
                <a:spcPts val="560"/>
              </a:spcBef>
              <a:spcAft>
                <a:spcPts val="0"/>
              </a:spcAft>
              <a:buClr>
                <a:schemeClr val="dk1"/>
              </a:buClr>
              <a:buFont typeface="Arial"/>
              <a:buChar char="–"/>
              <a:defRPr/>
            </a:lvl2pPr>
            <a:lvl3pPr marL="1143000" indent="-76200" algn="l" rtl="0">
              <a:spcBef>
                <a:spcPts val="480"/>
              </a:spcBef>
              <a:spcAft>
                <a:spcPts val="0"/>
              </a:spcAft>
              <a:buClr>
                <a:schemeClr val="dk1"/>
              </a:buClr>
              <a:buFont typeface="Arial"/>
              <a:buChar char="•"/>
              <a:defRPr/>
            </a:lvl3pPr>
            <a:lvl4pPr marL="1600200" indent="-101600" algn="l" rtl="0">
              <a:spcBef>
                <a:spcPts val="400"/>
              </a:spcBef>
              <a:spcAft>
                <a:spcPts val="0"/>
              </a:spcAft>
              <a:buClr>
                <a:schemeClr val="dk1"/>
              </a:buClr>
              <a:buFont typeface="Arial"/>
              <a:buChar char="–"/>
              <a:defRPr/>
            </a:lvl4pPr>
            <a:lvl5pPr marL="2057400" indent="-101600" algn="l" rtl="0">
              <a:spcBef>
                <a:spcPts val="400"/>
              </a:spcBef>
              <a:spcAft>
                <a:spcPts val="0"/>
              </a:spcAft>
              <a:buClr>
                <a:schemeClr val="dk1"/>
              </a:buClr>
              <a:buFont typeface="Arial"/>
              <a:buChar char="»"/>
              <a:defRPr/>
            </a:lvl5pPr>
            <a:lvl6pPr marL="2514600" indent="-101600" algn="l" rtl="0">
              <a:spcBef>
                <a:spcPts val="400"/>
              </a:spcBef>
              <a:spcAft>
                <a:spcPts val="0"/>
              </a:spcAft>
              <a:buClr>
                <a:schemeClr val="dk1"/>
              </a:buClr>
              <a:buFont typeface="Arial"/>
              <a:buChar char="»"/>
              <a:defRPr/>
            </a:lvl6pPr>
            <a:lvl7pPr marL="2971800" indent="-101600" algn="l" rtl="0">
              <a:spcBef>
                <a:spcPts val="400"/>
              </a:spcBef>
              <a:spcAft>
                <a:spcPts val="0"/>
              </a:spcAft>
              <a:buClr>
                <a:schemeClr val="dk1"/>
              </a:buClr>
              <a:buFont typeface="Arial"/>
              <a:buChar char="»"/>
              <a:defRPr/>
            </a:lvl7pPr>
            <a:lvl8pPr marL="3429000" indent="-101600" algn="l" rtl="0">
              <a:spcBef>
                <a:spcPts val="400"/>
              </a:spcBef>
              <a:spcAft>
                <a:spcPts val="0"/>
              </a:spcAft>
              <a:buClr>
                <a:schemeClr val="dk1"/>
              </a:buClr>
              <a:buFont typeface="Arial"/>
              <a:buChar char="»"/>
              <a:defRPr/>
            </a:lvl8pPr>
            <a:lvl9pPr marL="3886200" indent="-101600" algn="l" rtl="0">
              <a:spcBef>
                <a:spcPts val="400"/>
              </a:spcBef>
              <a:spcAft>
                <a:spcPts val="0"/>
              </a:spcAft>
              <a:buClr>
                <a:schemeClr val="dk1"/>
              </a:buClr>
              <a:buFont typeface="Arial"/>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1" name="Shape 21"/>
          <p:cNvSpPr>
            <a:spLocks noGrp="1"/>
          </p:cNvSpPr>
          <p:nvPr>
            <p:ph type="pic" idx="2"/>
          </p:nvPr>
        </p:nvSpPr>
        <p:spPr>
          <a:xfrm>
            <a:off x="1792288" y="612775"/>
            <a:ext cx="5486399" cy="4114800"/>
          </a:xfrm>
          <a:prstGeom prst="rect">
            <a:avLst/>
          </a:prstGeom>
          <a:noFill/>
          <a:ln>
            <a:noFill/>
          </a:ln>
        </p:spPr>
      </p:sp>
      <p:sp>
        <p:nvSpPr>
          <p:cNvPr id="22" name="Shape 22"/>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5" name="Shape 25"/>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6" name="Shape 26"/>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609600" y="152400"/>
            <a:ext cx="8229600" cy="99059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2" name="Shape 32"/>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33" name="Shape 33"/>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35" name="Shape 35"/>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609600" y="152400"/>
            <a:ext cx="8229600" cy="99059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38" name="Shape 38"/>
          <p:cNvSpPr txBox="1">
            <a:spLocks noGrp="1"/>
          </p:cNvSpPr>
          <p:nvPr>
            <p:ph type="body" idx="1"/>
          </p:nvPr>
        </p:nvSpPr>
        <p:spPr>
          <a:xfrm>
            <a:off x="457200" y="1447800"/>
            <a:ext cx="4038599" cy="48767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9" name="Shape 39"/>
          <p:cNvSpPr txBox="1">
            <a:spLocks noGrp="1"/>
          </p:cNvSpPr>
          <p:nvPr>
            <p:ph type="body" idx="2"/>
          </p:nvPr>
        </p:nvSpPr>
        <p:spPr>
          <a:xfrm>
            <a:off x="4648200" y="1447800"/>
            <a:ext cx="4038599" cy="48767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2" name="Shape 42"/>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609600" y="152400"/>
            <a:ext cx="8229600" cy="990599"/>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10" name="Shape 10"/>
          <p:cNvSpPr txBox="1">
            <a:spLocks noGrp="1"/>
          </p:cNvSpPr>
          <p:nvPr>
            <p:ph type="body" idx="1"/>
          </p:nvPr>
        </p:nvSpPr>
        <p:spPr>
          <a:xfrm>
            <a:off x="457200" y="1447800"/>
            <a:ext cx="8229600" cy="4876799"/>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Arial"/>
              <a:buChar char="•"/>
              <a:defRPr/>
            </a:lvl1pPr>
            <a:lvl2pPr marL="742950" marR="0" indent="-107950" algn="l" rtl="0">
              <a:spcBef>
                <a:spcPts val="560"/>
              </a:spcBef>
              <a:spcAft>
                <a:spcPts val="0"/>
              </a:spcAft>
              <a:buClr>
                <a:schemeClr val="dk1"/>
              </a:buClr>
              <a:buFont typeface="Arial"/>
              <a:buChar char="–"/>
              <a:defRPr/>
            </a:lvl2pPr>
            <a:lvl3pPr marL="1143000" marR="0" indent="-76200" algn="l" rtl="0">
              <a:spcBef>
                <a:spcPts val="480"/>
              </a:spcBef>
              <a:spcAft>
                <a:spcPts val="0"/>
              </a:spcAft>
              <a:buClr>
                <a:schemeClr val="dk1"/>
              </a:buClr>
              <a:buFont typeface="Arial"/>
              <a:buChar char="•"/>
              <a:defRPr/>
            </a:lvl3pPr>
            <a:lvl4pPr marL="1600200" marR="0" indent="-101600" algn="l" rtl="0">
              <a:spcBef>
                <a:spcPts val="400"/>
              </a:spcBef>
              <a:spcAft>
                <a:spcPts val="0"/>
              </a:spcAft>
              <a:buClr>
                <a:schemeClr val="dk1"/>
              </a:buClr>
              <a:buFont typeface="Arial"/>
              <a:buChar char="–"/>
              <a:defRPr/>
            </a:lvl4pPr>
            <a:lvl5pPr marL="2057400" marR="0" indent="-101600" algn="l" rtl="0">
              <a:spcBef>
                <a:spcPts val="400"/>
              </a:spcBef>
              <a:spcAft>
                <a:spcPts val="0"/>
              </a:spcAft>
              <a:buClr>
                <a:schemeClr val="dk1"/>
              </a:buClr>
              <a:buFont typeface="Arial"/>
              <a:buChar char="»"/>
              <a:defRPr/>
            </a:lvl5pPr>
            <a:lvl6pPr marL="2514600" marR="0" indent="-101600" algn="l" rtl="0">
              <a:spcBef>
                <a:spcPts val="400"/>
              </a:spcBef>
              <a:spcAft>
                <a:spcPts val="0"/>
              </a:spcAft>
              <a:buClr>
                <a:schemeClr val="dk1"/>
              </a:buClr>
              <a:buFont typeface="Arial"/>
              <a:buChar char="»"/>
              <a:defRPr/>
            </a:lvl6pPr>
            <a:lvl7pPr marL="2971800" marR="0" indent="-101600" algn="l" rtl="0">
              <a:spcBef>
                <a:spcPts val="400"/>
              </a:spcBef>
              <a:spcAft>
                <a:spcPts val="0"/>
              </a:spcAft>
              <a:buClr>
                <a:schemeClr val="dk1"/>
              </a:buClr>
              <a:buFont typeface="Arial"/>
              <a:buChar char="»"/>
              <a:defRPr/>
            </a:lvl7pPr>
            <a:lvl8pPr marL="3429000" marR="0" indent="-101600" algn="l" rtl="0">
              <a:spcBef>
                <a:spcPts val="400"/>
              </a:spcBef>
              <a:spcAft>
                <a:spcPts val="0"/>
              </a:spcAft>
              <a:buClr>
                <a:schemeClr val="dk1"/>
              </a:buClr>
              <a:buFont typeface="Arial"/>
              <a:buChar char="»"/>
              <a:defRPr/>
            </a:lvl8pPr>
            <a:lvl9pPr marL="3886200" marR="0" indent="-101600" algn="l" rtl="0">
              <a:spcBef>
                <a:spcPts val="400"/>
              </a:spcBef>
              <a:spcAft>
                <a:spcPts val="0"/>
              </a:spcAft>
              <a:buClr>
                <a:schemeClr val="dk1"/>
              </a:buClr>
              <a:buFont typeface="Arial"/>
              <a:buChar char="»"/>
              <a:defRPr/>
            </a:lvl9pPr>
          </a:lstStyle>
          <a:p>
            <a:endParaRPr/>
          </a:p>
        </p:txBody>
      </p:sp>
      <p:cxnSp>
        <p:nvCxnSpPr>
          <p:cNvPr id="11" name="Shape 11"/>
          <p:cNvCxnSpPr/>
          <p:nvPr/>
        </p:nvCxnSpPr>
        <p:spPr>
          <a:xfrm>
            <a:off x="0" y="1219200"/>
            <a:ext cx="9144000" cy="0"/>
          </a:xfrm>
          <a:prstGeom prst="straightConnector1">
            <a:avLst/>
          </a:prstGeom>
          <a:noFill/>
          <a:ln w="57150" cap="rnd">
            <a:solidFill>
              <a:srgbClr val="0000FF"/>
            </a:solidFill>
            <a:prstDash val="solid"/>
            <a:miter/>
            <a:headEnd type="none" w="med" len="med"/>
            <a:tailEnd type="none" w="med" len="med"/>
          </a:ln>
        </p:spPr>
      </p:cxnSp>
      <p:sp>
        <p:nvSpPr>
          <p:cNvPr id="12" name="Shape 12"/>
          <p:cNvSpPr txBox="1"/>
          <p:nvPr/>
        </p:nvSpPr>
        <p:spPr>
          <a:xfrm>
            <a:off x="1752600" y="6553200"/>
            <a:ext cx="6476999" cy="246062"/>
          </a:xfrm>
          <a:prstGeom prst="rect">
            <a:avLst/>
          </a:prstGeom>
          <a:noFill/>
          <a:ln>
            <a:noFill/>
          </a:ln>
        </p:spPr>
        <p:txBody>
          <a:bodyPr lIns="91425" tIns="45700" rIns="91425" bIns="45700" anchor="t" anchorCtr="0">
            <a:spAutoFit/>
          </a:bodyPr>
          <a:lstStyle/>
          <a:p>
            <a:pPr marL="0" marR="0" lvl="0" indent="0" algn="ctr" rtl="0">
              <a:lnSpc>
                <a:spcPct val="80000"/>
              </a:lnSpc>
              <a:spcBef>
                <a:spcPts val="0"/>
              </a:spcBef>
              <a:spcAft>
                <a:spcPts val="120"/>
              </a:spcAft>
              <a:buClr>
                <a:srgbClr val="0000FF"/>
              </a:buClr>
              <a:buSzPct val="25000"/>
              <a:buFont typeface="Arial"/>
              <a:buNone/>
            </a:pPr>
            <a:r>
              <a:rPr lang="en-US" sz="1200" b="0" i="0" u="none" strike="noStrike" cap="none" baseline="0">
                <a:solidFill>
                  <a:srgbClr val="0000FF"/>
                </a:solidFill>
                <a:latin typeface="Arial"/>
                <a:ea typeface="Arial"/>
                <a:cs typeface="Arial"/>
                <a:sym typeface="Arial"/>
              </a:rPr>
              <a:t>CSE 591 Cloud Computing</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
        <p:cNvGrpSpPr/>
        <p:nvPr/>
      </p:nvGrpSpPr>
      <p:grpSpPr>
        <a:xfrm>
          <a:off x="0" y="0"/>
          <a:ext cx="0" cy="0"/>
          <a:chOff x="0" y="0"/>
          <a:chExt cx="0" cy="0"/>
        </a:xfrm>
      </p:grpSpPr>
      <p:cxnSp>
        <p:nvCxnSpPr>
          <p:cNvPr id="47" name="Shape 47"/>
          <p:cNvCxnSpPr/>
          <p:nvPr/>
        </p:nvCxnSpPr>
        <p:spPr>
          <a:xfrm>
            <a:off x="0" y="6019800"/>
            <a:ext cx="9144000" cy="0"/>
          </a:xfrm>
          <a:prstGeom prst="straightConnector1">
            <a:avLst/>
          </a:prstGeom>
          <a:noFill/>
          <a:ln w="57150" cap="rnd">
            <a:solidFill>
              <a:srgbClr val="0000FF"/>
            </a:solidFill>
            <a:prstDash val="solid"/>
            <a:miter/>
            <a:headEnd type="none" w="med" len="med"/>
            <a:tailEnd type="none" w="med" len="med"/>
          </a:ln>
        </p:spPr>
      </p:cxnSp>
      <p:sp>
        <p:nvSpPr>
          <p:cNvPr id="48" name="Shape 48"/>
          <p:cNvSpPr txBox="1"/>
          <p:nvPr/>
        </p:nvSpPr>
        <p:spPr>
          <a:xfrm>
            <a:off x="1828800" y="6096000"/>
            <a:ext cx="6476999" cy="246062"/>
          </a:xfrm>
          <a:prstGeom prst="rect">
            <a:avLst/>
          </a:prstGeom>
          <a:noFill/>
          <a:ln>
            <a:noFill/>
          </a:ln>
        </p:spPr>
        <p:txBody>
          <a:bodyPr lIns="91425" tIns="45700" rIns="91425" bIns="45700" anchor="t" anchorCtr="0">
            <a:spAutoFit/>
          </a:bodyPr>
          <a:lstStyle/>
          <a:p>
            <a:pPr marL="0" marR="0" lvl="0" indent="0" algn="ctr" rtl="0">
              <a:lnSpc>
                <a:spcPct val="80000"/>
              </a:lnSpc>
              <a:spcBef>
                <a:spcPts val="0"/>
              </a:spcBef>
              <a:spcAft>
                <a:spcPts val="120"/>
              </a:spcAft>
              <a:buClr>
                <a:srgbClr val="0000FF"/>
              </a:buClr>
              <a:buSzPct val="25000"/>
              <a:buFont typeface="Arial"/>
              <a:buNone/>
            </a:pPr>
            <a:r>
              <a:rPr lang="en-US" sz="1200" b="0" i="0" u="none" strike="noStrike" cap="none" baseline="0">
                <a:solidFill>
                  <a:srgbClr val="0000FF"/>
                </a:solidFill>
                <a:latin typeface="Arial"/>
                <a:ea typeface="Arial"/>
                <a:cs typeface="Arial"/>
                <a:sym typeface="Arial"/>
              </a:rPr>
              <a:t>CSE 591 Cloud Computing</a:t>
            </a:r>
          </a:p>
        </p:txBody>
      </p:sp>
      <p:sp>
        <p:nvSpPr>
          <p:cNvPr id="49" name="Shape 49"/>
          <p:cNvSpPr txBox="1">
            <a:spLocks noGrp="1"/>
          </p:cNvSpPr>
          <p:nvPr>
            <p:ph type="title"/>
          </p:nvPr>
        </p:nvSpPr>
        <p:spPr>
          <a:xfrm>
            <a:off x="609600" y="152400"/>
            <a:ext cx="8229600" cy="990599"/>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50" name="Shape 50"/>
          <p:cNvSpPr txBox="1">
            <a:spLocks noGrp="1"/>
          </p:cNvSpPr>
          <p:nvPr>
            <p:ph type="body" idx="1"/>
          </p:nvPr>
        </p:nvSpPr>
        <p:spPr>
          <a:xfrm>
            <a:off x="457200" y="1447800"/>
            <a:ext cx="8229600" cy="4876799"/>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Arial"/>
              <a:buChar char="•"/>
              <a:defRPr/>
            </a:lvl1pPr>
            <a:lvl2pPr marL="742950" marR="0" indent="-107950" algn="l" rtl="0">
              <a:spcBef>
                <a:spcPts val="560"/>
              </a:spcBef>
              <a:spcAft>
                <a:spcPts val="0"/>
              </a:spcAft>
              <a:buClr>
                <a:schemeClr val="dk1"/>
              </a:buClr>
              <a:buFont typeface="Arial"/>
              <a:buChar char="–"/>
              <a:defRPr/>
            </a:lvl2pPr>
            <a:lvl3pPr marL="1143000" marR="0" indent="-76200" algn="l" rtl="0">
              <a:spcBef>
                <a:spcPts val="480"/>
              </a:spcBef>
              <a:spcAft>
                <a:spcPts val="0"/>
              </a:spcAft>
              <a:buClr>
                <a:schemeClr val="dk1"/>
              </a:buClr>
              <a:buFont typeface="Arial"/>
              <a:buChar char="•"/>
              <a:defRPr/>
            </a:lvl3pPr>
            <a:lvl4pPr marL="1600200" marR="0" indent="-101600" algn="l" rtl="0">
              <a:spcBef>
                <a:spcPts val="400"/>
              </a:spcBef>
              <a:spcAft>
                <a:spcPts val="0"/>
              </a:spcAft>
              <a:buClr>
                <a:schemeClr val="dk1"/>
              </a:buClr>
              <a:buFont typeface="Arial"/>
              <a:buChar char="–"/>
              <a:defRPr/>
            </a:lvl4pPr>
            <a:lvl5pPr marL="2057400" marR="0" indent="-101600" algn="l" rtl="0">
              <a:spcBef>
                <a:spcPts val="400"/>
              </a:spcBef>
              <a:spcAft>
                <a:spcPts val="0"/>
              </a:spcAft>
              <a:buClr>
                <a:schemeClr val="dk1"/>
              </a:buClr>
              <a:buFont typeface="Arial"/>
              <a:buChar char="»"/>
              <a:defRPr/>
            </a:lvl5pPr>
            <a:lvl6pPr marL="2514600" marR="0" indent="-101600" algn="l" rtl="0">
              <a:spcBef>
                <a:spcPts val="400"/>
              </a:spcBef>
              <a:spcAft>
                <a:spcPts val="0"/>
              </a:spcAft>
              <a:buClr>
                <a:schemeClr val="dk1"/>
              </a:buClr>
              <a:buFont typeface="Arial"/>
              <a:buChar char="»"/>
              <a:defRPr/>
            </a:lvl6pPr>
            <a:lvl7pPr marL="2971800" marR="0" indent="-101600" algn="l" rtl="0">
              <a:spcBef>
                <a:spcPts val="400"/>
              </a:spcBef>
              <a:spcAft>
                <a:spcPts val="0"/>
              </a:spcAft>
              <a:buClr>
                <a:schemeClr val="dk1"/>
              </a:buClr>
              <a:buFont typeface="Arial"/>
              <a:buChar char="»"/>
              <a:defRPr/>
            </a:lvl7pPr>
            <a:lvl8pPr marL="3429000" marR="0" indent="-101600" algn="l" rtl="0">
              <a:spcBef>
                <a:spcPts val="400"/>
              </a:spcBef>
              <a:spcAft>
                <a:spcPts val="0"/>
              </a:spcAft>
              <a:buClr>
                <a:schemeClr val="dk1"/>
              </a:buClr>
              <a:buFont typeface="Arial"/>
              <a:buChar char="»"/>
              <a:defRPr/>
            </a:lvl8pPr>
            <a:lvl9pPr marL="3886200" marR="0" indent="-101600" algn="l" rtl="0">
              <a:spcBef>
                <a:spcPts val="400"/>
              </a:spcBef>
              <a:spcAft>
                <a:spcPts val="0"/>
              </a:spcAft>
              <a:buClr>
                <a:schemeClr val="dk1"/>
              </a:buClr>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txBox="1">
            <a:spLocks noGrp="1"/>
          </p:cNvSpPr>
          <p:nvPr>
            <p:ph type="ctrTitle"/>
          </p:nvPr>
        </p:nvSpPr>
        <p:spPr>
          <a:xfrm>
            <a:off x="685800" y="685800"/>
            <a:ext cx="7772400" cy="1470024"/>
          </a:xfrm>
          <a:prstGeom prst="rect">
            <a:avLst/>
          </a:prstGeom>
          <a:noFill/>
          <a:ln>
            <a:noFill/>
          </a:ln>
        </p:spPr>
        <p:txBody>
          <a:bodyPr lIns="91425" tIns="45700" rIns="91425" bIns="45700" anchor="ctr" anchorCtr="0">
            <a:spAutoFit/>
          </a:bodyPr>
          <a:lstStyle/>
          <a:p>
            <a:pPr lvl="0" rtl="0">
              <a:spcBef>
                <a:spcPts val="0"/>
              </a:spcBef>
              <a:spcAft>
                <a:spcPts val="600"/>
              </a:spcAft>
              <a:buClr>
                <a:schemeClr val="dk1"/>
              </a:buClr>
              <a:buFont typeface="Arial"/>
              <a:buNone/>
            </a:pPr>
            <a:endParaRPr sz="3200">
              <a:solidFill>
                <a:srgbClr val="0000FF"/>
              </a:solidFill>
            </a:endParaRPr>
          </a:p>
          <a:p>
            <a:pPr lvl="0" rtl="0">
              <a:spcBef>
                <a:spcPts val="0"/>
              </a:spcBef>
              <a:spcAft>
                <a:spcPts val="600"/>
              </a:spcAft>
              <a:buClr>
                <a:schemeClr val="dk1"/>
              </a:buClr>
              <a:buSzPct val="36666"/>
              <a:buFont typeface="Arial"/>
              <a:buNone/>
            </a:pPr>
            <a:r>
              <a:rPr lang="en-US" sz="3000" dirty="0">
                <a:solidFill>
                  <a:srgbClr val="0000FF"/>
                </a:solidFill>
              </a:rPr>
              <a:t>Deployment of </a:t>
            </a:r>
            <a:r>
              <a:rPr lang="en-US" sz="3000" dirty="0" err="1">
                <a:solidFill>
                  <a:srgbClr val="0000FF"/>
                </a:solidFill>
              </a:rPr>
              <a:t>Hadoop</a:t>
            </a:r>
            <a:r>
              <a:rPr lang="en-US" sz="3000" dirty="0">
                <a:solidFill>
                  <a:srgbClr val="0000FF"/>
                </a:solidFill>
              </a:rPr>
              <a:t> </a:t>
            </a:r>
            <a:r>
              <a:rPr lang="en-US" sz="3000" dirty="0" err="1">
                <a:solidFill>
                  <a:srgbClr val="0000FF"/>
                </a:solidFill>
              </a:rPr>
              <a:t>MapReduce</a:t>
            </a:r>
            <a:r>
              <a:rPr lang="en-US" sz="3000" dirty="0">
                <a:solidFill>
                  <a:srgbClr val="0000FF"/>
                </a:solidFill>
              </a:rPr>
              <a:t> environment in a private cloud and implement Sentiment Analysis of Yelp dataset </a:t>
            </a:r>
          </a:p>
          <a:p>
            <a:pPr marL="0" marR="0" lvl="0" indent="0" algn="ctr" rtl="0">
              <a:lnSpc>
                <a:spcPct val="100000"/>
              </a:lnSpc>
              <a:spcBef>
                <a:spcPts val="0"/>
              </a:spcBef>
              <a:spcAft>
                <a:spcPts val="0"/>
              </a:spcAft>
              <a:buClr>
                <a:srgbClr val="0000FF"/>
              </a:buClr>
              <a:buFont typeface="Arial"/>
              <a:buNone/>
            </a:pPr>
            <a:endParaRPr sz="3200">
              <a:solidFill>
                <a:srgbClr val="0000FF"/>
              </a:solidFill>
            </a:endParaRPr>
          </a:p>
        </p:txBody>
      </p:sp>
      <p:sp>
        <p:nvSpPr>
          <p:cNvPr id="56" name="Shape 56"/>
          <p:cNvSpPr txBox="1">
            <a:spLocks noGrp="1"/>
          </p:cNvSpPr>
          <p:nvPr>
            <p:ph type="subTitle" idx="1"/>
          </p:nvPr>
        </p:nvSpPr>
        <p:spPr>
          <a:xfrm>
            <a:off x="1447800" y="2590800"/>
            <a:ext cx="6400799" cy="1752600"/>
          </a:xfrm>
          <a:prstGeom prst="rect">
            <a:avLst/>
          </a:prstGeom>
          <a:noFill/>
          <a:ln>
            <a:noFill/>
          </a:ln>
        </p:spPr>
        <p:txBody>
          <a:bodyPr lIns="91425" tIns="45700" rIns="91425" bIns="45700" anchor="t" anchorCtr="0">
            <a:spAutoFit/>
          </a:bodyPr>
          <a:lstStyle/>
          <a:p>
            <a:pPr marL="0" marR="0" lvl="0" indent="0" algn="ctr" rtl="0">
              <a:lnSpc>
                <a:spcPct val="100000"/>
              </a:lnSpc>
              <a:spcBef>
                <a:spcPts val="0"/>
              </a:spcBef>
              <a:spcAft>
                <a:spcPts val="0"/>
              </a:spcAft>
              <a:buClr>
                <a:srgbClr val="0000FF"/>
              </a:buClr>
              <a:buSzPct val="25000"/>
              <a:buFont typeface="Arial"/>
              <a:buNone/>
            </a:pPr>
            <a:r>
              <a:rPr lang="en-US" sz="2400" dirty="0">
                <a:solidFill>
                  <a:srgbClr val="0000FF"/>
                </a:solidFill>
              </a:rPr>
              <a:t>Team-Parallel Cloud</a:t>
            </a:r>
            <a:r>
              <a:rPr lang="en-US" sz="2400" b="0" i="0" u="none" strike="noStrike" cap="none" baseline="0" dirty="0">
                <a:solidFill>
                  <a:srgbClr val="0000FF"/>
                </a:solidFill>
                <a:latin typeface="Arial"/>
                <a:ea typeface="Arial"/>
                <a:cs typeface="Arial"/>
                <a:sym typeface="Arial"/>
              </a:rPr>
              <a:t> </a:t>
            </a:r>
          </a:p>
          <a:p>
            <a:pPr marL="0" marR="0" lvl="0" indent="0" algn="ctr" rtl="0">
              <a:lnSpc>
                <a:spcPct val="100000"/>
              </a:lnSpc>
              <a:spcBef>
                <a:spcPts val="640"/>
              </a:spcBef>
              <a:spcAft>
                <a:spcPts val="0"/>
              </a:spcAft>
              <a:buClr>
                <a:schemeClr val="dk1"/>
              </a:buClr>
              <a:buFont typeface="Arial"/>
              <a:buNone/>
            </a:pPr>
            <a:endParaRPr sz="2400" b="0" i="0" u="none" strike="noStrike" cap="none" baseline="0">
              <a:solidFill>
                <a:srgbClr val="0000FF"/>
              </a:solidFill>
              <a:latin typeface="Arial"/>
              <a:ea typeface="Arial"/>
              <a:cs typeface="Arial"/>
              <a:sym typeface="Arial"/>
            </a:endParaRPr>
          </a:p>
          <a:p>
            <a:pPr marL="0" marR="0" lvl="0" indent="0" algn="ctr" rtl="0">
              <a:lnSpc>
                <a:spcPct val="100000"/>
              </a:lnSpc>
              <a:spcBef>
                <a:spcPts val="640"/>
              </a:spcBef>
              <a:spcAft>
                <a:spcPts val="0"/>
              </a:spcAft>
              <a:buClr>
                <a:srgbClr val="0000FF"/>
              </a:buClr>
              <a:buSzPct val="25000"/>
              <a:buFont typeface="Arial"/>
              <a:buNone/>
            </a:pPr>
            <a:r>
              <a:rPr lang="en-US" sz="2400" dirty="0" err="1">
                <a:solidFill>
                  <a:srgbClr val="0000FF"/>
                </a:solidFill>
              </a:rPr>
              <a:t>Dhanyatha</a:t>
            </a:r>
            <a:r>
              <a:rPr lang="en-US" sz="2400" dirty="0">
                <a:solidFill>
                  <a:srgbClr val="0000FF"/>
                </a:solidFill>
              </a:rPr>
              <a:t> </a:t>
            </a:r>
            <a:r>
              <a:rPr lang="en-US" sz="2400" dirty="0" err="1">
                <a:solidFill>
                  <a:srgbClr val="0000FF"/>
                </a:solidFill>
              </a:rPr>
              <a:t>Manjunath</a:t>
            </a:r>
            <a:endParaRPr lang="en-US" sz="2400" dirty="0">
              <a:solidFill>
                <a:srgbClr val="0000FF"/>
              </a:solidFill>
            </a:endParaRPr>
          </a:p>
          <a:p>
            <a:pPr marL="0" marR="0" lvl="0" indent="0" algn="ctr" rtl="0">
              <a:lnSpc>
                <a:spcPct val="100000"/>
              </a:lnSpc>
              <a:spcBef>
                <a:spcPts val="640"/>
              </a:spcBef>
              <a:spcAft>
                <a:spcPts val="0"/>
              </a:spcAft>
              <a:buClr>
                <a:srgbClr val="0000FF"/>
              </a:buClr>
              <a:buSzPct val="25000"/>
              <a:buFont typeface="Arial"/>
              <a:buNone/>
            </a:pPr>
            <a:r>
              <a:rPr lang="en-US" sz="2400" dirty="0" err="1">
                <a:solidFill>
                  <a:srgbClr val="0000FF"/>
                </a:solidFill>
              </a:rPr>
              <a:t>Rajath</a:t>
            </a:r>
            <a:r>
              <a:rPr lang="en-US" sz="2400" dirty="0">
                <a:solidFill>
                  <a:srgbClr val="0000FF"/>
                </a:solidFill>
              </a:rPr>
              <a:t> </a:t>
            </a:r>
            <a:r>
              <a:rPr lang="en-US" sz="2400" dirty="0" err="1">
                <a:solidFill>
                  <a:srgbClr val="0000FF"/>
                </a:solidFill>
              </a:rPr>
              <a:t>Agasthya</a:t>
            </a:r>
            <a:endParaRPr lang="en-US" sz="2400" dirty="0">
              <a:solidFill>
                <a:srgbClr val="0000FF"/>
              </a:solidFill>
            </a:endParaRPr>
          </a:p>
          <a:p>
            <a:pPr marL="0" marR="0" lvl="0" indent="0" algn="ctr" rtl="0">
              <a:lnSpc>
                <a:spcPct val="100000"/>
              </a:lnSpc>
              <a:spcBef>
                <a:spcPts val="640"/>
              </a:spcBef>
              <a:spcAft>
                <a:spcPts val="0"/>
              </a:spcAft>
              <a:buClr>
                <a:srgbClr val="0000FF"/>
              </a:buClr>
              <a:buSzPct val="25000"/>
              <a:buFont typeface="Arial"/>
              <a:buNone/>
            </a:pPr>
            <a:r>
              <a:rPr lang="en-US" sz="2400" dirty="0">
                <a:solidFill>
                  <a:srgbClr val="0000FF"/>
                </a:solidFill>
              </a:rPr>
              <a:t>Sonali </a:t>
            </a:r>
            <a:r>
              <a:rPr lang="en-US" sz="2400" dirty="0" err="1">
                <a:solidFill>
                  <a:srgbClr val="0000FF"/>
                </a:solidFill>
              </a:rPr>
              <a:t>Bhat</a:t>
            </a:r>
            <a:endParaRPr lang="en-US" sz="2400" dirty="0">
              <a:solidFill>
                <a:srgbClr val="0000FF"/>
              </a:solidFill>
            </a:endParaRPr>
          </a:p>
          <a:p>
            <a:pPr marL="0" marR="0" lvl="0" indent="0" algn="ctr" rtl="0">
              <a:spcBef>
                <a:spcPts val="640"/>
              </a:spcBef>
              <a:spcAft>
                <a:spcPts val="0"/>
              </a:spcAft>
              <a:buClr>
                <a:schemeClr val="dk1"/>
              </a:buClr>
              <a:buFont typeface="Arial"/>
              <a:buNone/>
            </a:pPr>
            <a:endParaRPr sz="3200" b="0" i="0" u="none" strike="noStrike" cap="none" baseline="0">
              <a:solidFill>
                <a:srgbClr val="0000FF"/>
              </a:solidFill>
              <a:latin typeface="Arial"/>
              <a:ea typeface="Arial"/>
              <a:cs typeface="Arial"/>
              <a:sym typeface="Arial"/>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rgbClr val="0000FF"/>
                </a:solidFill>
              </a:rPr>
              <a:t>Tasks Accomplished  by Now </a:t>
            </a:r>
            <a:endParaRPr lang="en-US" dirty="0"/>
          </a:p>
        </p:txBody>
      </p:sp>
      <p:sp>
        <p:nvSpPr>
          <p:cNvPr id="3" name="Text Placeholder 2"/>
          <p:cNvSpPr>
            <a:spLocks noGrp="1"/>
          </p:cNvSpPr>
          <p:nvPr>
            <p:ph type="body" idx="1"/>
          </p:nvPr>
        </p:nvSpPr>
        <p:spPr/>
        <p:txBody>
          <a:bodyPr/>
          <a:lstStyle/>
          <a:p>
            <a:pPr marL="660400" lvl="0" indent="-457200">
              <a:spcBef>
                <a:spcPts val="0"/>
              </a:spcBef>
              <a:buClr>
                <a:srgbClr val="000000"/>
              </a:buClr>
              <a:buNone/>
            </a:pPr>
            <a:r>
              <a:rPr lang="en-US" sz="2400" b="1" dirty="0" smtClean="0">
                <a:latin typeface="Times New Roman" pitchFamily="18" charset="0"/>
                <a:cs typeface="Times New Roman" pitchFamily="18" charset="0"/>
              </a:rPr>
              <a:t>3.   Preprocessing of Yelp Review Dataset using map-reduce framework.</a:t>
            </a:r>
          </a:p>
          <a:p>
            <a:pPr marL="660400" indent="-457200">
              <a:spcBef>
                <a:spcPts val="0"/>
              </a:spcBef>
              <a:buFont typeface="Arial" pitchFamily="34" charset="0"/>
              <a:buChar char="•"/>
            </a:pPr>
            <a:r>
              <a:rPr lang="en-US" sz="2400" dirty="0" smtClean="0">
                <a:solidFill>
                  <a:schemeClr val="dk1"/>
                </a:solidFill>
                <a:latin typeface="Times New Roman" pitchFamily="18" charset="0"/>
                <a:cs typeface="Times New Roman" pitchFamily="18" charset="0"/>
              </a:rPr>
              <a:t> </a:t>
            </a:r>
            <a:r>
              <a:rPr lang="en-US" sz="2400" dirty="0" smtClean="0">
                <a:solidFill>
                  <a:schemeClr val="dk1"/>
                </a:solidFill>
                <a:latin typeface="Times New Roman" pitchFamily="18" charset="0"/>
                <a:cs typeface="Times New Roman" pitchFamily="18" charset="0"/>
              </a:rPr>
              <a:t>The main part of the preprocessing- writing the </a:t>
            </a:r>
            <a:r>
              <a:rPr lang="en-US" sz="2400" dirty="0" err="1" smtClean="0">
                <a:solidFill>
                  <a:schemeClr val="dk1"/>
                </a:solidFill>
                <a:latin typeface="Times New Roman" pitchFamily="18" charset="0"/>
                <a:cs typeface="Times New Roman" pitchFamily="18" charset="0"/>
              </a:rPr>
              <a:t>mapper</a:t>
            </a:r>
            <a:r>
              <a:rPr lang="en-US" sz="2400" dirty="0" smtClean="0">
                <a:solidFill>
                  <a:schemeClr val="dk1"/>
                </a:solidFill>
                <a:latin typeface="Times New Roman" pitchFamily="18" charset="0"/>
                <a:cs typeface="Times New Roman" pitchFamily="18" charset="0"/>
              </a:rPr>
              <a:t> and reducer classes is completed. Testing of the same is in progress.</a:t>
            </a:r>
            <a:endParaRPr lang="en-US" sz="2400" dirty="0" smtClean="0">
              <a:solidFill>
                <a:schemeClr val="dk1"/>
              </a:solidFill>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rgbClr val="0000FF"/>
                </a:solidFill>
              </a:rPr>
              <a:t>Screenshots of the Single Node cluster set up</a:t>
            </a:r>
            <a:endParaRPr lang="en-US" sz="4000" b="1" dirty="0">
              <a:solidFill>
                <a:srgbClr val="0000FF"/>
              </a:solidFill>
            </a:endParaRPr>
          </a:p>
        </p:txBody>
      </p:sp>
      <p:sp>
        <p:nvSpPr>
          <p:cNvPr id="3" name="Text Placeholder 2"/>
          <p:cNvSpPr>
            <a:spLocks noGrp="1"/>
          </p:cNvSpPr>
          <p:nvPr>
            <p:ph type="body" idx="1"/>
          </p:nvPr>
        </p:nvSpPr>
        <p:spPr/>
        <p:txBody>
          <a:bodyPr/>
          <a:lstStyle/>
          <a:p>
            <a:r>
              <a:rPr lang="en-US" dirty="0" smtClean="0">
                <a:latin typeface="Times New Roman" pitchFamily="18" charset="0"/>
                <a:cs typeface="Times New Roman" pitchFamily="18" charset="0"/>
              </a:rPr>
              <a:t>Results obtained on running word count program on a single node cluster</a:t>
            </a:r>
            <a:endParaRPr lang="en-US" dirty="0">
              <a:latin typeface="Times New Roman" pitchFamily="18" charset="0"/>
              <a:cs typeface="Times New Roman" pitchFamily="18" charset="0"/>
            </a:endParaRPr>
          </a:p>
        </p:txBody>
      </p:sp>
      <p:pic>
        <p:nvPicPr>
          <p:cNvPr id="4" name="image02.png" descr="WordCount_example_job.png"/>
          <p:cNvPicPr/>
          <p:nvPr/>
        </p:nvPicPr>
        <p:blipFill>
          <a:blip r:embed="rId2"/>
          <a:srcRect/>
          <a:stretch>
            <a:fillRect/>
          </a:stretch>
        </p:blipFill>
        <p:spPr>
          <a:xfrm>
            <a:off x="1524000" y="2057400"/>
            <a:ext cx="6096000" cy="4032250"/>
          </a:xfrm>
          <a:prstGeom prst="rect">
            <a:avLst/>
          </a:prstGeo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rgbClr val="0000FF"/>
                </a:solidFill>
              </a:rPr>
              <a:t>Screenshots of the Single Node cluster set up</a:t>
            </a:r>
            <a:endParaRPr lang="en-US" dirty="0"/>
          </a:p>
        </p:txBody>
      </p:sp>
      <p:sp>
        <p:nvSpPr>
          <p:cNvPr id="3" name="Text Placeholder 2"/>
          <p:cNvSpPr>
            <a:spLocks noGrp="1"/>
          </p:cNvSpPr>
          <p:nvPr>
            <p:ph type="body" idx="1"/>
          </p:nvPr>
        </p:nvSpPr>
        <p:spPr/>
        <p:txBody>
          <a:bodyPr/>
          <a:lstStyle/>
          <a:p>
            <a:r>
              <a:rPr lang="en-US" dirty="0" smtClean="0">
                <a:latin typeface="Times New Roman" pitchFamily="18" charset="0"/>
                <a:cs typeface="Times New Roman" pitchFamily="18" charset="0"/>
              </a:rPr>
              <a:t>Screenshot of  </a:t>
            </a:r>
            <a:r>
              <a:rPr lang="en-US" dirty="0" err="1" smtClean="0">
                <a:latin typeface="Times New Roman" pitchFamily="18" charset="0"/>
                <a:cs typeface="Times New Roman" pitchFamily="18" charset="0"/>
              </a:rPr>
              <a:t>NameNode</a:t>
            </a:r>
            <a:r>
              <a:rPr lang="en-US" dirty="0" smtClean="0">
                <a:latin typeface="Times New Roman" pitchFamily="18" charset="0"/>
                <a:cs typeface="Times New Roman" pitchFamily="18" charset="0"/>
              </a:rPr>
              <a:t> summary</a:t>
            </a:r>
            <a:endParaRPr lang="en-US" dirty="0">
              <a:latin typeface="Times New Roman" pitchFamily="18" charset="0"/>
              <a:cs typeface="Times New Roman" pitchFamily="18" charset="0"/>
            </a:endParaRPr>
          </a:p>
        </p:txBody>
      </p:sp>
      <p:pic>
        <p:nvPicPr>
          <p:cNvPr id="4" name="image01.png" descr="NameNode_Summary.png"/>
          <p:cNvPicPr/>
          <p:nvPr/>
        </p:nvPicPr>
        <p:blipFill>
          <a:blip r:embed="rId2"/>
          <a:srcRect/>
          <a:stretch>
            <a:fillRect/>
          </a:stretch>
        </p:blipFill>
        <p:spPr>
          <a:xfrm>
            <a:off x="1524000" y="2286000"/>
            <a:ext cx="6248400" cy="3810000"/>
          </a:xfrm>
          <a:prstGeom prst="rect">
            <a:avLst/>
          </a:prstGeo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rgbClr val="0000FF"/>
                </a:solidFill>
              </a:rPr>
              <a:t>Screenshots of the Single Node cluster set up</a:t>
            </a:r>
            <a:endParaRPr lang="en-US" dirty="0"/>
          </a:p>
        </p:txBody>
      </p:sp>
      <p:sp>
        <p:nvSpPr>
          <p:cNvPr id="3" name="Text Placeholder 2"/>
          <p:cNvSpPr>
            <a:spLocks noGrp="1"/>
          </p:cNvSpPr>
          <p:nvPr>
            <p:ph type="body" idx="1"/>
          </p:nvPr>
        </p:nvSpPr>
        <p:spPr/>
        <p:txBody>
          <a:bodyPr/>
          <a:lstStyle/>
          <a:p>
            <a:r>
              <a:rPr lang="en-US" dirty="0" smtClean="0">
                <a:latin typeface="Times New Roman" pitchFamily="18" charset="0"/>
                <a:cs typeface="Times New Roman" pitchFamily="18" charset="0"/>
              </a:rPr>
              <a:t>Screenshot of  </a:t>
            </a:r>
            <a:r>
              <a:rPr lang="en-US" dirty="0" err="1" smtClean="0">
                <a:latin typeface="Times New Roman" pitchFamily="18" charset="0"/>
                <a:cs typeface="Times New Roman" pitchFamily="18" charset="0"/>
              </a:rPr>
              <a:t>TaskTracker</a:t>
            </a:r>
            <a:r>
              <a:rPr lang="en-US" dirty="0" smtClean="0">
                <a:latin typeface="Times New Roman" pitchFamily="18" charset="0"/>
                <a:cs typeface="Times New Roman" pitchFamily="18" charset="0"/>
              </a:rPr>
              <a:t> status</a:t>
            </a:r>
          </a:p>
          <a:p>
            <a:pPr>
              <a:buNone/>
            </a:pPr>
            <a:endParaRPr lang="en-US" dirty="0"/>
          </a:p>
        </p:txBody>
      </p:sp>
      <p:pic>
        <p:nvPicPr>
          <p:cNvPr id="6" name="image00.png" descr="tracker_summary.png"/>
          <p:cNvPicPr/>
          <p:nvPr/>
        </p:nvPicPr>
        <p:blipFill>
          <a:blip r:embed="rId2"/>
          <a:srcRect/>
          <a:stretch>
            <a:fillRect/>
          </a:stretch>
        </p:blipFill>
        <p:spPr>
          <a:xfrm>
            <a:off x="1600200" y="2209800"/>
            <a:ext cx="5943600" cy="3721100"/>
          </a:xfrm>
          <a:prstGeom prst="rect">
            <a:avLst/>
          </a:prstGeo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rgbClr val="0000FF"/>
                </a:solidFill>
              </a:rPr>
              <a:t>Screenshots of the M</a:t>
            </a:r>
            <a:r>
              <a:rPr lang="en-US" sz="4000" b="1" dirty="0" smtClean="0">
                <a:solidFill>
                  <a:srgbClr val="0000FF"/>
                </a:solidFill>
              </a:rPr>
              <a:t>ultiple </a:t>
            </a:r>
            <a:r>
              <a:rPr lang="en-US" sz="4000" b="1" dirty="0" smtClean="0">
                <a:solidFill>
                  <a:srgbClr val="0000FF"/>
                </a:solidFill>
              </a:rPr>
              <a:t>Node cluster set up</a:t>
            </a:r>
            <a:endParaRPr lang="en-US" dirty="0"/>
          </a:p>
        </p:txBody>
      </p:sp>
      <p:sp>
        <p:nvSpPr>
          <p:cNvPr id="3" name="Text Placeholder 2"/>
          <p:cNvSpPr>
            <a:spLocks noGrp="1"/>
          </p:cNvSpPr>
          <p:nvPr>
            <p:ph type="body" idx="1"/>
          </p:nvPr>
        </p:nvSpPr>
        <p:spPr/>
        <p:txBody>
          <a:bodyPr/>
          <a:lstStyle/>
          <a:p>
            <a:r>
              <a:rPr lang="en-US" dirty="0" smtClean="0">
                <a:latin typeface="Times New Roman" pitchFamily="18" charset="0"/>
                <a:cs typeface="Times New Roman" pitchFamily="18" charset="0"/>
              </a:rPr>
              <a:t>Screenshot of  running the word count program on a multiple node cluster set up</a:t>
            </a:r>
          </a:p>
          <a:p>
            <a:pPr>
              <a:buNone/>
            </a:pPr>
            <a:endParaRPr lang="en-US" dirty="0"/>
          </a:p>
        </p:txBody>
      </p:sp>
      <p:pic>
        <p:nvPicPr>
          <p:cNvPr id="4" name="Picture 3"/>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1524000" y="2133600"/>
            <a:ext cx="5562600" cy="3733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rgbClr val="0000FF"/>
                </a:solidFill>
              </a:rPr>
              <a:t>Screenshots of the Multiple Node cluster set up</a:t>
            </a:r>
            <a:endParaRPr lang="en-US" dirty="0"/>
          </a:p>
        </p:txBody>
      </p:sp>
      <p:sp>
        <p:nvSpPr>
          <p:cNvPr id="3" name="Text Placeholder 2"/>
          <p:cNvSpPr>
            <a:spLocks noGrp="1"/>
          </p:cNvSpPr>
          <p:nvPr>
            <p:ph type="body" idx="1"/>
          </p:nvPr>
        </p:nvSpPr>
        <p:spPr/>
        <p:txBody>
          <a:bodyPr/>
          <a:lstStyle/>
          <a:p>
            <a:r>
              <a:rPr lang="en-US" dirty="0" smtClean="0">
                <a:latin typeface="Times New Roman" pitchFamily="18" charset="0"/>
                <a:cs typeface="Times New Roman" pitchFamily="18" charset="0"/>
              </a:rPr>
              <a:t>Screenshot of  </a:t>
            </a:r>
            <a:r>
              <a:rPr lang="en-US" dirty="0" err="1" smtClean="0">
                <a:latin typeface="Times New Roman" pitchFamily="18" charset="0"/>
                <a:cs typeface="Times New Roman" pitchFamily="18" charset="0"/>
              </a:rPr>
              <a:t>NameNode</a:t>
            </a:r>
            <a:r>
              <a:rPr lang="en-US" dirty="0" smtClean="0">
                <a:latin typeface="Times New Roman" pitchFamily="18" charset="0"/>
                <a:cs typeface="Times New Roman" pitchFamily="18" charset="0"/>
              </a:rPr>
              <a:t> Summary</a:t>
            </a:r>
          </a:p>
          <a:p>
            <a:pPr>
              <a:buNone/>
            </a:pPr>
            <a:endParaRPr lang="en-US" dirty="0"/>
          </a:p>
        </p:txBody>
      </p:sp>
      <p:pic>
        <p:nvPicPr>
          <p:cNvPr id="4" name="Picture 3"/>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1447800" y="2057400"/>
            <a:ext cx="6019800" cy="38862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rgbClr val="0000FF"/>
                </a:solidFill>
              </a:rPr>
              <a:t>Screenshots of the Multiple Node cluster set up</a:t>
            </a:r>
            <a:endParaRPr lang="en-US" dirty="0"/>
          </a:p>
        </p:txBody>
      </p:sp>
      <p:sp>
        <p:nvSpPr>
          <p:cNvPr id="3" name="Text Placeholder 2"/>
          <p:cNvSpPr>
            <a:spLocks noGrp="1"/>
          </p:cNvSpPr>
          <p:nvPr>
            <p:ph type="body" idx="1"/>
          </p:nvPr>
        </p:nvSpPr>
        <p:spPr/>
        <p:txBody>
          <a:bodyPr/>
          <a:lstStyle/>
          <a:p>
            <a:r>
              <a:rPr lang="en-US" dirty="0" smtClean="0">
                <a:latin typeface="Times New Roman" pitchFamily="18" charset="0"/>
                <a:cs typeface="Times New Roman" pitchFamily="18" charset="0"/>
              </a:rPr>
              <a:t>Screenshot of Resource Manger summary</a:t>
            </a:r>
          </a:p>
          <a:p>
            <a:endParaRPr lang="en-US" dirty="0"/>
          </a:p>
        </p:txBody>
      </p:sp>
      <p:pic>
        <p:nvPicPr>
          <p:cNvPr id="4" name="Picture 3"/>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1371600" y="2057400"/>
            <a:ext cx="6019800" cy="38862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609600" y="152400"/>
            <a:ext cx="8229600" cy="990599"/>
          </a:xfrm>
          <a:prstGeom prst="rect">
            <a:avLst/>
          </a:prstGeom>
          <a:noFill/>
          <a:ln>
            <a:noFill/>
          </a:ln>
        </p:spPr>
        <p:txBody>
          <a:bodyPr lIns="91425" tIns="45700" rIns="91425" bIns="45700" anchor="ctr" anchorCtr="0">
            <a:spAutoFit/>
          </a:bodyPr>
          <a:lstStyle/>
          <a:p>
            <a:pPr marL="0" marR="0" lvl="0" indent="0" algn="ctr" rtl="0">
              <a:lnSpc>
                <a:spcPct val="100000"/>
              </a:lnSpc>
              <a:spcBef>
                <a:spcPts val="0"/>
              </a:spcBef>
              <a:spcAft>
                <a:spcPts val="0"/>
              </a:spcAft>
              <a:buClr>
                <a:srgbClr val="0000FF"/>
              </a:buClr>
              <a:buSzPct val="25000"/>
              <a:buFont typeface="Arial"/>
              <a:buNone/>
            </a:pPr>
            <a:r>
              <a:rPr lang="en-US" sz="3200" b="0" i="0" u="none" strike="noStrike" cap="none" baseline="0">
                <a:solidFill>
                  <a:srgbClr val="0000FF"/>
                </a:solidFill>
                <a:latin typeface="Arial"/>
                <a:ea typeface="Arial"/>
                <a:cs typeface="Arial"/>
                <a:sym typeface="Arial"/>
              </a:rPr>
              <a:t>Conclusion </a:t>
            </a:r>
          </a:p>
        </p:txBody>
      </p:sp>
      <p:sp>
        <p:nvSpPr>
          <p:cNvPr id="123" name="Shape 123"/>
          <p:cNvSpPr txBox="1">
            <a:spLocks noGrp="1"/>
          </p:cNvSpPr>
          <p:nvPr>
            <p:ph type="body" idx="1"/>
          </p:nvPr>
        </p:nvSpPr>
        <p:spPr>
          <a:xfrm>
            <a:off x="457200" y="1447800"/>
            <a:ext cx="8229600" cy="4876799"/>
          </a:xfrm>
          <a:prstGeom prst="rect">
            <a:avLst/>
          </a:prstGeom>
          <a:noFill/>
          <a:ln>
            <a:noFill/>
          </a:ln>
        </p:spPr>
        <p:txBody>
          <a:bodyPr lIns="91425" tIns="45700" rIns="91425" bIns="45700" anchor="t" anchorCtr="0">
            <a:spAutoFit/>
          </a:bodyPr>
          <a:lstStyle/>
          <a:p>
            <a:pPr marL="457200" marR="0" lvl="0" indent="-381000" algn="l" rtl="0">
              <a:spcBef>
                <a:spcPts val="0"/>
              </a:spcBef>
              <a:spcAft>
                <a:spcPts val="0"/>
              </a:spcAft>
              <a:buClr>
                <a:schemeClr val="dk1"/>
              </a:buClr>
              <a:buSzPct val="100000"/>
              <a:buFont typeface="Times New Roman"/>
              <a:buChar char="•"/>
            </a:pPr>
            <a:r>
              <a:rPr lang="en-US" sz="2400" dirty="0">
                <a:solidFill>
                  <a:schemeClr val="dk1"/>
                </a:solidFill>
                <a:latin typeface="Times New Roman"/>
                <a:ea typeface="Times New Roman"/>
                <a:cs typeface="Times New Roman"/>
                <a:sym typeface="Times New Roman"/>
              </a:rPr>
              <a:t>The major task of this project is to understand the requirement and structure of a </a:t>
            </a:r>
            <a:r>
              <a:rPr lang="en-US" sz="2400" dirty="0" err="1">
                <a:solidFill>
                  <a:schemeClr val="dk1"/>
                </a:solidFill>
                <a:latin typeface="Times New Roman"/>
                <a:ea typeface="Times New Roman"/>
                <a:cs typeface="Times New Roman"/>
                <a:sym typeface="Times New Roman"/>
              </a:rPr>
              <a:t>Hadoop</a:t>
            </a:r>
            <a:r>
              <a:rPr lang="en-US" sz="2400" dirty="0">
                <a:solidFill>
                  <a:schemeClr val="dk1"/>
                </a:solidFill>
                <a:latin typeface="Times New Roman"/>
                <a:ea typeface="Times New Roman"/>
                <a:cs typeface="Times New Roman"/>
                <a:sym typeface="Times New Roman"/>
              </a:rPr>
              <a:t> </a:t>
            </a:r>
            <a:r>
              <a:rPr lang="en-US" sz="2400" dirty="0" err="1">
                <a:solidFill>
                  <a:schemeClr val="dk1"/>
                </a:solidFill>
                <a:latin typeface="Times New Roman"/>
                <a:ea typeface="Times New Roman"/>
                <a:cs typeface="Times New Roman"/>
                <a:sym typeface="Times New Roman"/>
              </a:rPr>
              <a:t>mapreduce</a:t>
            </a:r>
            <a:r>
              <a:rPr lang="en-US" sz="2400" dirty="0">
                <a:solidFill>
                  <a:schemeClr val="dk1"/>
                </a:solidFill>
                <a:latin typeface="Times New Roman"/>
                <a:ea typeface="Times New Roman"/>
                <a:cs typeface="Times New Roman"/>
                <a:sym typeface="Times New Roman"/>
              </a:rPr>
              <a:t> environment and to implement and deploy an application developed using </a:t>
            </a:r>
            <a:r>
              <a:rPr lang="en-US" sz="2400" dirty="0" err="1">
                <a:solidFill>
                  <a:schemeClr val="dk1"/>
                </a:solidFill>
                <a:latin typeface="Times New Roman"/>
                <a:ea typeface="Times New Roman"/>
                <a:cs typeface="Times New Roman"/>
                <a:sym typeface="Times New Roman"/>
              </a:rPr>
              <a:t>mapreduce</a:t>
            </a:r>
            <a:r>
              <a:rPr lang="en-US" sz="2400" dirty="0">
                <a:solidFill>
                  <a:schemeClr val="dk1"/>
                </a:solidFill>
                <a:latin typeface="Times New Roman"/>
                <a:ea typeface="Times New Roman"/>
                <a:cs typeface="Times New Roman"/>
                <a:sym typeface="Times New Roman"/>
              </a:rPr>
              <a:t> algorithm to solve sentimental analysis on a private section in a public cloud. </a:t>
            </a:r>
          </a:p>
          <a:p>
            <a:pPr marL="457200" marR="0" lvl="0" indent="-381000" algn="l" rtl="0">
              <a:spcBef>
                <a:spcPts val="0"/>
              </a:spcBef>
              <a:spcAft>
                <a:spcPts val="0"/>
              </a:spcAft>
              <a:buClr>
                <a:schemeClr val="dk1"/>
              </a:buClr>
              <a:buSzPct val="100000"/>
              <a:buFont typeface="Times New Roman"/>
              <a:buChar char="•"/>
            </a:pPr>
            <a:r>
              <a:rPr lang="en-US" sz="2400" dirty="0">
                <a:solidFill>
                  <a:schemeClr val="dk1"/>
                </a:solidFill>
                <a:latin typeface="Times New Roman"/>
                <a:ea typeface="Times New Roman"/>
                <a:cs typeface="Times New Roman"/>
                <a:sym typeface="Times New Roman"/>
              </a:rPr>
              <a:t>The application should be able to take user inputs to filter review descriptions in the yelp dataset for a particular business category and list the corresponding review ratings. </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609600" y="3505200"/>
            <a:ext cx="8229600" cy="990599"/>
          </a:xfrm>
          <a:prstGeom prst="rect">
            <a:avLst/>
          </a:prstGeom>
          <a:noFill/>
          <a:ln>
            <a:noFill/>
          </a:ln>
        </p:spPr>
        <p:txBody>
          <a:bodyPr lIns="91425" tIns="45700" rIns="91425" bIns="45700" anchor="ctr" anchorCtr="0">
            <a:spAutoFit/>
          </a:bodyPr>
          <a:lstStyle/>
          <a:p>
            <a:pPr marL="0" marR="0" lvl="0" indent="0" algn="ctr" rtl="0">
              <a:lnSpc>
                <a:spcPct val="100000"/>
              </a:lnSpc>
              <a:spcBef>
                <a:spcPts val="0"/>
              </a:spcBef>
              <a:spcAft>
                <a:spcPts val="0"/>
              </a:spcAft>
              <a:buClr>
                <a:srgbClr val="0000FF"/>
              </a:buClr>
              <a:buSzPct val="25000"/>
              <a:buFont typeface="Arial"/>
              <a:buNone/>
            </a:pPr>
            <a:r>
              <a:rPr lang="en-US" sz="3200" b="0" i="0" u="none" strike="noStrike" cap="none" baseline="0">
                <a:solidFill>
                  <a:srgbClr val="0000FF"/>
                </a:solidFill>
                <a:latin typeface="Arial"/>
                <a:ea typeface="Arial"/>
                <a:cs typeface="Arial"/>
                <a:sym typeface="Arial"/>
              </a:rPr>
              <a:t>Demo (if have)</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609600" y="152400"/>
            <a:ext cx="8229600" cy="990599"/>
          </a:xfrm>
          <a:prstGeom prst="rect">
            <a:avLst/>
          </a:prstGeom>
          <a:noFill/>
          <a:ln>
            <a:noFill/>
          </a:ln>
        </p:spPr>
        <p:txBody>
          <a:bodyPr lIns="91425" tIns="45700" rIns="91425" bIns="45700" anchor="ctr" anchorCtr="0">
            <a:spAutoFit/>
          </a:bodyPr>
          <a:lstStyle/>
          <a:p>
            <a:pPr marL="0" marR="0" lvl="0" indent="0" algn="ctr" rtl="0">
              <a:lnSpc>
                <a:spcPct val="100000"/>
              </a:lnSpc>
              <a:spcBef>
                <a:spcPts val="0"/>
              </a:spcBef>
              <a:spcAft>
                <a:spcPts val="0"/>
              </a:spcAft>
              <a:buClr>
                <a:srgbClr val="0000FF"/>
              </a:buClr>
              <a:buSzPct val="25000"/>
              <a:buFont typeface="Arial"/>
              <a:buNone/>
            </a:pPr>
            <a:r>
              <a:rPr lang="en-US" sz="4400">
                <a:solidFill>
                  <a:srgbClr val="0000FF"/>
                </a:solidFill>
              </a:rPr>
              <a:t>	Project Description</a:t>
            </a:r>
          </a:p>
        </p:txBody>
      </p:sp>
      <p:sp>
        <p:nvSpPr>
          <p:cNvPr id="63" name="Shape 63"/>
          <p:cNvSpPr txBox="1">
            <a:spLocks noGrp="1"/>
          </p:cNvSpPr>
          <p:nvPr>
            <p:ph type="body" idx="1"/>
          </p:nvPr>
        </p:nvSpPr>
        <p:spPr>
          <a:xfrm>
            <a:off x="457200" y="1447800"/>
            <a:ext cx="8229600" cy="4876799"/>
          </a:xfrm>
          <a:prstGeom prst="rect">
            <a:avLst/>
          </a:prstGeom>
          <a:noFill/>
          <a:ln>
            <a:noFill/>
          </a:ln>
        </p:spPr>
        <p:txBody>
          <a:bodyPr lIns="91425" tIns="45700" rIns="91425" bIns="45700" anchor="t" anchorCtr="0">
            <a:spAutoFit/>
          </a:bodyPr>
          <a:lstStyle/>
          <a:p>
            <a:pPr marL="342900" marR="0" lvl="0" indent="-254000" algn="l" rtl="0">
              <a:lnSpc>
                <a:spcPct val="100000"/>
              </a:lnSpc>
              <a:spcBef>
                <a:spcPts val="0"/>
              </a:spcBef>
              <a:spcAft>
                <a:spcPts val="0"/>
              </a:spcAft>
              <a:buClr>
                <a:schemeClr val="dk1"/>
              </a:buClr>
              <a:buSzPct val="100000"/>
              <a:buFont typeface="Arial"/>
              <a:buChar char="•"/>
            </a:pPr>
            <a:r>
              <a:rPr lang="en-US" sz="1800" dirty="0">
                <a:solidFill>
                  <a:schemeClr val="dk1"/>
                </a:solidFill>
                <a:latin typeface="Times New Roman"/>
                <a:ea typeface="Times New Roman"/>
                <a:cs typeface="Times New Roman"/>
                <a:sym typeface="Times New Roman"/>
              </a:rPr>
              <a:t>The project is aimed at performing Sentiment Analysis on Yelp dataset to predict accurate rating of the review</a:t>
            </a:r>
          </a:p>
          <a:p>
            <a:pPr marL="0" marR="0" lvl="0" indent="0" algn="l" rtl="0">
              <a:lnSpc>
                <a:spcPct val="100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342900" marR="0" lvl="0" indent="-254000" algn="l" rtl="0">
              <a:lnSpc>
                <a:spcPct val="100000"/>
              </a:lnSpc>
              <a:spcBef>
                <a:spcPts val="0"/>
              </a:spcBef>
              <a:spcAft>
                <a:spcPts val="0"/>
              </a:spcAft>
              <a:buClr>
                <a:schemeClr val="dk1"/>
              </a:buClr>
              <a:buSzPct val="100000"/>
              <a:buFont typeface="Times New Roman"/>
              <a:buChar char="•"/>
            </a:pPr>
            <a:r>
              <a:rPr lang="en-US" sz="1800" dirty="0">
                <a:solidFill>
                  <a:schemeClr val="dk1"/>
                </a:solidFill>
                <a:latin typeface="Times New Roman"/>
                <a:ea typeface="Times New Roman"/>
                <a:cs typeface="Times New Roman"/>
                <a:sym typeface="Times New Roman"/>
              </a:rPr>
              <a:t>Sentiment Analysis is an important technique to bring consistency between the review and the actual star rating. This is crucial for the businesses as it provides an accurate rating of their products/services. Businesses can then alter their services to provide a better customer experience. </a:t>
            </a:r>
          </a:p>
          <a:p>
            <a:pPr marL="0" marR="0" lvl="0" indent="0" algn="l" rtl="0">
              <a:lnSpc>
                <a:spcPct val="100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342900" marR="0" lvl="0" indent="-254000" algn="l" rtl="0">
              <a:lnSpc>
                <a:spcPct val="100000"/>
              </a:lnSpc>
              <a:spcBef>
                <a:spcPts val="0"/>
              </a:spcBef>
              <a:spcAft>
                <a:spcPts val="0"/>
              </a:spcAft>
              <a:buClr>
                <a:schemeClr val="dk1"/>
              </a:buClr>
              <a:buSzPct val="100000"/>
              <a:buFont typeface="Times New Roman"/>
              <a:buChar char="•"/>
            </a:pPr>
            <a:r>
              <a:rPr lang="en-US" sz="1800" dirty="0">
                <a:solidFill>
                  <a:schemeClr val="dk1"/>
                </a:solidFill>
                <a:latin typeface="Times New Roman"/>
                <a:ea typeface="Times New Roman"/>
                <a:cs typeface="Times New Roman"/>
                <a:sym typeface="Times New Roman"/>
              </a:rPr>
              <a:t>The analysis will be performed using </a:t>
            </a:r>
            <a:r>
              <a:rPr lang="en-US" sz="1800" dirty="0" err="1">
                <a:solidFill>
                  <a:schemeClr val="dk1"/>
                </a:solidFill>
                <a:latin typeface="Times New Roman"/>
                <a:ea typeface="Times New Roman"/>
                <a:cs typeface="Times New Roman"/>
                <a:sym typeface="Times New Roman"/>
              </a:rPr>
              <a:t>MapReduce</a:t>
            </a:r>
            <a:r>
              <a:rPr lang="en-US" sz="1800" dirty="0">
                <a:solidFill>
                  <a:schemeClr val="dk1"/>
                </a:solidFill>
                <a:latin typeface="Times New Roman"/>
                <a:ea typeface="Times New Roman"/>
                <a:cs typeface="Times New Roman"/>
                <a:sym typeface="Times New Roman"/>
              </a:rPr>
              <a:t> framework on a </a:t>
            </a:r>
            <a:r>
              <a:rPr lang="en-US" sz="1800" dirty="0" err="1">
                <a:solidFill>
                  <a:schemeClr val="dk1"/>
                </a:solidFill>
                <a:latin typeface="Times New Roman"/>
                <a:ea typeface="Times New Roman"/>
                <a:cs typeface="Times New Roman"/>
                <a:sym typeface="Times New Roman"/>
              </a:rPr>
              <a:t>Hadoop</a:t>
            </a:r>
            <a:r>
              <a:rPr lang="en-US" sz="1800" dirty="0">
                <a:solidFill>
                  <a:schemeClr val="dk1"/>
                </a:solidFill>
                <a:latin typeface="Times New Roman"/>
                <a:ea typeface="Times New Roman"/>
                <a:cs typeface="Times New Roman"/>
                <a:sym typeface="Times New Roman"/>
              </a:rPr>
              <a:t> cluster deployed in </a:t>
            </a:r>
            <a:r>
              <a:rPr lang="en-US" sz="1800" dirty="0" err="1">
                <a:solidFill>
                  <a:schemeClr val="dk1"/>
                </a:solidFill>
                <a:latin typeface="Times New Roman"/>
                <a:ea typeface="Times New Roman"/>
                <a:cs typeface="Times New Roman"/>
                <a:sym typeface="Times New Roman"/>
              </a:rPr>
              <a:t>Vlab</a:t>
            </a:r>
            <a:r>
              <a:rPr lang="en-US" sz="1800" dirty="0">
                <a:solidFill>
                  <a:schemeClr val="dk1"/>
                </a:solidFill>
                <a:latin typeface="Times New Roman"/>
                <a:ea typeface="Times New Roman"/>
                <a:cs typeface="Times New Roman"/>
                <a:sym typeface="Times New Roman"/>
              </a:rPr>
              <a:t> private cloud.</a:t>
            </a:r>
          </a:p>
          <a:p>
            <a:pPr marL="0" marR="0" lvl="0" indent="0" algn="l" rtl="0">
              <a:lnSpc>
                <a:spcPct val="100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342900" marR="0" lvl="0" indent="-254000" algn="l" rtl="0">
              <a:lnSpc>
                <a:spcPct val="100000"/>
              </a:lnSpc>
              <a:spcBef>
                <a:spcPts val="0"/>
              </a:spcBef>
              <a:spcAft>
                <a:spcPts val="0"/>
              </a:spcAft>
              <a:buClr>
                <a:schemeClr val="dk1"/>
              </a:buClr>
              <a:buSzPct val="100000"/>
              <a:buFont typeface="Times New Roman"/>
              <a:buChar char="•"/>
            </a:pPr>
            <a:r>
              <a:rPr lang="en-US" sz="1800" dirty="0">
                <a:solidFill>
                  <a:schemeClr val="dk1"/>
                </a:solidFill>
                <a:latin typeface="Times New Roman"/>
                <a:ea typeface="Times New Roman"/>
                <a:cs typeface="Times New Roman"/>
                <a:sym typeface="Times New Roman"/>
              </a:rPr>
              <a:t>The main tasks of the project include deploying </a:t>
            </a:r>
            <a:r>
              <a:rPr lang="en-US" sz="1800" dirty="0" err="1">
                <a:solidFill>
                  <a:schemeClr val="dk1"/>
                </a:solidFill>
                <a:latin typeface="Times New Roman"/>
                <a:ea typeface="Times New Roman"/>
                <a:cs typeface="Times New Roman"/>
                <a:sym typeface="Times New Roman"/>
              </a:rPr>
              <a:t>Hadoop</a:t>
            </a:r>
            <a:r>
              <a:rPr lang="en-US" sz="1800" dirty="0">
                <a:solidFill>
                  <a:schemeClr val="dk1"/>
                </a:solidFill>
                <a:latin typeface="Times New Roman"/>
                <a:ea typeface="Times New Roman"/>
                <a:cs typeface="Times New Roman"/>
                <a:sym typeface="Times New Roman"/>
              </a:rPr>
              <a:t> cluster in </a:t>
            </a:r>
            <a:r>
              <a:rPr lang="en-US" sz="1800" dirty="0" err="1">
                <a:solidFill>
                  <a:schemeClr val="dk1"/>
                </a:solidFill>
                <a:latin typeface="Times New Roman"/>
                <a:ea typeface="Times New Roman"/>
                <a:cs typeface="Times New Roman"/>
                <a:sym typeface="Times New Roman"/>
              </a:rPr>
              <a:t>Vlab</a:t>
            </a:r>
            <a:r>
              <a:rPr lang="en-US" sz="1800" dirty="0">
                <a:solidFill>
                  <a:schemeClr val="dk1"/>
                </a:solidFill>
                <a:latin typeface="Times New Roman"/>
                <a:ea typeface="Times New Roman"/>
                <a:cs typeface="Times New Roman"/>
                <a:sym typeface="Times New Roman"/>
              </a:rPr>
              <a:t> cloud, analyzing sentiment of a yelp review and predict a rating based on the sentiment of the review.</a:t>
            </a:r>
          </a:p>
          <a:p>
            <a:pPr marL="0" marR="0" lvl="0" indent="0" algn="l" rtl="0">
              <a:lnSpc>
                <a:spcPct val="100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342900" marR="0" lvl="0" indent="-254000" algn="l" rtl="0">
              <a:lnSpc>
                <a:spcPct val="100000"/>
              </a:lnSpc>
              <a:spcBef>
                <a:spcPts val="0"/>
              </a:spcBef>
              <a:spcAft>
                <a:spcPts val="0"/>
              </a:spcAft>
              <a:buClr>
                <a:schemeClr val="dk1"/>
              </a:buClr>
              <a:buSzPct val="100000"/>
              <a:buFont typeface="Times New Roman"/>
              <a:buChar char="•"/>
            </a:pPr>
            <a:r>
              <a:rPr lang="en-US" sz="1800" dirty="0">
                <a:solidFill>
                  <a:schemeClr val="dk1"/>
                </a:solidFill>
                <a:latin typeface="Times New Roman"/>
                <a:ea typeface="Times New Roman"/>
                <a:cs typeface="Times New Roman"/>
                <a:sym typeface="Times New Roman"/>
              </a:rPr>
              <a:t>The rating can be predicted using various machine learning techniques such as Naive </a:t>
            </a:r>
            <a:r>
              <a:rPr lang="en-US" sz="1800" dirty="0" err="1">
                <a:solidFill>
                  <a:schemeClr val="dk1"/>
                </a:solidFill>
                <a:latin typeface="Times New Roman"/>
                <a:ea typeface="Times New Roman"/>
                <a:cs typeface="Times New Roman"/>
                <a:sym typeface="Times New Roman"/>
              </a:rPr>
              <a:t>Bayes</a:t>
            </a:r>
            <a:r>
              <a:rPr lang="en-US" sz="1800" dirty="0">
                <a:solidFill>
                  <a:schemeClr val="dk1"/>
                </a:solidFill>
                <a:latin typeface="Times New Roman"/>
                <a:ea typeface="Times New Roman"/>
                <a:cs typeface="Times New Roman"/>
                <a:sym typeface="Times New Roman"/>
              </a:rPr>
              <a:t> Classifier or  support vector machine (SVM) learning algorithms.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28800" y="152400"/>
            <a:ext cx="8510400" cy="990599"/>
          </a:xfrm>
          <a:prstGeom prst="rect">
            <a:avLst/>
          </a:prstGeom>
          <a:noFill/>
          <a:ln>
            <a:noFill/>
          </a:ln>
        </p:spPr>
        <p:txBody>
          <a:bodyPr lIns="91425" tIns="45700" rIns="91425" bIns="45700" anchor="ctr" anchorCtr="0">
            <a:spAutoFit/>
          </a:bodyPr>
          <a:lstStyle/>
          <a:p>
            <a:pPr marL="0" marR="0" lvl="0" indent="0" algn="l" rtl="0">
              <a:lnSpc>
                <a:spcPct val="100000"/>
              </a:lnSpc>
              <a:spcBef>
                <a:spcPts val="0"/>
              </a:spcBef>
              <a:spcAft>
                <a:spcPts val="0"/>
              </a:spcAft>
              <a:buClr>
                <a:srgbClr val="0000FF"/>
              </a:buClr>
              <a:buSzPct val="25000"/>
              <a:buFont typeface="Arial"/>
              <a:buNone/>
            </a:pPr>
            <a:r>
              <a:rPr lang="en-US" sz="4400">
                <a:solidFill>
                  <a:srgbClr val="0000FF"/>
                </a:solidFill>
              </a:rPr>
              <a:t>Project Tasks</a:t>
            </a:r>
          </a:p>
        </p:txBody>
      </p:sp>
      <p:sp>
        <p:nvSpPr>
          <p:cNvPr id="70" name="Shape 70"/>
          <p:cNvSpPr txBox="1">
            <a:spLocks noGrp="1"/>
          </p:cNvSpPr>
          <p:nvPr>
            <p:ph type="body" idx="1"/>
          </p:nvPr>
        </p:nvSpPr>
        <p:spPr>
          <a:xfrm>
            <a:off x="457200" y="1447800"/>
            <a:ext cx="8229600" cy="4876799"/>
          </a:xfrm>
          <a:prstGeom prst="rect">
            <a:avLst/>
          </a:prstGeom>
          <a:noFill/>
          <a:ln>
            <a:noFill/>
          </a:ln>
        </p:spPr>
        <p:txBody>
          <a:bodyPr lIns="91425" tIns="45700" rIns="91425" bIns="45700" anchor="t" anchorCtr="0">
            <a:spAutoFit/>
          </a:bodyPr>
          <a:lstStyle/>
          <a:p>
            <a:pPr marL="342900" marR="0" lvl="0" indent="-292100" algn="l" rtl="0">
              <a:lnSpc>
                <a:spcPct val="100000"/>
              </a:lnSpc>
              <a:spcBef>
                <a:spcPts val="0"/>
              </a:spcBef>
              <a:spcAft>
                <a:spcPts val="0"/>
              </a:spcAft>
              <a:buClr>
                <a:schemeClr val="dk1"/>
              </a:buClr>
              <a:buSzPct val="100000"/>
              <a:buFont typeface="Arial"/>
              <a:buChar char="•"/>
            </a:pPr>
            <a:r>
              <a:rPr lang="en-US" sz="2400" dirty="0">
                <a:solidFill>
                  <a:schemeClr val="dk1"/>
                </a:solidFill>
                <a:latin typeface="Times New Roman"/>
                <a:ea typeface="Times New Roman"/>
                <a:cs typeface="Times New Roman"/>
                <a:sym typeface="Times New Roman"/>
              </a:rPr>
              <a:t>Task 1 : Setting up the </a:t>
            </a:r>
            <a:r>
              <a:rPr lang="en-US" sz="2400" dirty="0" err="1">
                <a:solidFill>
                  <a:schemeClr val="dk1"/>
                </a:solidFill>
                <a:latin typeface="Times New Roman"/>
                <a:ea typeface="Times New Roman"/>
                <a:cs typeface="Times New Roman"/>
                <a:sym typeface="Times New Roman"/>
              </a:rPr>
              <a:t>Hadoop</a:t>
            </a:r>
            <a:r>
              <a:rPr lang="en-US" sz="2400" dirty="0">
                <a:solidFill>
                  <a:schemeClr val="dk1"/>
                </a:solidFill>
                <a:latin typeface="Times New Roman"/>
                <a:ea typeface="Times New Roman"/>
                <a:cs typeface="Times New Roman"/>
                <a:sym typeface="Times New Roman"/>
              </a:rPr>
              <a:t> environment on the </a:t>
            </a:r>
            <a:r>
              <a:rPr lang="en-US" sz="2400" dirty="0" err="1">
                <a:solidFill>
                  <a:schemeClr val="dk1"/>
                </a:solidFill>
                <a:latin typeface="Times New Roman"/>
                <a:ea typeface="Times New Roman"/>
                <a:cs typeface="Times New Roman"/>
                <a:sym typeface="Times New Roman"/>
              </a:rPr>
              <a:t>Vlab</a:t>
            </a:r>
            <a:r>
              <a:rPr lang="en-US" sz="2400" dirty="0">
                <a:solidFill>
                  <a:schemeClr val="dk1"/>
                </a:solidFill>
                <a:latin typeface="Times New Roman"/>
                <a:ea typeface="Times New Roman"/>
                <a:cs typeface="Times New Roman"/>
                <a:sym typeface="Times New Roman"/>
              </a:rPr>
              <a:t> cloud</a:t>
            </a:r>
          </a:p>
          <a:p>
            <a:pPr marL="342900" marR="0" lvl="0" indent="-292100" algn="l" rtl="0">
              <a:lnSpc>
                <a:spcPct val="100000"/>
              </a:lnSpc>
              <a:spcBef>
                <a:spcPts val="0"/>
              </a:spcBef>
              <a:spcAft>
                <a:spcPts val="0"/>
              </a:spcAft>
              <a:buClr>
                <a:schemeClr val="dk1"/>
              </a:buClr>
              <a:buSzPct val="100000"/>
              <a:buFont typeface="Arial"/>
              <a:buChar char="•"/>
            </a:pPr>
            <a:r>
              <a:rPr lang="en-US" sz="2400" dirty="0">
                <a:solidFill>
                  <a:schemeClr val="dk1"/>
                </a:solidFill>
                <a:latin typeface="Times New Roman"/>
                <a:ea typeface="Times New Roman"/>
                <a:cs typeface="Times New Roman"/>
                <a:sym typeface="Times New Roman"/>
              </a:rPr>
              <a:t>Task 2: Choosing the best learning algorithm for predicting the rating based on the yelp dataset considering accuracy as the primary goal.</a:t>
            </a:r>
          </a:p>
          <a:p>
            <a:pPr marL="342900" marR="0" lvl="0" indent="-292100" algn="l" rtl="0">
              <a:lnSpc>
                <a:spcPct val="100000"/>
              </a:lnSpc>
              <a:spcBef>
                <a:spcPts val="0"/>
              </a:spcBef>
              <a:spcAft>
                <a:spcPts val="0"/>
              </a:spcAft>
              <a:buClr>
                <a:schemeClr val="dk1"/>
              </a:buClr>
              <a:buSzPct val="100000"/>
              <a:buFont typeface="Arial"/>
              <a:buChar char="•"/>
            </a:pPr>
            <a:r>
              <a:rPr lang="en-US" sz="2400" dirty="0">
                <a:solidFill>
                  <a:schemeClr val="dk1"/>
                </a:solidFill>
                <a:latin typeface="Times New Roman"/>
                <a:ea typeface="Times New Roman"/>
                <a:cs typeface="Times New Roman"/>
                <a:sym typeface="Times New Roman"/>
              </a:rPr>
              <a:t>Task 3: Implementation of the above chosen algorithm using map-reduce framework.</a:t>
            </a:r>
          </a:p>
          <a:p>
            <a:pPr marL="342900" marR="0" lvl="0" indent="-292100" algn="l" rtl="0">
              <a:lnSpc>
                <a:spcPct val="100000"/>
              </a:lnSpc>
              <a:spcBef>
                <a:spcPts val="0"/>
              </a:spcBef>
              <a:spcAft>
                <a:spcPts val="0"/>
              </a:spcAft>
              <a:buClr>
                <a:schemeClr val="dk1"/>
              </a:buClr>
              <a:buSzPct val="100000"/>
              <a:buFont typeface="Arial"/>
              <a:buChar char="•"/>
            </a:pPr>
            <a:r>
              <a:rPr lang="en-US" sz="2400" dirty="0">
                <a:solidFill>
                  <a:schemeClr val="dk1"/>
                </a:solidFill>
                <a:latin typeface="Times New Roman"/>
                <a:ea typeface="Times New Roman"/>
                <a:cs typeface="Times New Roman"/>
                <a:sym typeface="Times New Roman"/>
              </a:rPr>
              <a:t>Task 4: Running  and testing of the application on the local system</a:t>
            </a:r>
          </a:p>
          <a:p>
            <a:pPr marL="342900" marR="0" lvl="0" indent="-292100" algn="l" rtl="0">
              <a:lnSpc>
                <a:spcPct val="100000"/>
              </a:lnSpc>
              <a:spcBef>
                <a:spcPts val="0"/>
              </a:spcBef>
              <a:spcAft>
                <a:spcPts val="0"/>
              </a:spcAft>
              <a:buClr>
                <a:schemeClr val="dk1"/>
              </a:buClr>
              <a:buSzPct val="100000"/>
              <a:buFont typeface="Arial"/>
              <a:buChar char="•"/>
            </a:pPr>
            <a:r>
              <a:rPr lang="en-US" sz="2400" dirty="0">
                <a:solidFill>
                  <a:schemeClr val="dk1"/>
                </a:solidFill>
                <a:latin typeface="Times New Roman"/>
                <a:ea typeface="Times New Roman"/>
                <a:cs typeface="Times New Roman"/>
                <a:sym typeface="Times New Roman"/>
              </a:rPr>
              <a:t>Task 5: Deployment of the code, running  and testing of the application.</a:t>
            </a:r>
          </a:p>
          <a:p>
            <a:pPr marL="0" lvl="0" indent="0" rtl="0">
              <a:spcBef>
                <a:spcPts val="600"/>
              </a:spcBef>
              <a:spcAft>
                <a:spcPts val="300"/>
              </a:spcAft>
              <a:buNone/>
            </a:pPr>
            <a:endParaRPr sz="1100" i="1">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100" i="1">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i="1">
              <a:solidFill>
                <a:schemeClr val="dk1"/>
              </a:solidFill>
              <a:latin typeface="Times New Roman"/>
              <a:ea typeface="Times New Roman"/>
              <a:cs typeface="Times New Roman"/>
              <a:sym typeface="Times New Roman"/>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609600" y="152400"/>
            <a:ext cx="8229600" cy="990599"/>
          </a:xfrm>
          <a:prstGeom prst="rect">
            <a:avLst/>
          </a:prstGeom>
          <a:noFill/>
          <a:ln>
            <a:noFill/>
          </a:ln>
        </p:spPr>
        <p:txBody>
          <a:bodyPr lIns="91425" tIns="45700" rIns="91425" bIns="45700" anchor="ctr" anchorCtr="0">
            <a:spAutoFit/>
          </a:bodyPr>
          <a:lstStyle/>
          <a:p>
            <a:pPr marL="0" marR="0" lvl="0" indent="0" algn="ctr" rtl="0">
              <a:lnSpc>
                <a:spcPct val="100000"/>
              </a:lnSpc>
              <a:spcBef>
                <a:spcPts val="0"/>
              </a:spcBef>
              <a:spcAft>
                <a:spcPts val="0"/>
              </a:spcAft>
              <a:buClr>
                <a:srgbClr val="0000FF"/>
              </a:buClr>
              <a:buSzPct val="25000"/>
              <a:buFont typeface="Arial"/>
              <a:buNone/>
            </a:pPr>
            <a:r>
              <a:rPr lang="en-US" sz="4400">
                <a:solidFill>
                  <a:srgbClr val="0000FF"/>
                </a:solidFill>
              </a:rPr>
              <a:t>Task Allocation</a:t>
            </a:r>
          </a:p>
        </p:txBody>
      </p:sp>
      <p:sp>
        <p:nvSpPr>
          <p:cNvPr id="77" name="Shape 77"/>
          <p:cNvSpPr txBox="1">
            <a:spLocks noGrp="1"/>
          </p:cNvSpPr>
          <p:nvPr>
            <p:ph type="body" idx="1"/>
          </p:nvPr>
        </p:nvSpPr>
        <p:spPr>
          <a:xfrm>
            <a:off x="457200" y="1447800"/>
            <a:ext cx="8229600" cy="4876799"/>
          </a:xfrm>
          <a:prstGeom prst="rect">
            <a:avLst/>
          </a:prstGeom>
          <a:noFill/>
          <a:ln>
            <a:noFill/>
          </a:ln>
        </p:spPr>
        <p:txBody>
          <a:bodyPr lIns="91425" tIns="45700" rIns="91425" bIns="45700" anchor="t" anchorCtr="0">
            <a:spAutoFit/>
          </a:bodyPr>
          <a:lstStyle/>
          <a:p>
            <a:pPr marL="0" marR="0" indent="0" algn="l" rtl="0">
              <a:lnSpc>
                <a:spcPct val="100000"/>
              </a:lnSpc>
              <a:spcBef>
                <a:spcPts val="0"/>
              </a:spcBef>
              <a:spcAft>
                <a:spcPts val="0"/>
              </a:spcAft>
              <a:buNone/>
            </a:pPr>
            <a:r>
              <a:rPr lang="en-US" sz="1800" b="1" dirty="0">
                <a:solidFill>
                  <a:schemeClr val="dk1"/>
                </a:solidFill>
              </a:rPr>
              <a:t>Task Allocation Table</a:t>
            </a:r>
          </a:p>
          <a:p>
            <a:pPr marL="0" marR="0" indent="0" algn="l" rtl="0">
              <a:lnSpc>
                <a:spcPct val="100000"/>
              </a:lnSpc>
              <a:spcBef>
                <a:spcPts val="0"/>
              </a:spcBef>
              <a:spcAft>
                <a:spcPts val="0"/>
              </a:spcAft>
              <a:buNone/>
            </a:pPr>
            <a:endParaRPr sz="3200">
              <a:solidFill>
                <a:schemeClr val="dk1"/>
              </a:solidFill>
            </a:endParaRPr>
          </a:p>
          <a:p>
            <a:pPr marL="0" marR="0" indent="0" algn="l" rtl="0">
              <a:lnSpc>
                <a:spcPct val="100000"/>
              </a:lnSpc>
              <a:spcBef>
                <a:spcPts val="0"/>
              </a:spcBef>
              <a:spcAft>
                <a:spcPts val="0"/>
              </a:spcAft>
              <a:buNone/>
            </a:pPr>
            <a:endParaRPr sz="3200">
              <a:solidFill>
                <a:schemeClr val="dk1"/>
              </a:solidFill>
            </a:endParaRPr>
          </a:p>
          <a:p>
            <a:pPr marL="0" marR="0" indent="0" algn="l" rtl="0">
              <a:lnSpc>
                <a:spcPct val="100000"/>
              </a:lnSpc>
              <a:spcBef>
                <a:spcPts val="0"/>
              </a:spcBef>
              <a:spcAft>
                <a:spcPts val="0"/>
              </a:spcAft>
              <a:buNone/>
            </a:pPr>
            <a:endParaRPr sz="3200">
              <a:solidFill>
                <a:schemeClr val="dk1"/>
              </a:solidFill>
            </a:endParaRPr>
          </a:p>
          <a:p>
            <a:pPr marL="0" marR="0" indent="0" algn="l" rtl="0">
              <a:lnSpc>
                <a:spcPct val="100000"/>
              </a:lnSpc>
              <a:spcBef>
                <a:spcPts val="0"/>
              </a:spcBef>
              <a:spcAft>
                <a:spcPts val="0"/>
              </a:spcAft>
              <a:buNone/>
            </a:pPr>
            <a:endParaRPr sz="3200">
              <a:solidFill>
                <a:schemeClr val="dk1"/>
              </a:solidFill>
            </a:endParaRPr>
          </a:p>
          <a:p>
            <a:pPr marL="0" marR="0" indent="0" algn="l" rtl="0">
              <a:lnSpc>
                <a:spcPct val="100000"/>
              </a:lnSpc>
              <a:spcBef>
                <a:spcPts val="0"/>
              </a:spcBef>
              <a:spcAft>
                <a:spcPts val="0"/>
              </a:spcAft>
              <a:buNone/>
            </a:pPr>
            <a:endParaRPr sz="3200">
              <a:solidFill>
                <a:schemeClr val="dk1"/>
              </a:solidFill>
            </a:endParaRPr>
          </a:p>
          <a:p>
            <a:pPr marL="0" marR="0" indent="0" algn="l" rtl="0">
              <a:lnSpc>
                <a:spcPct val="100000"/>
              </a:lnSpc>
              <a:spcBef>
                <a:spcPts val="0"/>
              </a:spcBef>
              <a:spcAft>
                <a:spcPts val="0"/>
              </a:spcAft>
              <a:buNone/>
            </a:pPr>
            <a:endParaRPr sz="3200">
              <a:solidFill>
                <a:schemeClr val="dk1"/>
              </a:solidFill>
            </a:endParaRPr>
          </a:p>
          <a:p>
            <a:pPr marL="0" marR="0" indent="0" algn="l" rtl="0">
              <a:lnSpc>
                <a:spcPct val="100000"/>
              </a:lnSpc>
              <a:spcBef>
                <a:spcPts val="0"/>
              </a:spcBef>
              <a:spcAft>
                <a:spcPts val="0"/>
              </a:spcAft>
              <a:buNone/>
            </a:pPr>
            <a:endParaRPr sz="1800">
              <a:solidFill>
                <a:schemeClr val="dk1"/>
              </a:solidFill>
            </a:endParaRPr>
          </a:p>
          <a:p>
            <a:pPr marL="0" marR="0" indent="0" algn="l" rtl="0">
              <a:lnSpc>
                <a:spcPct val="100000"/>
              </a:lnSpc>
              <a:spcBef>
                <a:spcPts val="0"/>
              </a:spcBef>
              <a:spcAft>
                <a:spcPts val="0"/>
              </a:spcAft>
              <a:buNone/>
            </a:pPr>
            <a:endParaRPr sz="1800">
              <a:solidFill>
                <a:schemeClr val="dk1"/>
              </a:solidFill>
            </a:endParaRPr>
          </a:p>
          <a:p>
            <a:pPr marL="0" marR="0" indent="0" algn="l" rtl="0">
              <a:lnSpc>
                <a:spcPct val="100000"/>
              </a:lnSpc>
              <a:spcBef>
                <a:spcPts val="0"/>
              </a:spcBef>
              <a:spcAft>
                <a:spcPts val="0"/>
              </a:spcAft>
              <a:buNone/>
            </a:pPr>
            <a:r>
              <a:rPr lang="en-US" sz="1800" b="1" dirty="0">
                <a:solidFill>
                  <a:schemeClr val="dk1"/>
                </a:solidFill>
              </a:rPr>
              <a:t>Task Percentage</a:t>
            </a:r>
          </a:p>
          <a:p>
            <a:pPr marL="0" marR="0" indent="0" algn="l" rtl="0">
              <a:lnSpc>
                <a:spcPct val="100000"/>
              </a:lnSpc>
              <a:spcBef>
                <a:spcPts val="0"/>
              </a:spcBef>
              <a:spcAft>
                <a:spcPts val="0"/>
              </a:spcAft>
              <a:buNone/>
            </a:pPr>
            <a:r>
              <a:rPr lang="en-US" dirty="0" err="1">
                <a:solidFill>
                  <a:schemeClr val="dk1"/>
                </a:solidFill>
              </a:rPr>
              <a:t>Dhanyatha</a:t>
            </a:r>
            <a:r>
              <a:rPr lang="en-US" dirty="0">
                <a:solidFill>
                  <a:schemeClr val="dk1"/>
                </a:solidFill>
              </a:rPr>
              <a:t> - 33%</a:t>
            </a:r>
          </a:p>
          <a:p>
            <a:pPr marL="0" marR="0" indent="0" algn="l" rtl="0">
              <a:lnSpc>
                <a:spcPct val="100000"/>
              </a:lnSpc>
              <a:spcBef>
                <a:spcPts val="0"/>
              </a:spcBef>
              <a:spcAft>
                <a:spcPts val="0"/>
              </a:spcAft>
              <a:buNone/>
            </a:pPr>
            <a:r>
              <a:rPr lang="en-US" dirty="0" err="1">
                <a:solidFill>
                  <a:schemeClr val="dk1"/>
                </a:solidFill>
              </a:rPr>
              <a:t>Rajath</a:t>
            </a:r>
            <a:r>
              <a:rPr lang="en-US" dirty="0">
                <a:solidFill>
                  <a:schemeClr val="dk1"/>
                </a:solidFill>
              </a:rPr>
              <a:t> - 34%</a:t>
            </a:r>
          </a:p>
          <a:p>
            <a:pPr marL="0" marR="0" lvl="0" indent="0" algn="l" rtl="0">
              <a:lnSpc>
                <a:spcPct val="100000"/>
              </a:lnSpc>
              <a:spcBef>
                <a:spcPts val="0"/>
              </a:spcBef>
              <a:spcAft>
                <a:spcPts val="0"/>
              </a:spcAft>
              <a:buNone/>
            </a:pPr>
            <a:r>
              <a:rPr lang="en-US" dirty="0">
                <a:solidFill>
                  <a:schemeClr val="dk1"/>
                </a:solidFill>
              </a:rPr>
              <a:t>Sonali - 33%</a:t>
            </a:r>
          </a:p>
        </p:txBody>
      </p:sp>
      <p:pic>
        <p:nvPicPr>
          <p:cNvPr id="5" name="Picture 4" descr="Task.png"/>
          <p:cNvPicPr>
            <a:picLocks noChangeAspect="1"/>
          </p:cNvPicPr>
          <p:nvPr/>
        </p:nvPicPr>
        <p:blipFill>
          <a:blip r:embed="rId3"/>
          <a:stretch>
            <a:fillRect/>
          </a:stretch>
        </p:blipFill>
        <p:spPr>
          <a:xfrm>
            <a:off x="1143000" y="1828800"/>
            <a:ext cx="6172200" cy="3315071"/>
          </a:xfrm>
          <a:prstGeom prst="rect">
            <a:avLst/>
          </a:prstGeom>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609600" y="152400"/>
            <a:ext cx="8229600" cy="990599"/>
          </a:xfrm>
          <a:prstGeom prst="rect">
            <a:avLst/>
          </a:prstGeom>
          <a:noFill/>
          <a:ln>
            <a:noFill/>
          </a:ln>
        </p:spPr>
        <p:txBody>
          <a:bodyPr lIns="91425" tIns="45700" rIns="91425" bIns="45700" anchor="ctr" anchorCtr="0">
            <a:spAutoFit/>
          </a:bodyPr>
          <a:lstStyle/>
          <a:p>
            <a:pPr marL="0" marR="0" lvl="0" indent="0" algn="ctr" rtl="0">
              <a:lnSpc>
                <a:spcPct val="100000"/>
              </a:lnSpc>
              <a:spcBef>
                <a:spcPts val="0"/>
              </a:spcBef>
              <a:spcAft>
                <a:spcPts val="0"/>
              </a:spcAft>
              <a:buClr>
                <a:srgbClr val="0000FF"/>
              </a:buClr>
              <a:buSzPct val="25000"/>
              <a:buFont typeface="Arial"/>
              <a:buNone/>
            </a:pPr>
            <a:r>
              <a:rPr lang="en-US" sz="3600">
                <a:solidFill>
                  <a:srgbClr val="0000FF"/>
                </a:solidFill>
              </a:rPr>
              <a:t>Hardware and Software Tools</a:t>
            </a:r>
          </a:p>
        </p:txBody>
      </p:sp>
      <p:sp>
        <p:nvSpPr>
          <p:cNvPr id="85" name="Shape 85"/>
          <p:cNvSpPr txBox="1">
            <a:spLocks noGrp="1"/>
          </p:cNvSpPr>
          <p:nvPr>
            <p:ph type="body" idx="1"/>
          </p:nvPr>
        </p:nvSpPr>
        <p:spPr>
          <a:xfrm>
            <a:off x="457200" y="1447800"/>
            <a:ext cx="8229600" cy="2371378"/>
          </a:xfrm>
          <a:prstGeom prst="rect">
            <a:avLst/>
          </a:prstGeom>
          <a:noFill/>
          <a:ln>
            <a:noFill/>
          </a:ln>
        </p:spPr>
        <p:txBody>
          <a:bodyPr lIns="91425" tIns="45700" rIns="91425" bIns="45700" anchor="t" anchorCtr="0">
            <a:spAutoFit/>
          </a:bodyPr>
          <a:lstStyle/>
          <a:p>
            <a:pPr marL="0" lvl="0" indent="0" rtl="0">
              <a:spcBef>
                <a:spcPts val="600"/>
              </a:spcBef>
              <a:spcAft>
                <a:spcPts val="300"/>
              </a:spcAft>
              <a:buSzPct val="55555"/>
              <a:buFont typeface="Times New Roman"/>
              <a:buNone/>
            </a:pPr>
            <a:r>
              <a:rPr lang="en-US" sz="1800" u="sng" dirty="0">
                <a:solidFill>
                  <a:schemeClr val="dk1"/>
                </a:solidFill>
                <a:latin typeface="Times New Roman"/>
                <a:ea typeface="Times New Roman"/>
                <a:cs typeface="Times New Roman"/>
                <a:sym typeface="Times New Roman"/>
              </a:rPr>
              <a:t>Software</a:t>
            </a:r>
          </a:p>
          <a:p>
            <a:pPr marL="0" lvl="0" indent="182880" algn="just" rtl="0">
              <a:lnSpc>
                <a:spcPct val="95000"/>
              </a:lnSpc>
              <a:spcBef>
                <a:spcPts val="0"/>
              </a:spcBef>
              <a:spcAft>
                <a:spcPts val="600"/>
              </a:spcAft>
              <a:buClr>
                <a:srgbClr val="000000"/>
              </a:buClr>
              <a:buSzPct val="61111"/>
              <a:buNone/>
            </a:pPr>
            <a:r>
              <a:rPr lang="en-US" sz="1800" dirty="0">
                <a:solidFill>
                  <a:schemeClr val="dk1"/>
                </a:solidFill>
                <a:latin typeface="Times New Roman"/>
                <a:ea typeface="Times New Roman"/>
                <a:cs typeface="Times New Roman"/>
                <a:sym typeface="Times New Roman"/>
              </a:rPr>
              <a:t>Programming Language: Java</a:t>
            </a:r>
          </a:p>
          <a:p>
            <a:pPr marL="0" lvl="0" indent="182880" algn="just" rtl="0">
              <a:lnSpc>
                <a:spcPct val="95000"/>
              </a:lnSpc>
              <a:spcBef>
                <a:spcPts val="0"/>
              </a:spcBef>
              <a:spcAft>
                <a:spcPts val="600"/>
              </a:spcAft>
              <a:buClr>
                <a:srgbClr val="000000"/>
              </a:buClr>
              <a:buSzPct val="61111"/>
              <a:buNone/>
            </a:pPr>
            <a:r>
              <a:rPr lang="en-US" sz="1800" dirty="0">
                <a:solidFill>
                  <a:schemeClr val="dk1"/>
                </a:solidFill>
                <a:latin typeface="Times New Roman"/>
                <a:ea typeface="Times New Roman"/>
                <a:cs typeface="Times New Roman"/>
                <a:sym typeface="Times New Roman"/>
              </a:rPr>
              <a:t>Libraries: </a:t>
            </a:r>
            <a:r>
              <a:rPr lang="en-US" sz="1800" dirty="0" smtClean="0">
                <a:solidFill>
                  <a:schemeClr val="dk1"/>
                </a:solidFill>
                <a:latin typeface="Times New Roman"/>
                <a:ea typeface="Times New Roman"/>
                <a:cs typeface="Times New Roman"/>
                <a:sym typeface="Times New Roman"/>
              </a:rPr>
              <a:t>Apache Mahout</a:t>
            </a:r>
            <a:endParaRPr lang="en-US" sz="1800" dirty="0">
              <a:solidFill>
                <a:schemeClr val="dk1"/>
              </a:solidFill>
              <a:latin typeface="Times New Roman"/>
              <a:ea typeface="Times New Roman"/>
              <a:cs typeface="Times New Roman"/>
              <a:sym typeface="Times New Roman"/>
            </a:endParaRPr>
          </a:p>
          <a:p>
            <a:pPr marL="0" lvl="0" indent="182880" algn="just" rtl="0">
              <a:lnSpc>
                <a:spcPct val="95000"/>
              </a:lnSpc>
              <a:spcBef>
                <a:spcPts val="0"/>
              </a:spcBef>
              <a:spcAft>
                <a:spcPts val="600"/>
              </a:spcAft>
              <a:buClr>
                <a:srgbClr val="000000"/>
              </a:buClr>
              <a:buSzPct val="61111"/>
              <a:buNone/>
            </a:pPr>
            <a:r>
              <a:rPr lang="en-US" sz="1800" dirty="0">
                <a:solidFill>
                  <a:schemeClr val="dk1"/>
                </a:solidFill>
                <a:latin typeface="Times New Roman"/>
                <a:ea typeface="Times New Roman"/>
                <a:cs typeface="Times New Roman"/>
                <a:sym typeface="Times New Roman"/>
              </a:rPr>
              <a:t>Tools: Eclipse, </a:t>
            </a:r>
            <a:r>
              <a:rPr lang="en-US" sz="1800" dirty="0" err="1">
                <a:solidFill>
                  <a:schemeClr val="dk1"/>
                </a:solidFill>
                <a:latin typeface="Times New Roman"/>
                <a:ea typeface="Times New Roman"/>
                <a:cs typeface="Times New Roman"/>
                <a:sym typeface="Times New Roman"/>
              </a:rPr>
              <a:t>Git</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Hadoop</a:t>
            </a:r>
            <a:r>
              <a:rPr lang="en-US" sz="1800" dirty="0">
                <a:solidFill>
                  <a:schemeClr val="dk1"/>
                </a:solidFill>
                <a:latin typeface="Times New Roman"/>
                <a:ea typeface="Times New Roman"/>
                <a:cs typeface="Times New Roman"/>
                <a:sym typeface="Times New Roman"/>
              </a:rPr>
              <a:t> Environment</a:t>
            </a:r>
          </a:p>
          <a:p>
            <a:pPr marL="0" lvl="0" indent="0" algn="just" rtl="0">
              <a:lnSpc>
                <a:spcPct val="95000"/>
              </a:lnSpc>
              <a:spcBef>
                <a:spcPts val="0"/>
              </a:spcBef>
              <a:spcAft>
                <a:spcPts val="600"/>
              </a:spcAft>
              <a:buClr>
                <a:srgbClr val="000000"/>
              </a:buClr>
              <a:buNone/>
            </a:pPr>
            <a:endParaRPr sz="1800">
              <a:solidFill>
                <a:schemeClr val="dk1"/>
              </a:solidFill>
              <a:latin typeface="Times New Roman"/>
              <a:ea typeface="Times New Roman"/>
              <a:cs typeface="Times New Roman"/>
              <a:sym typeface="Times New Roman"/>
            </a:endParaRPr>
          </a:p>
          <a:p>
            <a:pPr marL="0" lvl="0" indent="0" algn="just" rtl="0">
              <a:lnSpc>
                <a:spcPct val="95000"/>
              </a:lnSpc>
              <a:spcBef>
                <a:spcPts val="0"/>
              </a:spcBef>
              <a:spcAft>
                <a:spcPts val="600"/>
              </a:spcAft>
              <a:buClr>
                <a:srgbClr val="000000"/>
              </a:buClr>
              <a:buSzPct val="61111"/>
              <a:buNone/>
            </a:pPr>
            <a:r>
              <a:rPr lang="en-US" sz="1800" u="sng" dirty="0">
                <a:solidFill>
                  <a:schemeClr val="dk1"/>
                </a:solidFill>
                <a:latin typeface="Times New Roman"/>
                <a:ea typeface="Times New Roman"/>
                <a:cs typeface="Times New Roman"/>
                <a:sym typeface="Times New Roman"/>
              </a:rPr>
              <a:t>Hardware</a:t>
            </a:r>
          </a:p>
          <a:p>
            <a:pPr marL="0" lvl="0" indent="0" algn="just" rtl="0">
              <a:lnSpc>
                <a:spcPct val="95000"/>
              </a:lnSpc>
              <a:spcBef>
                <a:spcPts val="0"/>
              </a:spcBef>
              <a:spcAft>
                <a:spcPts val="600"/>
              </a:spcAft>
              <a:buClr>
                <a:srgbClr val="000000"/>
              </a:buClr>
              <a:buSzPct val="61111"/>
              <a:buNone/>
            </a:pPr>
            <a:r>
              <a:rPr lang="en-US" sz="1800" dirty="0">
                <a:solidFill>
                  <a:schemeClr val="dk1"/>
                </a:solidFill>
                <a:latin typeface="Times New Roman"/>
                <a:ea typeface="Times New Roman"/>
                <a:cs typeface="Times New Roman"/>
                <a:sym typeface="Times New Roman"/>
              </a:rPr>
              <a:t>Deployment of </a:t>
            </a:r>
            <a:r>
              <a:rPr lang="en-US" sz="1800" dirty="0" err="1">
                <a:solidFill>
                  <a:schemeClr val="dk1"/>
                </a:solidFill>
                <a:latin typeface="Times New Roman"/>
                <a:ea typeface="Times New Roman"/>
                <a:cs typeface="Times New Roman"/>
                <a:sym typeface="Times New Roman"/>
              </a:rPr>
              <a:t>Hadoop</a:t>
            </a:r>
            <a:r>
              <a:rPr lang="en-US" sz="1800" dirty="0">
                <a:solidFill>
                  <a:schemeClr val="dk1"/>
                </a:solidFill>
                <a:latin typeface="Times New Roman"/>
                <a:ea typeface="Times New Roman"/>
                <a:cs typeface="Times New Roman"/>
                <a:sym typeface="Times New Roman"/>
              </a:rPr>
              <a:t> on </a:t>
            </a:r>
            <a:r>
              <a:rPr lang="en-US" sz="1800" dirty="0" err="1">
                <a:solidFill>
                  <a:schemeClr val="dk1"/>
                </a:solidFill>
                <a:latin typeface="Times New Roman"/>
                <a:ea typeface="Times New Roman"/>
                <a:cs typeface="Times New Roman"/>
                <a:sym typeface="Times New Roman"/>
              </a:rPr>
              <a:t>Vlab</a:t>
            </a:r>
            <a:r>
              <a:rPr lang="en-US" sz="1800" dirty="0">
                <a:solidFill>
                  <a:schemeClr val="dk1"/>
                </a:solidFill>
                <a:latin typeface="Times New Roman"/>
                <a:ea typeface="Times New Roman"/>
                <a:cs typeface="Times New Roman"/>
                <a:sym typeface="Times New Roman"/>
              </a:rPr>
              <a:t> cloud</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609600" y="152400"/>
            <a:ext cx="8229600" cy="990599"/>
          </a:xfrm>
          <a:prstGeom prst="rect">
            <a:avLst/>
          </a:prstGeom>
          <a:noFill/>
          <a:ln>
            <a:noFill/>
          </a:ln>
        </p:spPr>
        <p:txBody>
          <a:bodyPr lIns="91425" tIns="45700" rIns="91425" bIns="45700" anchor="ctr" anchorCtr="0">
            <a:spAutoFit/>
          </a:bodyPr>
          <a:lstStyle/>
          <a:p>
            <a:pPr marL="0" marR="0" lvl="0" indent="0" algn="ctr" rtl="0">
              <a:lnSpc>
                <a:spcPct val="100000"/>
              </a:lnSpc>
              <a:spcBef>
                <a:spcPts val="0"/>
              </a:spcBef>
              <a:spcAft>
                <a:spcPts val="0"/>
              </a:spcAft>
              <a:buClr>
                <a:srgbClr val="0000FF"/>
              </a:buClr>
              <a:buSzPct val="25000"/>
              <a:buFont typeface="Arial"/>
              <a:buNone/>
            </a:pPr>
            <a:r>
              <a:rPr lang="en-US" sz="4400" dirty="0" err="1">
                <a:solidFill>
                  <a:srgbClr val="0000FF"/>
                </a:solidFill>
              </a:rPr>
              <a:t>RoadMap</a:t>
            </a:r>
            <a:r>
              <a:rPr lang="en-US" sz="4400" dirty="0">
                <a:solidFill>
                  <a:srgbClr val="0000FF"/>
                </a:solidFill>
              </a:rPr>
              <a:t> of the Project</a:t>
            </a:r>
          </a:p>
        </p:txBody>
      </p:sp>
      <p:sp>
        <p:nvSpPr>
          <p:cNvPr id="92" name="Shape 92"/>
          <p:cNvSpPr txBox="1">
            <a:spLocks noGrp="1"/>
          </p:cNvSpPr>
          <p:nvPr>
            <p:ph type="body" idx="1"/>
          </p:nvPr>
        </p:nvSpPr>
        <p:spPr>
          <a:xfrm>
            <a:off x="457200" y="1447800"/>
            <a:ext cx="8229600" cy="646290"/>
          </a:xfrm>
          <a:prstGeom prst="rect">
            <a:avLst/>
          </a:prstGeom>
          <a:noFill/>
          <a:ln>
            <a:noFill/>
          </a:ln>
        </p:spPr>
        <p:txBody>
          <a:bodyPr lIns="91425" tIns="45700" rIns="91425" bIns="45700" anchor="t" anchorCtr="0">
            <a:spAutoFit/>
          </a:bodyPr>
          <a:lstStyle/>
          <a:p>
            <a:pPr marL="0" marR="0" indent="0" algn="l" rtl="0">
              <a:lnSpc>
                <a:spcPct val="100000"/>
              </a:lnSpc>
              <a:spcBef>
                <a:spcPts val="0"/>
              </a:spcBef>
              <a:spcAft>
                <a:spcPts val="0"/>
              </a:spcAft>
              <a:buNone/>
            </a:pPr>
            <a:r>
              <a:rPr lang="en-US" sz="1800" b="1" i="0" u="none" strike="noStrike" cap="none" baseline="0" dirty="0">
                <a:solidFill>
                  <a:schemeClr val="dk1"/>
                </a:solidFill>
                <a:latin typeface="Times New Roman" pitchFamily="18" charset="0"/>
                <a:cs typeface="Times New Roman" pitchFamily="18" charset="0"/>
                <a:sym typeface="Arial"/>
              </a:rPr>
              <a:t>Roadmaps of </a:t>
            </a:r>
            <a:r>
              <a:rPr lang="en-US" sz="1800" b="1" dirty="0">
                <a:solidFill>
                  <a:schemeClr val="dk1"/>
                </a:solidFill>
                <a:latin typeface="Times New Roman" pitchFamily="18" charset="0"/>
                <a:cs typeface="Times New Roman" pitchFamily="18" charset="0"/>
              </a:rPr>
              <a:t>the </a:t>
            </a:r>
            <a:r>
              <a:rPr lang="en-US" sz="1800" b="1" i="0" u="none" strike="noStrike" cap="none" baseline="0" dirty="0">
                <a:solidFill>
                  <a:schemeClr val="dk1"/>
                </a:solidFill>
                <a:latin typeface="Times New Roman" pitchFamily="18" charset="0"/>
                <a:cs typeface="Times New Roman" pitchFamily="18" charset="0"/>
                <a:sym typeface="Arial"/>
              </a:rPr>
              <a:t>project</a:t>
            </a:r>
          </a:p>
          <a:p>
            <a:pPr marL="0" marR="0" lvl="0" indent="0" algn="l" rtl="0">
              <a:lnSpc>
                <a:spcPct val="100000"/>
              </a:lnSpc>
              <a:spcBef>
                <a:spcPts val="0"/>
              </a:spcBef>
              <a:spcAft>
                <a:spcPts val="0"/>
              </a:spcAft>
              <a:buNone/>
            </a:pPr>
            <a:endParaRPr sz="1800" b="1">
              <a:solidFill>
                <a:schemeClr val="dk1"/>
              </a:solidFill>
            </a:endParaRPr>
          </a:p>
        </p:txBody>
      </p:sp>
      <p:pic>
        <p:nvPicPr>
          <p:cNvPr id="93" name="Shape 93"/>
          <p:cNvPicPr preferRelativeResize="0"/>
          <p:nvPr/>
        </p:nvPicPr>
        <p:blipFill>
          <a:blip r:embed="rId3">
            <a:alphaModFix/>
          </a:blip>
          <a:stretch>
            <a:fillRect/>
          </a:stretch>
        </p:blipFill>
        <p:spPr>
          <a:xfrm>
            <a:off x="542362" y="2458824"/>
            <a:ext cx="8364074" cy="2441974"/>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609600" y="152400"/>
            <a:ext cx="8229600" cy="990599"/>
          </a:xfrm>
          <a:prstGeom prst="rect">
            <a:avLst/>
          </a:prstGeom>
          <a:noFill/>
          <a:ln>
            <a:noFill/>
          </a:ln>
        </p:spPr>
        <p:txBody>
          <a:bodyPr lIns="91425" tIns="45700" rIns="91425" bIns="45700" anchor="ctr" anchorCtr="0">
            <a:spAutoFit/>
          </a:bodyPr>
          <a:lstStyle/>
          <a:p>
            <a:pPr marL="0" marR="0" lvl="0" indent="0" algn="ctr" rtl="0">
              <a:lnSpc>
                <a:spcPct val="100000"/>
              </a:lnSpc>
              <a:spcBef>
                <a:spcPts val="0"/>
              </a:spcBef>
              <a:spcAft>
                <a:spcPts val="0"/>
              </a:spcAft>
              <a:buClr>
                <a:srgbClr val="0000FF"/>
              </a:buClr>
              <a:buSzPct val="25000"/>
              <a:buFont typeface="Arial"/>
              <a:buNone/>
            </a:pPr>
            <a:r>
              <a:rPr lang="en-US" sz="4400" b="0" i="0" u="none" strike="noStrike" cap="none" baseline="0" dirty="0">
                <a:solidFill>
                  <a:srgbClr val="0000FF"/>
                </a:solidFill>
                <a:latin typeface="Arial"/>
                <a:ea typeface="Arial"/>
                <a:cs typeface="Arial"/>
                <a:sym typeface="Arial"/>
              </a:rPr>
              <a:t>Technical Details</a:t>
            </a:r>
          </a:p>
        </p:txBody>
      </p:sp>
      <p:sp>
        <p:nvSpPr>
          <p:cNvPr id="100" name="Shape 100"/>
          <p:cNvSpPr txBox="1">
            <a:spLocks noGrp="1"/>
          </p:cNvSpPr>
          <p:nvPr>
            <p:ph type="body" idx="1"/>
          </p:nvPr>
        </p:nvSpPr>
        <p:spPr>
          <a:xfrm>
            <a:off x="457200" y="1447800"/>
            <a:ext cx="8229600" cy="4876799"/>
          </a:xfrm>
          <a:prstGeom prst="rect">
            <a:avLst/>
          </a:prstGeom>
          <a:noFill/>
          <a:ln>
            <a:noFill/>
          </a:ln>
        </p:spPr>
        <p:txBody>
          <a:bodyPr lIns="91425" tIns="45700" rIns="91425" bIns="45700" anchor="t" anchorCtr="0">
            <a:spAutoFit/>
          </a:bodyPr>
          <a:lstStyle/>
          <a:p>
            <a:pPr marL="0" marR="0" indent="0" algn="l" rtl="0">
              <a:lnSpc>
                <a:spcPct val="100000"/>
              </a:lnSpc>
              <a:spcBef>
                <a:spcPts val="0"/>
              </a:spcBef>
              <a:spcAft>
                <a:spcPts val="0"/>
              </a:spcAft>
              <a:buNone/>
            </a:pPr>
            <a:r>
              <a:rPr lang="en-US" dirty="0">
                <a:solidFill>
                  <a:schemeClr val="dk1"/>
                </a:solidFill>
                <a:latin typeface="Times New Roman"/>
                <a:ea typeface="Times New Roman"/>
                <a:cs typeface="Times New Roman"/>
                <a:sym typeface="Times New Roman"/>
              </a:rPr>
              <a:t>The goal of this project is to perform sentiment analysis of the text input by the user as reviews and to capture the positive, negative or neutral sentiment in the review and decide the rating based on these factors. There are various pattern recognition methods available for text analysis. This project aims at finding the best approach and designing an algorithm to do the sentiment analysis and implementing it.</a:t>
            </a:r>
          </a:p>
          <a:p>
            <a:pPr marL="0" marR="0" indent="0" algn="l" rtl="0">
              <a:lnSpc>
                <a:spcPct val="100000"/>
              </a:lnSpc>
              <a:spcBef>
                <a:spcPts val="0"/>
              </a:spcBef>
              <a:spcAft>
                <a:spcPts val="0"/>
              </a:spcAft>
              <a:buNone/>
            </a:pPr>
            <a:endParaRPr>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b="1" dirty="0">
                <a:solidFill>
                  <a:schemeClr val="dk1"/>
                </a:solidFill>
                <a:latin typeface="Times New Roman"/>
                <a:ea typeface="Times New Roman"/>
                <a:cs typeface="Times New Roman"/>
                <a:sym typeface="Times New Roman"/>
              </a:rPr>
              <a:t>System Model</a:t>
            </a:r>
          </a:p>
        </p:txBody>
      </p:sp>
      <p:pic>
        <p:nvPicPr>
          <p:cNvPr id="101" name="Shape 101"/>
          <p:cNvPicPr preferRelativeResize="0"/>
          <p:nvPr/>
        </p:nvPicPr>
        <p:blipFill>
          <a:blip r:embed="rId3">
            <a:alphaModFix/>
          </a:blip>
          <a:stretch>
            <a:fillRect/>
          </a:stretch>
        </p:blipFill>
        <p:spPr>
          <a:xfrm>
            <a:off x="2709850" y="2583000"/>
            <a:ext cx="3420999" cy="3930499"/>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609600" y="152400"/>
            <a:ext cx="8229600" cy="990599"/>
          </a:xfrm>
          <a:prstGeom prst="rect">
            <a:avLst/>
          </a:prstGeom>
          <a:noFill/>
          <a:ln>
            <a:noFill/>
          </a:ln>
        </p:spPr>
        <p:txBody>
          <a:bodyPr lIns="91425" tIns="45700" rIns="91425" bIns="45700" anchor="ctr" anchorCtr="0">
            <a:spAutoFit/>
          </a:bodyPr>
          <a:lstStyle/>
          <a:p>
            <a:pPr marL="0" marR="0" lvl="0" indent="0" algn="ctr" rtl="0">
              <a:lnSpc>
                <a:spcPct val="100000"/>
              </a:lnSpc>
              <a:spcBef>
                <a:spcPts val="0"/>
              </a:spcBef>
              <a:spcAft>
                <a:spcPts val="0"/>
              </a:spcAft>
              <a:buClr>
                <a:srgbClr val="0000FF"/>
              </a:buClr>
              <a:buSzPct val="25000"/>
              <a:buFont typeface="Arial"/>
              <a:buNone/>
            </a:pPr>
            <a:r>
              <a:rPr lang="en-US" sz="4400" b="0" i="0" u="none" strike="noStrike" cap="none" baseline="0" dirty="0">
                <a:solidFill>
                  <a:srgbClr val="0000FF"/>
                </a:solidFill>
                <a:latin typeface="Arial"/>
                <a:ea typeface="Arial"/>
                <a:cs typeface="Arial"/>
                <a:sym typeface="Arial"/>
              </a:rPr>
              <a:t>Risks and Benefits </a:t>
            </a:r>
          </a:p>
        </p:txBody>
      </p:sp>
      <p:sp>
        <p:nvSpPr>
          <p:cNvPr id="108" name="Shape 108"/>
          <p:cNvSpPr txBox="1">
            <a:spLocks noGrp="1"/>
          </p:cNvSpPr>
          <p:nvPr>
            <p:ph type="body" idx="1"/>
          </p:nvPr>
        </p:nvSpPr>
        <p:spPr>
          <a:xfrm>
            <a:off x="457200" y="1447800"/>
            <a:ext cx="8229600" cy="5099817"/>
          </a:xfrm>
          <a:prstGeom prst="rect">
            <a:avLst/>
          </a:prstGeom>
          <a:noFill/>
          <a:ln>
            <a:noFill/>
          </a:ln>
        </p:spPr>
        <p:txBody>
          <a:bodyPr lIns="91425" tIns="45700" rIns="91425" bIns="45700" anchor="t" anchorCtr="0">
            <a:spAutoFit/>
          </a:bodyPr>
          <a:lstStyle/>
          <a:p>
            <a:pPr marL="457200" marR="0" lvl="0" indent="-317500" algn="l" rtl="0">
              <a:lnSpc>
                <a:spcPct val="90000"/>
              </a:lnSpc>
              <a:spcBef>
                <a:spcPts val="0"/>
              </a:spcBef>
              <a:spcAft>
                <a:spcPts val="0"/>
              </a:spcAft>
              <a:buClr>
                <a:schemeClr val="dk1"/>
              </a:buClr>
              <a:buSzPct val="100000"/>
              <a:buFont typeface="Arial"/>
              <a:buChar char="•"/>
            </a:pPr>
            <a:r>
              <a:rPr lang="en-US" b="1" dirty="0">
                <a:solidFill>
                  <a:schemeClr val="dk1"/>
                </a:solidFill>
                <a:latin typeface="Times New Roman" pitchFamily="18" charset="0"/>
                <a:cs typeface="Times New Roman" pitchFamily="18" charset="0"/>
              </a:rPr>
              <a:t>Risks</a:t>
            </a:r>
          </a:p>
          <a:p>
            <a:pPr marL="0" marR="0" indent="0" algn="l" rtl="0">
              <a:lnSpc>
                <a:spcPct val="90000"/>
              </a:lnSpc>
              <a:spcBef>
                <a:spcPts val="560"/>
              </a:spcBef>
              <a:spcAft>
                <a:spcPts val="0"/>
              </a:spcAft>
              <a:buNone/>
            </a:pPr>
            <a:endParaRPr>
              <a:solidFill>
                <a:schemeClr val="dk1"/>
              </a:solidFill>
            </a:endParaRPr>
          </a:p>
          <a:p>
            <a:pPr marL="0" marR="0" indent="0" algn="l" rtl="0">
              <a:lnSpc>
                <a:spcPct val="90000"/>
              </a:lnSpc>
              <a:spcBef>
                <a:spcPts val="560"/>
              </a:spcBef>
              <a:spcAft>
                <a:spcPts val="0"/>
              </a:spcAft>
              <a:buNone/>
            </a:pPr>
            <a:endParaRPr>
              <a:solidFill>
                <a:schemeClr val="dk1"/>
              </a:solidFill>
            </a:endParaRPr>
          </a:p>
          <a:p>
            <a:pPr marL="0" marR="0" indent="0" algn="l" rtl="0">
              <a:lnSpc>
                <a:spcPct val="90000"/>
              </a:lnSpc>
              <a:spcBef>
                <a:spcPts val="560"/>
              </a:spcBef>
              <a:spcAft>
                <a:spcPts val="0"/>
              </a:spcAft>
              <a:buNone/>
            </a:pPr>
            <a:endParaRPr>
              <a:solidFill>
                <a:schemeClr val="dk1"/>
              </a:solidFill>
            </a:endParaRPr>
          </a:p>
          <a:p>
            <a:pPr marL="0" marR="0" indent="0" algn="l" rtl="0">
              <a:lnSpc>
                <a:spcPct val="90000"/>
              </a:lnSpc>
              <a:spcBef>
                <a:spcPts val="560"/>
              </a:spcBef>
              <a:spcAft>
                <a:spcPts val="0"/>
              </a:spcAft>
              <a:buNone/>
            </a:pPr>
            <a:endParaRPr>
              <a:solidFill>
                <a:schemeClr val="dk1"/>
              </a:solidFill>
            </a:endParaRPr>
          </a:p>
          <a:p>
            <a:pPr marL="0" marR="0" indent="0" algn="l" rtl="0">
              <a:lnSpc>
                <a:spcPct val="90000"/>
              </a:lnSpc>
              <a:spcBef>
                <a:spcPts val="560"/>
              </a:spcBef>
              <a:spcAft>
                <a:spcPts val="0"/>
              </a:spcAft>
              <a:buNone/>
            </a:pPr>
            <a:endParaRPr>
              <a:solidFill>
                <a:schemeClr val="dk1"/>
              </a:solidFill>
            </a:endParaRPr>
          </a:p>
          <a:p>
            <a:pPr marL="0" marR="0" indent="0" algn="l" rtl="0">
              <a:lnSpc>
                <a:spcPct val="90000"/>
              </a:lnSpc>
              <a:spcBef>
                <a:spcPts val="560"/>
              </a:spcBef>
              <a:spcAft>
                <a:spcPts val="0"/>
              </a:spcAft>
              <a:buNone/>
            </a:pPr>
            <a:endParaRPr>
              <a:solidFill>
                <a:schemeClr val="dk1"/>
              </a:solidFill>
            </a:endParaRPr>
          </a:p>
          <a:p>
            <a:pPr marL="0" marR="0" indent="0" algn="l" rtl="0">
              <a:lnSpc>
                <a:spcPct val="90000"/>
              </a:lnSpc>
              <a:spcBef>
                <a:spcPts val="560"/>
              </a:spcBef>
              <a:spcAft>
                <a:spcPts val="0"/>
              </a:spcAft>
              <a:buNone/>
            </a:pPr>
            <a:endParaRPr>
              <a:solidFill>
                <a:schemeClr val="dk1"/>
              </a:solidFill>
            </a:endParaRPr>
          </a:p>
          <a:p>
            <a:pPr marL="0" marR="0" indent="0" algn="l" rtl="0">
              <a:lnSpc>
                <a:spcPct val="90000"/>
              </a:lnSpc>
              <a:spcBef>
                <a:spcPts val="560"/>
              </a:spcBef>
              <a:spcAft>
                <a:spcPts val="0"/>
              </a:spcAft>
              <a:buNone/>
            </a:pPr>
            <a:endParaRPr>
              <a:solidFill>
                <a:schemeClr val="dk1"/>
              </a:solidFill>
            </a:endParaRPr>
          </a:p>
          <a:p>
            <a:pPr marL="0" marR="0" indent="0" algn="l" rtl="0">
              <a:lnSpc>
                <a:spcPct val="90000"/>
              </a:lnSpc>
              <a:spcBef>
                <a:spcPts val="560"/>
              </a:spcBef>
              <a:spcAft>
                <a:spcPts val="0"/>
              </a:spcAft>
              <a:buNone/>
            </a:pPr>
            <a:endParaRPr>
              <a:solidFill>
                <a:schemeClr val="dk1"/>
              </a:solidFill>
            </a:endParaRPr>
          </a:p>
          <a:p>
            <a:pPr marL="0" marR="0" indent="0" algn="l" rtl="0">
              <a:lnSpc>
                <a:spcPct val="90000"/>
              </a:lnSpc>
              <a:spcBef>
                <a:spcPts val="560"/>
              </a:spcBef>
              <a:spcAft>
                <a:spcPts val="0"/>
              </a:spcAft>
              <a:buNone/>
            </a:pPr>
            <a:endParaRPr>
              <a:solidFill>
                <a:schemeClr val="dk1"/>
              </a:solidFill>
            </a:endParaRPr>
          </a:p>
          <a:p>
            <a:pPr marL="457200" marR="0" lvl="0" indent="-317500" algn="l" rtl="0">
              <a:lnSpc>
                <a:spcPct val="90000"/>
              </a:lnSpc>
              <a:spcBef>
                <a:spcPts val="560"/>
              </a:spcBef>
              <a:spcAft>
                <a:spcPts val="0"/>
              </a:spcAft>
              <a:buClr>
                <a:schemeClr val="dk1"/>
              </a:buClr>
              <a:buSzPct val="100000"/>
              <a:buFont typeface="Arial"/>
              <a:buChar char="•"/>
            </a:pPr>
            <a:r>
              <a:rPr lang="en-US" b="1" i="0" u="none" strike="noStrike" cap="none" baseline="0" dirty="0">
                <a:solidFill>
                  <a:schemeClr val="dk1"/>
                </a:solidFill>
                <a:latin typeface="Times New Roman" pitchFamily="18" charset="0"/>
                <a:cs typeface="Times New Roman" pitchFamily="18" charset="0"/>
                <a:sym typeface="Arial"/>
              </a:rPr>
              <a:t>Potential applications &amp; benefits:</a:t>
            </a:r>
          </a:p>
          <a:p>
            <a:pPr marL="457200" marR="0" indent="0" algn="l" rtl="0">
              <a:lnSpc>
                <a:spcPct val="90000"/>
              </a:lnSpc>
              <a:spcBef>
                <a:spcPts val="480"/>
              </a:spcBef>
              <a:spcAft>
                <a:spcPts val="0"/>
              </a:spcAft>
              <a:buNone/>
            </a:pPr>
            <a:r>
              <a:rPr lang="en-US" dirty="0">
                <a:solidFill>
                  <a:schemeClr val="dk1"/>
                </a:solidFill>
                <a:latin typeface="Times New Roman"/>
                <a:ea typeface="Times New Roman"/>
                <a:cs typeface="Times New Roman"/>
                <a:sym typeface="Times New Roman"/>
              </a:rPr>
              <a:t>As a future work, we can include a larger interest set that can be included in the search criteria to let the user filter the reviews based on multiple categories like location</a:t>
            </a:r>
            <a:r>
              <a:rPr lang="en-US" dirty="0" smtClean="0">
                <a:solidFill>
                  <a:schemeClr val="dk1"/>
                </a:solidFill>
                <a:latin typeface="Times New Roman"/>
                <a:ea typeface="Times New Roman"/>
                <a:cs typeface="Times New Roman"/>
                <a:sym typeface="Times New Roman"/>
              </a:rPr>
              <a:t>, check-in </a:t>
            </a:r>
            <a:r>
              <a:rPr lang="en-US" dirty="0">
                <a:solidFill>
                  <a:schemeClr val="dk1"/>
                </a:solidFill>
                <a:latin typeface="Times New Roman"/>
                <a:ea typeface="Times New Roman"/>
                <a:cs typeface="Times New Roman"/>
                <a:sym typeface="Times New Roman"/>
              </a:rPr>
              <a:t>sets and tips etc.</a:t>
            </a:r>
          </a:p>
          <a:p>
            <a:pPr marL="457200" lvl="0" indent="0" algn="just" rtl="0">
              <a:lnSpc>
                <a:spcPct val="95000"/>
              </a:lnSpc>
              <a:spcBef>
                <a:spcPts val="0"/>
              </a:spcBef>
              <a:spcAft>
                <a:spcPts val="600"/>
              </a:spcAft>
              <a:buClr>
                <a:schemeClr val="dk1"/>
              </a:buClr>
              <a:buSzPct val="78571"/>
              <a:buFont typeface="Arial"/>
              <a:buNone/>
            </a:pPr>
            <a:r>
              <a:rPr lang="en-US" dirty="0">
                <a:solidFill>
                  <a:schemeClr val="dk1"/>
                </a:solidFill>
                <a:latin typeface="Times New Roman"/>
                <a:ea typeface="Times New Roman"/>
                <a:cs typeface="Times New Roman"/>
                <a:sym typeface="Times New Roman"/>
              </a:rPr>
              <a:t>It is often the case that a review and its corresponding rating provided by the user are subjective and not consistent. Hence, this application can be used to get consistent ratings and the same can be used to effectively recommend businesses that fall in the similar rating categories. </a:t>
            </a:r>
          </a:p>
          <a:p>
            <a:pPr marL="457200" marR="0" lvl="0" indent="0" algn="l" rtl="0">
              <a:lnSpc>
                <a:spcPct val="90000"/>
              </a:lnSpc>
              <a:spcBef>
                <a:spcPts val="480"/>
              </a:spcBef>
              <a:spcAft>
                <a:spcPts val="0"/>
              </a:spcAft>
              <a:buNone/>
            </a:pPr>
            <a:endParaRPr/>
          </a:p>
          <a:p>
            <a:pPr marL="342900" marR="0" lvl="0" indent="-190500" algn="l" rtl="0">
              <a:spcBef>
                <a:spcPts val="480"/>
              </a:spcBef>
              <a:spcAft>
                <a:spcPts val="0"/>
              </a:spcAft>
              <a:buClr>
                <a:schemeClr val="dk1"/>
              </a:buClr>
              <a:buFont typeface="Arial"/>
              <a:buNone/>
            </a:pPr>
            <a:endParaRPr sz="2400" b="0" i="0" u="none" strike="noStrike" cap="none" baseline="0">
              <a:solidFill>
                <a:schemeClr val="dk1"/>
              </a:solidFill>
              <a:latin typeface="Arial"/>
              <a:ea typeface="Arial"/>
              <a:cs typeface="Arial"/>
              <a:sym typeface="Arial"/>
            </a:endParaRPr>
          </a:p>
        </p:txBody>
      </p:sp>
      <p:pic>
        <p:nvPicPr>
          <p:cNvPr id="109" name="Shape 109"/>
          <p:cNvPicPr preferRelativeResize="0"/>
          <p:nvPr/>
        </p:nvPicPr>
        <p:blipFill>
          <a:blip r:embed="rId3">
            <a:alphaModFix/>
          </a:blip>
          <a:stretch>
            <a:fillRect/>
          </a:stretch>
        </p:blipFill>
        <p:spPr>
          <a:xfrm>
            <a:off x="1014800" y="1824687"/>
            <a:ext cx="6743700" cy="2581275"/>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457200" y="1447800"/>
            <a:ext cx="8305799" cy="4524275"/>
          </a:xfrm>
          <a:prstGeom prst="rect">
            <a:avLst/>
          </a:prstGeom>
          <a:noFill/>
          <a:ln>
            <a:noFill/>
          </a:ln>
        </p:spPr>
        <p:txBody>
          <a:bodyPr lIns="91425" tIns="45700" rIns="91425" bIns="45700" anchor="t" anchorCtr="0">
            <a:spAutoFit/>
          </a:bodyPr>
          <a:lstStyle/>
          <a:p>
            <a:pPr marL="660400" marR="0" lvl="0" indent="-457200" algn="l" rtl="0">
              <a:spcBef>
                <a:spcPts val="0"/>
              </a:spcBef>
              <a:spcAft>
                <a:spcPts val="0"/>
              </a:spcAft>
              <a:buClr>
                <a:schemeClr val="dk1"/>
              </a:buClr>
              <a:buFont typeface="Arial"/>
              <a:buAutoNum type="arabicPeriod"/>
            </a:pPr>
            <a:r>
              <a:rPr lang="en-US" sz="2400" b="1" i="0" u="none" strike="noStrike" cap="none" baseline="0" dirty="0" smtClean="0">
                <a:solidFill>
                  <a:schemeClr val="dk1"/>
                </a:solidFill>
                <a:latin typeface="Times New Roman" pitchFamily="18" charset="0"/>
                <a:cs typeface="Times New Roman" pitchFamily="18" charset="0"/>
                <a:sym typeface="Arial"/>
              </a:rPr>
              <a:t>Setting up the local </a:t>
            </a:r>
            <a:r>
              <a:rPr lang="en-US" sz="2400" b="1" i="0" u="none" strike="noStrike" cap="none" baseline="0" dirty="0" err="1" smtClean="0">
                <a:solidFill>
                  <a:schemeClr val="dk1"/>
                </a:solidFill>
                <a:latin typeface="Times New Roman" pitchFamily="18" charset="0"/>
                <a:cs typeface="Times New Roman" pitchFamily="18" charset="0"/>
                <a:sym typeface="Arial"/>
              </a:rPr>
              <a:t>Hadoop</a:t>
            </a:r>
            <a:r>
              <a:rPr lang="en-US" sz="2400" b="1" i="0" u="none" strike="noStrike" cap="none" baseline="0" dirty="0" smtClean="0">
                <a:solidFill>
                  <a:schemeClr val="dk1"/>
                </a:solidFill>
                <a:latin typeface="Times New Roman" pitchFamily="18" charset="0"/>
                <a:cs typeface="Times New Roman" pitchFamily="18" charset="0"/>
                <a:sym typeface="Arial"/>
              </a:rPr>
              <a:t> environment on the </a:t>
            </a:r>
            <a:r>
              <a:rPr lang="en-US" sz="2400" b="1" i="0" u="none" strike="noStrike" cap="none" baseline="0" dirty="0" err="1" smtClean="0">
                <a:solidFill>
                  <a:schemeClr val="dk1"/>
                </a:solidFill>
                <a:latin typeface="Times New Roman" pitchFamily="18" charset="0"/>
                <a:cs typeface="Times New Roman" pitchFamily="18" charset="0"/>
                <a:sym typeface="Arial"/>
              </a:rPr>
              <a:t>Vla</a:t>
            </a:r>
            <a:r>
              <a:rPr lang="en-US" sz="2400" b="1" baseline="0" dirty="0" err="1" smtClean="0">
                <a:solidFill>
                  <a:schemeClr val="dk1"/>
                </a:solidFill>
                <a:latin typeface="Times New Roman" pitchFamily="18" charset="0"/>
                <a:cs typeface="Times New Roman" pitchFamily="18" charset="0"/>
              </a:rPr>
              <a:t>b</a:t>
            </a:r>
            <a:r>
              <a:rPr lang="en-US" sz="2400" b="1" dirty="0" smtClean="0">
                <a:solidFill>
                  <a:schemeClr val="dk1"/>
                </a:solidFill>
                <a:latin typeface="Times New Roman" pitchFamily="18" charset="0"/>
                <a:cs typeface="Times New Roman" pitchFamily="18" charset="0"/>
              </a:rPr>
              <a:t> cloud</a:t>
            </a:r>
          </a:p>
          <a:p>
            <a:pPr marL="660400" marR="0" lvl="0" indent="-457200" algn="l" rtl="0">
              <a:spcBef>
                <a:spcPts val="0"/>
              </a:spcBef>
              <a:spcAft>
                <a:spcPts val="0"/>
              </a:spcAft>
              <a:buClr>
                <a:schemeClr val="dk1"/>
              </a:buClr>
              <a:buFont typeface="Arial" pitchFamily="34" charset="0"/>
              <a:buChar char="•"/>
            </a:pPr>
            <a:r>
              <a:rPr lang="en-US" sz="2400" b="0" i="0" u="none" strike="noStrike" cap="none" baseline="0" dirty="0" smtClean="0">
                <a:solidFill>
                  <a:schemeClr val="dk1"/>
                </a:solidFill>
                <a:latin typeface="Times New Roman" pitchFamily="18" charset="0"/>
                <a:cs typeface="Times New Roman" pitchFamily="18" charset="0"/>
                <a:sym typeface="Arial"/>
              </a:rPr>
              <a:t>Initially single</a:t>
            </a:r>
            <a:r>
              <a:rPr lang="en-US" sz="2400" b="0" i="0" u="none" strike="noStrike" cap="none" dirty="0" smtClean="0">
                <a:solidFill>
                  <a:schemeClr val="dk1"/>
                </a:solidFill>
                <a:latin typeface="Times New Roman" pitchFamily="18" charset="0"/>
                <a:cs typeface="Times New Roman" pitchFamily="18" charset="0"/>
                <a:sym typeface="Arial"/>
              </a:rPr>
              <a:t> node cluster  backed by </a:t>
            </a:r>
            <a:r>
              <a:rPr lang="en-US" sz="2400" b="0" i="0" u="none" strike="noStrike" cap="none" dirty="0" err="1" smtClean="0">
                <a:solidFill>
                  <a:schemeClr val="dk1"/>
                </a:solidFill>
                <a:latin typeface="Times New Roman" pitchFamily="18" charset="0"/>
                <a:cs typeface="Times New Roman" pitchFamily="18" charset="0"/>
                <a:sym typeface="Arial"/>
              </a:rPr>
              <a:t>Hadoop</a:t>
            </a:r>
            <a:r>
              <a:rPr lang="en-US" sz="2400" b="0" i="0" u="none" strike="noStrike" cap="none" dirty="0" smtClean="0">
                <a:solidFill>
                  <a:schemeClr val="dk1"/>
                </a:solidFill>
                <a:latin typeface="Times New Roman" pitchFamily="18" charset="0"/>
                <a:cs typeface="Times New Roman" pitchFamily="18" charset="0"/>
                <a:sym typeface="Arial"/>
              </a:rPr>
              <a:t> Distributed File system was set up on the </a:t>
            </a:r>
            <a:r>
              <a:rPr lang="en-US" sz="2400" b="0" i="0" u="none" strike="noStrike" cap="none" dirty="0" err="1" smtClean="0">
                <a:solidFill>
                  <a:schemeClr val="dk1"/>
                </a:solidFill>
                <a:latin typeface="Times New Roman" pitchFamily="18" charset="0"/>
                <a:cs typeface="Times New Roman" pitchFamily="18" charset="0"/>
                <a:sym typeface="Arial"/>
              </a:rPr>
              <a:t>Ubuntu</a:t>
            </a:r>
            <a:r>
              <a:rPr lang="en-US" sz="2400" b="0" i="0" u="none" strike="noStrike" cap="none" dirty="0" smtClean="0">
                <a:solidFill>
                  <a:schemeClr val="dk1"/>
                </a:solidFill>
                <a:latin typeface="Times New Roman" pitchFamily="18" charset="0"/>
                <a:cs typeface="Times New Roman" pitchFamily="18" charset="0"/>
                <a:sym typeface="Arial"/>
              </a:rPr>
              <a:t> machine . </a:t>
            </a:r>
            <a:endParaRPr lang="en-US" sz="2400" dirty="0" smtClean="0">
              <a:solidFill>
                <a:schemeClr val="dk1"/>
              </a:solidFill>
              <a:latin typeface="Times New Roman" pitchFamily="18" charset="0"/>
              <a:cs typeface="Times New Roman" pitchFamily="18" charset="0"/>
            </a:endParaRPr>
          </a:p>
          <a:p>
            <a:pPr marL="660400" lvl="0" indent="-457200">
              <a:spcBef>
                <a:spcPts val="0"/>
              </a:spcBef>
              <a:buFont typeface="Arial" pitchFamily="34" charset="0"/>
              <a:buChar char="•"/>
            </a:pPr>
            <a:r>
              <a:rPr lang="en-US" sz="2400" dirty="0" smtClean="0">
                <a:solidFill>
                  <a:schemeClr val="dk1"/>
                </a:solidFill>
                <a:latin typeface="Times New Roman" pitchFamily="18" charset="0"/>
                <a:cs typeface="Times New Roman" pitchFamily="18" charset="0"/>
              </a:rPr>
              <a:t>T</a:t>
            </a:r>
            <a:r>
              <a:rPr lang="en-US" sz="2400" b="0" i="0" u="none" strike="noStrike" cap="none" dirty="0" smtClean="0">
                <a:solidFill>
                  <a:schemeClr val="dk1"/>
                </a:solidFill>
                <a:latin typeface="Times New Roman" pitchFamily="18" charset="0"/>
                <a:cs typeface="Times New Roman" pitchFamily="18" charset="0"/>
                <a:sym typeface="Arial"/>
              </a:rPr>
              <a:t>hen multi node cluster backed </a:t>
            </a:r>
            <a:r>
              <a:rPr lang="en-US" sz="2400" dirty="0" smtClean="0">
                <a:solidFill>
                  <a:schemeClr val="dk1"/>
                </a:solidFill>
                <a:latin typeface="Times New Roman" pitchFamily="18" charset="0"/>
                <a:cs typeface="Times New Roman" pitchFamily="18" charset="0"/>
              </a:rPr>
              <a:t>by </a:t>
            </a:r>
            <a:r>
              <a:rPr lang="en-US" sz="2400" dirty="0" err="1" smtClean="0">
                <a:solidFill>
                  <a:schemeClr val="dk1"/>
                </a:solidFill>
                <a:latin typeface="Times New Roman" pitchFamily="18" charset="0"/>
                <a:cs typeface="Times New Roman" pitchFamily="18" charset="0"/>
              </a:rPr>
              <a:t>Hadoop</a:t>
            </a:r>
            <a:r>
              <a:rPr lang="en-US" sz="2400" dirty="0" smtClean="0">
                <a:solidFill>
                  <a:schemeClr val="dk1"/>
                </a:solidFill>
                <a:latin typeface="Times New Roman" pitchFamily="18" charset="0"/>
                <a:cs typeface="Times New Roman" pitchFamily="18" charset="0"/>
              </a:rPr>
              <a:t> Distributed File system was set up on the </a:t>
            </a:r>
            <a:r>
              <a:rPr lang="en-US" sz="2400" dirty="0" err="1" smtClean="0">
                <a:solidFill>
                  <a:schemeClr val="dk1"/>
                </a:solidFill>
                <a:latin typeface="Times New Roman" pitchFamily="18" charset="0"/>
                <a:cs typeface="Times New Roman" pitchFamily="18" charset="0"/>
              </a:rPr>
              <a:t>Ubuntu</a:t>
            </a:r>
            <a:r>
              <a:rPr lang="en-US" sz="2400" dirty="0" smtClean="0">
                <a:solidFill>
                  <a:schemeClr val="dk1"/>
                </a:solidFill>
                <a:latin typeface="Times New Roman" pitchFamily="18" charset="0"/>
                <a:cs typeface="Times New Roman" pitchFamily="18" charset="0"/>
              </a:rPr>
              <a:t> machine . </a:t>
            </a:r>
            <a:endParaRPr lang="en-US" sz="2400" dirty="0" smtClean="0">
              <a:solidFill>
                <a:schemeClr val="dk1"/>
              </a:solidFill>
              <a:latin typeface="Times New Roman" pitchFamily="18" charset="0"/>
              <a:cs typeface="Times New Roman" pitchFamily="18" charset="0"/>
            </a:endParaRPr>
          </a:p>
          <a:p>
            <a:pPr marL="660400" lvl="0" indent="-457200">
              <a:spcBef>
                <a:spcPts val="0"/>
              </a:spcBef>
              <a:buNone/>
            </a:pPr>
            <a:endParaRPr lang="en-US" sz="2400" dirty="0" smtClean="0">
              <a:solidFill>
                <a:schemeClr val="dk1"/>
              </a:solidFill>
              <a:latin typeface="Times New Roman" pitchFamily="18" charset="0"/>
              <a:cs typeface="Times New Roman" pitchFamily="18" charset="0"/>
            </a:endParaRPr>
          </a:p>
          <a:p>
            <a:pPr marL="660400" indent="-457200">
              <a:spcBef>
                <a:spcPts val="0"/>
              </a:spcBef>
              <a:buAutoNum type="arabicPeriod" startAt="2"/>
            </a:pPr>
            <a:r>
              <a:rPr lang="en-US" sz="2400" b="1" dirty="0" smtClean="0">
                <a:solidFill>
                  <a:schemeClr val="dk1"/>
                </a:solidFill>
                <a:latin typeface="Times New Roman" pitchFamily="18" charset="0"/>
                <a:cs typeface="Times New Roman" pitchFamily="18" charset="0"/>
              </a:rPr>
              <a:t>Choosing the best learning </a:t>
            </a:r>
            <a:r>
              <a:rPr lang="en-US" sz="2400" b="1" dirty="0" err="1" smtClean="0">
                <a:solidFill>
                  <a:schemeClr val="dk1"/>
                </a:solidFill>
                <a:latin typeface="Times New Roman" pitchFamily="18" charset="0"/>
                <a:cs typeface="Times New Roman" pitchFamily="18" charset="0"/>
              </a:rPr>
              <a:t>algorihm</a:t>
            </a:r>
            <a:r>
              <a:rPr lang="en-US" sz="2400" b="1" dirty="0" smtClean="0">
                <a:solidFill>
                  <a:schemeClr val="dk1"/>
                </a:solidFill>
                <a:latin typeface="Times New Roman" pitchFamily="18" charset="0"/>
                <a:cs typeface="Times New Roman" pitchFamily="18" charset="0"/>
              </a:rPr>
              <a:t> for predicting the rating based on yelp dataset.</a:t>
            </a:r>
          </a:p>
          <a:p>
            <a:pPr marL="660400" indent="-457200">
              <a:spcBef>
                <a:spcPts val="0"/>
              </a:spcBef>
            </a:pPr>
            <a:r>
              <a:rPr lang="en-US" sz="2400" dirty="0" smtClean="0">
                <a:solidFill>
                  <a:schemeClr val="dk1"/>
                </a:solidFill>
                <a:latin typeface="Times New Roman" pitchFamily="18" charset="0"/>
                <a:cs typeface="Times New Roman" pitchFamily="18" charset="0"/>
              </a:rPr>
              <a:t>Random Forest classifier is chosen as the best learning algorithm as it is very accurate for numerical </a:t>
            </a:r>
            <a:r>
              <a:rPr lang="en-US" sz="2400" dirty="0" smtClean="0">
                <a:solidFill>
                  <a:schemeClr val="dk1"/>
                </a:solidFill>
                <a:latin typeface="Times New Roman" pitchFamily="18" charset="0"/>
                <a:cs typeface="Times New Roman" pitchFamily="18" charset="0"/>
              </a:rPr>
              <a:t>data.</a:t>
            </a:r>
            <a:endParaRPr lang="en-US" sz="2400" b="1" dirty="0" smtClean="0">
              <a:solidFill>
                <a:schemeClr val="dk1"/>
              </a:solidFill>
              <a:latin typeface="Times New Roman" pitchFamily="18" charset="0"/>
              <a:cs typeface="Times New Roman" pitchFamily="18" charset="0"/>
            </a:endParaRPr>
          </a:p>
          <a:p>
            <a:pPr marL="660400" indent="-457200">
              <a:spcBef>
                <a:spcPts val="0"/>
              </a:spcBef>
              <a:buNone/>
            </a:pPr>
            <a:endParaRPr lang="en-US" sz="2400" dirty="0" smtClean="0">
              <a:solidFill>
                <a:schemeClr val="dk1"/>
              </a:solidFill>
              <a:latin typeface="Times New Roman" pitchFamily="18" charset="0"/>
              <a:cs typeface="Times New Roman" pitchFamily="18" charset="0"/>
            </a:endParaRPr>
          </a:p>
        </p:txBody>
      </p:sp>
      <p:sp>
        <p:nvSpPr>
          <p:cNvPr id="116" name="Shape 116"/>
          <p:cNvSpPr txBox="1">
            <a:spLocks noGrp="1"/>
          </p:cNvSpPr>
          <p:nvPr>
            <p:ph type="title"/>
          </p:nvPr>
        </p:nvSpPr>
        <p:spPr>
          <a:xfrm>
            <a:off x="990600" y="0"/>
            <a:ext cx="7467600" cy="1143000"/>
          </a:xfrm>
          <a:prstGeom prst="rect">
            <a:avLst/>
          </a:prstGeom>
          <a:noFill/>
          <a:ln>
            <a:noFill/>
          </a:ln>
        </p:spPr>
        <p:txBody>
          <a:bodyPr lIns="91425" tIns="45700" rIns="91425" bIns="45700" anchor="ctr" anchorCtr="1">
            <a:spAutoFit/>
          </a:bodyPr>
          <a:lstStyle/>
          <a:p>
            <a:pPr marL="0" marR="0" lvl="0" indent="0" algn="ctr" rtl="0">
              <a:lnSpc>
                <a:spcPct val="100000"/>
              </a:lnSpc>
              <a:spcBef>
                <a:spcPts val="0"/>
              </a:spcBef>
              <a:spcAft>
                <a:spcPts val="0"/>
              </a:spcAft>
              <a:buClr>
                <a:srgbClr val="0000FF"/>
              </a:buClr>
              <a:buSzPct val="25000"/>
              <a:buFont typeface="Arial"/>
              <a:buNone/>
            </a:pPr>
            <a:r>
              <a:rPr lang="en-US" sz="4000" b="1" i="0" u="none" strike="noStrike" cap="none" baseline="0" dirty="0">
                <a:solidFill>
                  <a:srgbClr val="0000FF"/>
                </a:solidFill>
                <a:latin typeface="Arial"/>
                <a:ea typeface="Arial"/>
                <a:cs typeface="Arial"/>
                <a:sym typeface="Arial"/>
              </a:rPr>
              <a:t>Tasks Accomplished  by Now </a:t>
            </a:r>
          </a:p>
        </p:txBody>
      </p:sp>
    </p:spTree>
  </p:cSld>
  <p:clrMapOvr>
    <a:masterClrMapping/>
  </p:clrMapOvr>
  <p:transition spd="slow">
    <p:cut/>
  </p:transition>
</p:sld>
</file>

<file path=ppt/theme/theme1.xml><?xml version="1.0" encoding="utf-8"?>
<a:theme xmlns:a="http://schemas.openxmlformats.org/drawingml/2006/main" name="2_Custom Design">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Custom Design">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776</Words>
  <PresentationFormat>On-screen Show (4:3)</PresentationFormat>
  <Paragraphs>104</Paragraphs>
  <Slides>18</Slides>
  <Notes>11</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2_Custom Design</vt:lpstr>
      <vt:lpstr>3_Custom Design</vt:lpstr>
      <vt:lpstr> Deployment of Hadoop MapReduce environment in a private cloud and implement Sentiment Analysis of Yelp dataset  </vt:lpstr>
      <vt:lpstr> Project Description</vt:lpstr>
      <vt:lpstr>Project Tasks</vt:lpstr>
      <vt:lpstr>Task Allocation</vt:lpstr>
      <vt:lpstr>Hardware and Software Tools</vt:lpstr>
      <vt:lpstr>RoadMap of the Project</vt:lpstr>
      <vt:lpstr>Technical Details</vt:lpstr>
      <vt:lpstr>Risks and Benefits </vt:lpstr>
      <vt:lpstr>Tasks Accomplished  by Now </vt:lpstr>
      <vt:lpstr>Tasks Accomplished  by Now </vt:lpstr>
      <vt:lpstr>Screenshots of the Single Node cluster set up</vt:lpstr>
      <vt:lpstr>Screenshots of the Single Node cluster set up</vt:lpstr>
      <vt:lpstr>Screenshots of the Single Node cluster set up</vt:lpstr>
      <vt:lpstr>Screenshots of the Multiple Node cluster set up</vt:lpstr>
      <vt:lpstr>Screenshots of the Multiple Node cluster set up</vt:lpstr>
      <vt:lpstr>Screenshots of the Multiple Node cluster set up</vt:lpstr>
      <vt:lpstr>Conclusion </vt:lpstr>
      <vt:lpstr>Demo (if have)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Deployment of Hadoop MapReduce environment in a private cloud and implement Sentiment Analysis of Yelp dataset  </dc:title>
  <dc:creator>Sonali</dc:creator>
  <cp:lastModifiedBy>Sonali</cp:lastModifiedBy>
  <cp:revision>3</cp:revision>
  <dcterms:modified xsi:type="dcterms:W3CDTF">2014-09-23T05:49:32Z</dcterms:modified>
</cp:coreProperties>
</file>