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62" r:id="rId2"/>
    <p:sldId id="256" r:id="rId3"/>
    <p:sldId id="263" r:id="rId4"/>
    <p:sldId id="264" r:id="rId5"/>
    <p:sldId id="257" r:id="rId6"/>
    <p:sldId id="259" r:id="rId7"/>
    <p:sldId id="258" r:id="rId8"/>
    <p:sldId id="261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C10E3-B419-4D3F-9CAB-7F48B8796C8B}" v="21" dt="2019-09-14T01:09:58.907"/>
    <p1510:client id="{ECC8044F-1057-4CC2-9967-9A302943C404}" v="21" dt="2019-09-14T13:58:0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22" autoAdjust="0"/>
  </p:normalViewPr>
  <p:slideViewPr>
    <p:cSldViewPr snapToGrid="0">
      <p:cViewPr varScale="1">
        <p:scale>
          <a:sx n="67" d="100"/>
          <a:sy n="67" d="100"/>
        </p:scale>
        <p:origin x="10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Hill" userId="f05bfaad2e75c948" providerId="Windows Live" clId="Web-{45563241-9C29-4821-83A3-600498954CCB}"/>
    <pc:docChg chg="addSld modSld sldOrd">
      <pc:chgData name="Ryan Hill" userId="f05bfaad2e75c948" providerId="Windows Live" clId="Web-{45563241-9C29-4821-83A3-600498954CCB}" dt="2019-09-12T04:35:43.269" v="372" actId="20577"/>
      <pc:docMkLst>
        <pc:docMk/>
      </pc:docMkLst>
      <pc:sldChg chg="modSp">
        <pc:chgData name="Ryan Hill" userId="f05bfaad2e75c948" providerId="Windows Live" clId="Web-{45563241-9C29-4821-83A3-600498954CCB}" dt="2019-09-12T04:35:43.268" v="371" actId="20577"/>
        <pc:sldMkLst>
          <pc:docMk/>
          <pc:sldMk cId="109857222" sldId="256"/>
        </pc:sldMkLst>
        <pc:spChg chg="mod">
          <ac:chgData name="Ryan Hill" userId="f05bfaad2e75c948" providerId="Windows Live" clId="Web-{45563241-9C29-4821-83A3-600498954CCB}" dt="2019-09-12T04:35:03.600" v="23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yan Hill" userId="f05bfaad2e75c948" providerId="Windows Live" clId="Web-{45563241-9C29-4821-83A3-600498954CCB}" dt="2019-09-12T04:35:43.268" v="371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Ryan Hill" userId="f05bfaad2e75c948" providerId="Windows Live" clId="Web-{45563241-9C29-4821-83A3-600498954CCB}" dt="2019-09-12T04:34:40.796" v="210" actId="1076"/>
          <ac:picMkLst>
            <pc:docMk/>
            <pc:sldMk cId="109857222" sldId="256"/>
            <ac:picMk id="4" creationId="{9C6DA9EF-BB1A-4D8B-948C-A9E52E386152}"/>
          </ac:picMkLst>
        </pc:picChg>
      </pc:sldChg>
      <pc:sldChg chg="modSp">
        <pc:chgData name="Ryan Hill" userId="f05bfaad2e75c948" providerId="Windows Live" clId="Web-{45563241-9C29-4821-83A3-600498954CCB}" dt="2019-09-12T03:44:52.766" v="26" actId="20577"/>
        <pc:sldMkLst>
          <pc:docMk/>
          <pc:sldMk cId="1801474460" sldId="258"/>
        </pc:sldMkLst>
        <pc:spChg chg="mod">
          <ac:chgData name="Ryan Hill" userId="f05bfaad2e75c948" providerId="Windows Live" clId="Web-{45563241-9C29-4821-83A3-600498954CCB}" dt="2019-09-12T03:44:52.766" v="26" actId="20577"/>
          <ac:spMkLst>
            <pc:docMk/>
            <pc:sldMk cId="1801474460" sldId="258"/>
            <ac:spMk id="2" creationId="{4A1B0CD9-5ED4-4DFA-91F1-2240F75B83DE}"/>
          </ac:spMkLst>
        </pc:spChg>
        <pc:spChg chg="mod">
          <ac:chgData name="Ryan Hill" userId="f05bfaad2e75c948" providerId="Windows Live" clId="Web-{45563241-9C29-4821-83A3-600498954CCB}" dt="2019-09-12T03:44:28.391" v="15" actId="20577"/>
          <ac:spMkLst>
            <pc:docMk/>
            <pc:sldMk cId="1801474460" sldId="258"/>
            <ac:spMk id="3" creationId="{46473737-B4B3-47CF-8C40-BFE5E5E8A7B3}"/>
          </ac:spMkLst>
        </pc:spChg>
      </pc:sldChg>
      <pc:sldChg chg="modSp new mod ord modClrScheme chgLayout">
        <pc:chgData name="Ryan Hill" userId="f05bfaad2e75c948" providerId="Windows Live" clId="Web-{45563241-9C29-4821-83A3-600498954CCB}" dt="2019-09-12T04:33:46.564" v="204" actId="20577"/>
        <pc:sldMkLst>
          <pc:docMk/>
          <pc:sldMk cId="2191469295" sldId="262"/>
        </pc:sldMkLst>
        <pc:spChg chg="mod ord">
          <ac:chgData name="Ryan Hill" userId="f05bfaad2e75c948" providerId="Windows Live" clId="Web-{45563241-9C29-4821-83A3-600498954CCB}" dt="2019-09-12T04:33:08.341" v="67" actId="20577"/>
          <ac:spMkLst>
            <pc:docMk/>
            <pc:sldMk cId="2191469295" sldId="262"/>
            <ac:spMk id="2" creationId="{57A8DC37-0691-44C5-8DC5-7E3510E17B1F}"/>
          </ac:spMkLst>
        </pc:spChg>
        <pc:spChg chg="mod ord">
          <ac:chgData name="Ryan Hill" userId="f05bfaad2e75c948" providerId="Windows Live" clId="Web-{45563241-9C29-4821-83A3-600498954CCB}" dt="2019-09-12T04:33:46.564" v="204" actId="20577"/>
          <ac:spMkLst>
            <pc:docMk/>
            <pc:sldMk cId="2191469295" sldId="262"/>
            <ac:spMk id="3" creationId="{5A05A6E3-4FB5-4D84-829D-8BDF1F5D87F6}"/>
          </ac:spMkLst>
        </pc:spChg>
      </pc:sldChg>
    </pc:docChg>
  </pc:docChgLst>
  <pc:docChgLst>
    <pc:chgData name="Ryan Hill" userId="f05bfaad2e75c948" providerId="Windows Live" clId="Web-{EC7A0A4F-EDA9-48CF-B537-9716A31D304F}"/>
    <pc:docChg chg="addSld delSld modSld sldOrd">
      <pc:chgData name="Ryan Hill" userId="f05bfaad2e75c948" providerId="Windows Live" clId="Web-{EC7A0A4F-EDA9-48CF-B537-9716A31D304F}" dt="2019-09-12T04:51:58.490" v="354"/>
      <pc:docMkLst>
        <pc:docMk/>
      </pc:docMkLst>
      <pc:sldChg chg="modSp">
        <pc:chgData name="Ryan Hill" userId="f05bfaad2e75c948" providerId="Windows Live" clId="Web-{EC7A0A4F-EDA9-48CF-B537-9716A31D304F}" dt="2019-09-12T04:36:29.253" v="8" actId="1076"/>
        <pc:sldMkLst>
          <pc:docMk/>
          <pc:sldMk cId="109857222" sldId="256"/>
        </pc:sldMkLst>
        <pc:spChg chg="mod">
          <ac:chgData name="Ryan Hill" userId="f05bfaad2e75c948" providerId="Windows Live" clId="Web-{EC7A0A4F-EDA9-48CF-B537-9716A31D304F}" dt="2019-09-12T04:36:22.769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yan Hill" userId="f05bfaad2e75c948" providerId="Windows Live" clId="Web-{EC7A0A4F-EDA9-48CF-B537-9716A31D304F}" dt="2019-09-12T04:36:17.362" v="2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Ryan Hill" userId="f05bfaad2e75c948" providerId="Windows Live" clId="Web-{EC7A0A4F-EDA9-48CF-B537-9716A31D304F}" dt="2019-09-12T04:36:29.253" v="8" actId="1076"/>
          <ac:picMkLst>
            <pc:docMk/>
            <pc:sldMk cId="109857222" sldId="256"/>
            <ac:picMk id="4" creationId="{9C6DA9EF-BB1A-4D8B-948C-A9E52E386152}"/>
          </ac:picMkLst>
        </pc:picChg>
      </pc:sldChg>
      <pc:sldChg chg="modSp mod modShow">
        <pc:chgData name="Ryan Hill" userId="f05bfaad2e75c948" providerId="Windows Live" clId="Web-{EC7A0A4F-EDA9-48CF-B537-9716A31D304F}" dt="2019-09-12T04:51:58.490" v="354"/>
        <pc:sldMkLst>
          <pc:docMk/>
          <pc:sldMk cId="2399949722" sldId="257"/>
        </pc:sldMkLst>
        <pc:spChg chg="mod">
          <ac:chgData name="Ryan Hill" userId="f05bfaad2e75c948" providerId="Windows Live" clId="Web-{EC7A0A4F-EDA9-48CF-B537-9716A31D304F}" dt="2019-09-12T04:46:02.463" v="248" actId="20577"/>
          <ac:spMkLst>
            <pc:docMk/>
            <pc:sldMk cId="2399949722" sldId="257"/>
            <ac:spMk id="3" creationId="{02E7EFC8-AF3C-4B05-B4F0-B05F24755670}"/>
          </ac:spMkLst>
        </pc:spChg>
      </pc:sldChg>
      <pc:sldChg chg="del">
        <pc:chgData name="Ryan Hill" userId="f05bfaad2e75c948" providerId="Windows Live" clId="Web-{EC7A0A4F-EDA9-48CF-B537-9716A31D304F}" dt="2019-09-12T04:36:50.521" v="9"/>
        <pc:sldMkLst>
          <pc:docMk/>
          <pc:sldMk cId="2586259150" sldId="260"/>
        </pc:sldMkLst>
      </pc:sldChg>
      <pc:sldChg chg="modSp">
        <pc:chgData name="Ryan Hill" userId="f05bfaad2e75c948" providerId="Windows Live" clId="Web-{EC7A0A4F-EDA9-48CF-B537-9716A31D304F}" dt="2019-09-12T04:41:48.168" v="164" actId="20577"/>
        <pc:sldMkLst>
          <pc:docMk/>
          <pc:sldMk cId="2191469295" sldId="262"/>
        </pc:sldMkLst>
        <pc:spChg chg="mod">
          <ac:chgData name="Ryan Hill" userId="f05bfaad2e75c948" providerId="Windows Live" clId="Web-{EC7A0A4F-EDA9-48CF-B537-9716A31D304F}" dt="2019-09-12T04:41:44.074" v="160" actId="20577"/>
          <ac:spMkLst>
            <pc:docMk/>
            <pc:sldMk cId="2191469295" sldId="262"/>
            <ac:spMk id="2" creationId="{57A8DC37-0691-44C5-8DC5-7E3510E17B1F}"/>
          </ac:spMkLst>
        </pc:spChg>
        <pc:spChg chg="mod">
          <ac:chgData name="Ryan Hill" userId="f05bfaad2e75c948" providerId="Windows Live" clId="Web-{EC7A0A4F-EDA9-48CF-B537-9716A31D304F}" dt="2019-09-12T04:41:48.168" v="164" actId="20577"/>
          <ac:spMkLst>
            <pc:docMk/>
            <pc:sldMk cId="2191469295" sldId="262"/>
            <ac:spMk id="3" creationId="{5A05A6E3-4FB5-4D84-829D-8BDF1F5D87F6}"/>
          </ac:spMkLst>
        </pc:spChg>
      </pc:sldChg>
      <pc:sldChg chg="modSp new">
        <pc:chgData name="Ryan Hill" userId="f05bfaad2e75c948" providerId="Windows Live" clId="Web-{EC7A0A4F-EDA9-48CF-B537-9716A31D304F}" dt="2019-09-12T04:40:05.802" v="156" actId="20577"/>
        <pc:sldMkLst>
          <pc:docMk/>
          <pc:sldMk cId="2177291253" sldId="263"/>
        </pc:sldMkLst>
        <pc:spChg chg="mod">
          <ac:chgData name="Ryan Hill" userId="f05bfaad2e75c948" providerId="Windows Live" clId="Web-{EC7A0A4F-EDA9-48CF-B537-9716A31D304F}" dt="2019-09-12T04:38:34.561" v="21" actId="20577"/>
          <ac:spMkLst>
            <pc:docMk/>
            <pc:sldMk cId="2177291253" sldId="263"/>
            <ac:spMk id="2" creationId="{9112205A-DDA1-4F93-83FA-AE105800E56A}"/>
          </ac:spMkLst>
        </pc:spChg>
        <pc:spChg chg="mod">
          <ac:chgData name="Ryan Hill" userId="f05bfaad2e75c948" providerId="Windows Live" clId="Web-{EC7A0A4F-EDA9-48CF-B537-9716A31D304F}" dt="2019-09-12T04:40:05.802" v="156" actId="20577"/>
          <ac:spMkLst>
            <pc:docMk/>
            <pc:sldMk cId="2177291253" sldId="263"/>
            <ac:spMk id="3" creationId="{90AC3C32-D003-4B71-81D3-7E67ED802C17}"/>
          </ac:spMkLst>
        </pc:spChg>
      </pc:sldChg>
      <pc:sldChg chg="modSp new ord">
        <pc:chgData name="Ryan Hill" userId="f05bfaad2e75c948" providerId="Windows Live" clId="Web-{EC7A0A4F-EDA9-48CF-B537-9716A31D304F}" dt="2019-09-12T04:50:55.897" v="352" actId="20577"/>
        <pc:sldMkLst>
          <pc:docMk/>
          <pc:sldMk cId="1732060254" sldId="264"/>
        </pc:sldMkLst>
        <pc:spChg chg="mod">
          <ac:chgData name="Ryan Hill" userId="f05bfaad2e75c948" providerId="Windows Live" clId="Web-{EC7A0A4F-EDA9-48CF-B537-9716A31D304F}" dt="2019-09-12T04:44:08.150" v="182" actId="20577"/>
          <ac:spMkLst>
            <pc:docMk/>
            <pc:sldMk cId="1732060254" sldId="264"/>
            <ac:spMk id="2" creationId="{B9E65508-DC87-4D80-86F8-3D1F3F699D26}"/>
          </ac:spMkLst>
        </pc:spChg>
        <pc:spChg chg="mod">
          <ac:chgData name="Ryan Hill" userId="f05bfaad2e75c948" providerId="Windows Live" clId="Web-{EC7A0A4F-EDA9-48CF-B537-9716A31D304F}" dt="2019-09-12T04:50:55.897" v="352" actId="20577"/>
          <ac:spMkLst>
            <pc:docMk/>
            <pc:sldMk cId="1732060254" sldId="264"/>
            <ac:spMk id="3" creationId="{2092EFA9-2C4C-48B9-89E8-C914A14B9A38}"/>
          </ac:spMkLst>
        </pc:spChg>
      </pc:sldChg>
    </pc:docChg>
  </pc:docChgLst>
  <pc:docChgLst>
    <pc:chgData name="Ryan Hill" userId="f05bfaad2e75c948" providerId="Windows Live" clId="Web-{D6EFF271-CB59-466B-80CE-7A0811AF745B}"/>
    <pc:docChg chg="addSld modSld">
      <pc:chgData name="Ryan Hill" userId="f05bfaad2e75c948" providerId="Windows Live" clId="Web-{D6EFF271-CB59-466B-80CE-7A0811AF745B}" dt="2019-09-10T01:18:26.457" v="71"/>
      <pc:docMkLst>
        <pc:docMk/>
      </pc:docMkLst>
      <pc:sldChg chg="modSp">
        <pc:chgData name="Ryan Hill" userId="f05bfaad2e75c948" providerId="Windows Live" clId="Web-{D6EFF271-CB59-466B-80CE-7A0811AF745B}" dt="2019-09-10T01:16:30.487" v="69" actId="20577"/>
        <pc:sldMkLst>
          <pc:docMk/>
          <pc:sldMk cId="109857222" sldId="256"/>
        </pc:sldMkLst>
        <pc:spChg chg="mod">
          <ac:chgData name="Ryan Hill" userId="f05bfaad2e75c948" providerId="Windows Live" clId="Web-{D6EFF271-CB59-466B-80CE-7A0811AF745B}" dt="2019-09-10T01:15:31.136" v="2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yan Hill" userId="f05bfaad2e75c948" providerId="Windows Live" clId="Web-{D6EFF271-CB59-466B-80CE-7A0811AF745B}" dt="2019-09-10T01:16:30.487" v="6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Ryan Hill" userId="f05bfaad2e75c948" providerId="Windows Live" clId="Web-{D6EFF271-CB59-466B-80CE-7A0811AF745B}" dt="2019-09-10T01:18:26.457" v="71"/>
        <pc:sldMkLst>
          <pc:docMk/>
          <pc:sldMk cId="2399949722" sldId="257"/>
        </pc:sldMkLst>
      </pc:sldChg>
    </pc:docChg>
  </pc:docChgLst>
  <pc:docChgLst>
    <pc:chgData name="Ryan Hill" userId="f05bfaad2e75c948" providerId="LiveId" clId="{ECC8044F-1057-4CC2-9967-9A302943C404}"/>
    <pc:docChg chg="undo custSel mod addSld delSld modSld">
      <pc:chgData name="Ryan Hill" userId="f05bfaad2e75c948" providerId="LiveId" clId="{ECC8044F-1057-4CC2-9967-9A302943C404}" dt="2019-09-14T13:58:25.172" v="1190" actId="20577"/>
      <pc:docMkLst>
        <pc:docMk/>
      </pc:docMkLst>
      <pc:sldChg chg="addSp delSp modSp mod setBg delDesignElem modNotesTx">
        <pc:chgData name="Ryan Hill" userId="f05bfaad2e75c948" providerId="LiveId" clId="{ECC8044F-1057-4CC2-9967-9A302943C404}" dt="2019-09-14T10:59:44.036" v="829" actId="20577"/>
        <pc:sldMkLst>
          <pc:docMk/>
          <pc:sldMk cId="109857222" sldId="256"/>
        </pc:sldMkLst>
        <pc:spChg chg="mod">
          <ac:chgData name="Ryan Hill" userId="f05bfaad2e75c948" providerId="LiveId" clId="{ECC8044F-1057-4CC2-9967-9A302943C404}" dt="2019-09-14T10:59:44.036" v="82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yan Hill" userId="f05bfaad2e75c948" providerId="LiveId" clId="{ECC8044F-1057-4CC2-9967-9A302943C404}" dt="2019-09-14T09:25:13.150" v="381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yan Hill" userId="f05bfaad2e75c948" providerId="LiveId" clId="{ECC8044F-1057-4CC2-9967-9A302943C404}" dt="2019-09-14T09:25:11.397" v="379" actId="26606"/>
          <ac:spMkLst>
            <pc:docMk/>
            <pc:sldMk cId="109857222" sldId="256"/>
            <ac:spMk id="8" creationId="{A77DD2C1-0122-44FD-8A7F-7BC5E8565C8F}"/>
          </ac:spMkLst>
        </pc:spChg>
        <pc:spChg chg="add del">
          <ac:chgData name="Ryan Hill" userId="f05bfaad2e75c948" providerId="LiveId" clId="{ECC8044F-1057-4CC2-9967-9A302943C404}" dt="2019-09-14T09:12:49.209" v="357" actId="26606"/>
          <ac:spMkLst>
            <pc:docMk/>
            <pc:sldMk cId="109857222" sldId="256"/>
            <ac:spMk id="9" creationId="{AE220058-3FCE-496E-ADF2-D8A6961F39F6}"/>
          </ac:spMkLst>
        </pc:spChg>
        <pc:spChg chg="add del">
          <ac:chgData name="Ryan Hill" userId="f05bfaad2e75c948" providerId="LiveId" clId="{ECC8044F-1057-4CC2-9967-9A302943C404}" dt="2019-09-14T09:25:11.397" v="379" actId="26606"/>
          <ac:spMkLst>
            <pc:docMk/>
            <pc:sldMk cId="109857222" sldId="256"/>
            <ac:spMk id="12" creationId="{46BC3A56-B546-4061-8E22-D2983771DE98}"/>
          </ac:spMkLst>
        </pc:spChg>
        <pc:spChg chg="add del">
          <ac:chgData name="Ryan Hill" userId="f05bfaad2e75c948" providerId="LiveId" clId="{ECC8044F-1057-4CC2-9967-9A302943C404}" dt="2019-09-14T09:12:49.209" v="357" actId="26606"/>
          <ac:spMkLst>
            <pc:docMk/>
            <pc:sldMk cId="109857222" sldId="256"/>
            <ac:spMk id="13" creationId="{3E9C5090-7D25-41E3-A6D3-CCAEE505E785}"/>
          </ac:spMkLst>
        </pc:spChg>
        <pc:spChg chg="add del">
          <ac:chgData name="Ryan Hill" userId="f05bfaad2e75c948" providerId="LiveId" clId="{ECC8044F-1057-4CC2-9967-9A302943C404}" dt="2019-09-14T09:25:11.397" v="379" actId="26606"/>
          <ac:spMkLst>
            <pc:docMk/>
            <pc:sldMk cId="109857222" sldId="256"/>
            <ac:spMk id="14" creationId="{923A7353-9373-4700-8B89-F4F7BA2DC635}"/>
          </ac:spMkLst>
        </pc:spChg>
        <pc:spChg chg="add del">
          <ac:chgData name="Ryan Hill" userId="f05bfaad2e75c948" providerId="LiveId" clId="{ECC8044F-1057-4CC2-9967-9A302943C404}" dt="2019-09-14T09:12:49.209" v="357" actId="26606"/>
          <ac:spMkLst>
            <pc:docMk/>
            <pc:sldMk cId="109857222" sldId="256"/>
            <ac:spMk id="15" creationId="{11BF8809-0DAC-41E5-A212-ACB4A01BE95B}"/>
          </ac:spMkLst>
        </pc:spChg>
        <pc:spChg chg="add del">
          <ac:chgData name="Ryan Hill" userId="f05bfaad2e75c948" providerId="LiveId" clId="{ECC8044F-1057-4CC2-9967-9A302943C404}" dt="2019-09-14T09:25:13.150" v="381" actId="26606"/>
          <ac:spMkLst>
            <pc:docMk/>
            <pc:sldMk cId="109857222" sldId="256"/>
            <ac:spMk id="16" creationId="{8F652E9C-631C-4EA3-A245-0633DA762889}"/>
          </ac:spMkLst>
        </pc:spChg>
        <pc:spChg chg="add del">
          <ac:chgData name="Ryan Hill" userId="f05bfaad2e75c948" providerId="LiveId" clId="{ECC8044F-1057-4CC2-9967-9A302943C404}" dt="2019-09-14T09:12:51.145" v="359" actId="26606"/>
          <ac:spMkLst>
            <pc:docMk/>
            <pc:sldMk cId="109857222" sldId="256"/>
            <ac:spMk id="17" creationId="{5AE6C737-FF55-4064-94B7-0B21D2EB6045}"/>
          </ac:spMkLst>
        </pc:spChg>
        <pc:spChg chg="add del">
          <ac:chgData name="Ryan Hill" userId="f05bfaad2e75c948" providerId="LiveId" clId="{ECC8044F-1057-4CC2-9967-9A302943C404}" dt="2019-09-14T09:12:51.145" v="359" actId="26606"/>
          <ac:spMkLst>
            <pc:docMk/>
            <pc:sldMk cId="109857222" sldId="256"/>
            <ac:spMk id="19" creationId="{D8218D9F-38B6-4AE0-9051-5434D19A5277}"/>
          </ac:spMkLst>
        </pc:spChg>
        <pc:spChg chg="add del">
          <ac:chgData name="Ryan Hill" userId="f05bfaad2e75c948" providerId="LiveId" clId="{ECC8044F-1057-4CC2-9967-9A302943C404}" dt="2019-09-14T09:12:51.145" v="359" actId="26606"/>
          <ac:spMkLst>
            <pc:docMk/>
            <pc:sldMk cId="109857222" sldId="256"/>
            <ac:spMk id="20" creationId="{2D3DCA99-84AF-487A-BF72-91C5FA6B0B70}"/>
          </ac:spMkLst>
        </pc:spChg>
        <pc:spChg chg="add del">
          <ac:chgData name="Ryan Hill" userId="f05bfaad2e75c948" providerId="LiveId" clId="{ECC8044F-1057-4CC2-9967-9A302943C404}" dt="2019-09-14T09:12:59.890" v="361" actId="26606"/>
          <ac:spMkLst>
            <pc:docMk/>
            <pc:sldMk cId="109857222" sldId="256"/>
            <ac:spMk id="22" creationId="{AE220058-3FCE-496E-ADF2-D8A6961F39F6}"/>
          </ac:spMkLst>
        </pc:spChg>
        <pc:spChg chg="add del">
          <ac:chgData name="Ryan Hill" userId="f05bfaad2e75c948" providerId="LiveId" clId="{ECC8044F-1057-4CC2-9967-9A302943C404}" dt="2019-09-14T09:12:59.890" v="361" actId="26606"/>
          <ac:spMkLst>
            <pc:docMk/>
            <pc:sldMk cId="109857222" sldId="256"/>
            <ac:spMk id="24" creationId="{3E9C5090-7D25-41E3-A6D3-CCAEE505E785}"/>
          </ac:spMkLst>
        </pc:spChg>
        <pc:spChg chg="add del">
          <ac:chgData name="Ryan Hill" userId="f05bfaad2e75c948" providerId="LiveId" clId="{ECC8044F-1057-4CC2-9967-9A302943C404}" dt="2019-09-14T09:12:59.890" v="361" actId="26606"/>
          <ac:spMkLst>
            <pc:docMk/>
            <pc:sldMk cId="109857222" sldId="256"/>
            <ac:spMk id="25" creationId="{11BF8809-0DAC-41E5-A212-ACB4A01BE95B}"/>
          </ac:spMkLst>
        </pc:spChg>
        <pc:spChg chg="add del">
          <ac:chgData name="Ryan Hill" userId="f05bfaad2e75c948" providerId="LiveId" clId="{ECC8044F-1057-4CC2-9967-9A302943C404}" dt="2019-09-14T09:25:13.150" v="381" actId="26606"/>
          <ac:spMkLst>
            <pc:docMk/>
            <pc:sldMk cId="109857222" sldId="256"/>
            <ac:spMk id="26" creationId="{04D0B784-4306-4620-A278-1F5FFDE5A6C6}"/>
          </ac:spMkLst>
        </pc:spChg>
        <pc:spChg chg="add del">
          <ac:chgData name="Ryan Hill" userId="f05bfaad2e75c948" providerId="LiveId" clId="{ECC8044F-1057-4CC2-9967-9A302943C404}" dt="2019-09-14T09:15:22.200" v="374"/>
          <ac:spMkLst>
            <pc:docMk/>
            <pc:sldMk cId="109857222" sldId="256"/>
            <ac:spMk id="27" creationId="{EB1836F0-F9E0-4D93-9BDD-7EEC6EA05F7B}"/>
          </ac:spMkLst>
        </pc:spChg>
        <pc:spChg chg="add del">
          <ac:chgData name="Ryan Hill" userId="f05bfaad2e75c948" providerId="LiveId" clId="{ECC8044F-1057-4CC2-9967-9A302943C404}" dt="2019-09-14T09:15:22.200" v="374"/>
          <ac:spMkLst>
            <pc:docMk/>
            <pc:sldMk cId="109857222" sldId="256"/>
            <ac:spMk id="29" creationId="{6D2F28D1-82F9-40FE-935C-85ECF7660D2D}"/>
          </ac:spMkLst>
        </pc:spChg>
        <pc:spChg chg="add del">
          <ac:chgData name="Ryan Hill" userId="f05bfaad2e75c948" providerId="LiveId" clId="{ECC8044F-1057-4CC2-9967-9A302943C404}" dt="2019-09-14T09:15:22.200" v="374"/>
          <ac:spMkLst>
            <pc:docMk/>
            <pc:sldMk cId="109857222" sldId="256"/>
            <ac:spMk id="30" creationId="{4B670E93-2F53-48FC-AB6C-E99E22D17F31}"/>
          </ac:spMkLst>
        </pc:spChg>
        <pc:spChg chg="add del">
          <ac:chgData name="Ryan Hill" userId="f05bfaad2e75c948" providerId="LiveId" clId="{ECC8044F-1057-4CC2-9967-9A302943C404}" dt="2019-09-14T09:25:13.150" v="381" actId="26606"/>
          <ac:spMkLst>
            <pc:docMk/>
            <pc:sldMk cId="109857222" sldId="256"/>
            <ac:spMk id="31" creationId="{F2344334-CC5A-4E5A-929E-D7BC8EA8FF3E}"/>
          </ac:spMkLst>
        </pc:spChg>
        <pc:spChg chg="add">
          <ac:chgData name="Ryan Hill" userId="f05bfaad2e75c948" providerId="LiveId" clId="{ECC8044F-1057-4CC2-9967-9A302943C404}" dt="2019-09-14T09:25:13.164" v="382" actId="26606"/>
          <ac:spMkLst>
            <pc:docMk/>
            <pc:sldMk cId="109857222" sldId="256"/>
            <ac:spMk id="33" creationId="{A77DD2C1-0122-44FD-8A7F-7BC5E8565C8F}"/>
          </ac:spMkLst>
        </pc:spChg>
        <pc:spChg chg="add">
          <ac:chgData name="Ryan Hill" userId="f05bfaad2e75c948" providerId="LiveId" clId="{ECC8044F-1057-4CC2-9967-9A302943C404}" dt="2019-09-14T09:25:13.164" v="382" actId="26606"/>
          <ac:spMkLst>
            <pc:docMk/>
            <pc:sldMk cId="109857222" sldId="256"/>
            <ac:spMk id="35" creationId="{46BC3A56-B546-4061-8E22-D2983771DE98}"/>
          </ac:spMkLst>
        </pc:spChg>
        <pc:spChg chg="add">
          <ac:chgData name="Ryan Hill" userId="f05bfaad2e75c948" providerId="LiveId" clId="{ECC8044F-1057-4CC2-9967-9A302943C404}" dt="2019-09-14T09:25:13.164" v="382" actId="26606"/>
          <ac:spMkLst>
            <pc:docMk/>
            <pc:sldMk cId="109857222" sldId="256"/>
            <ac:spMk id="36" creationId="{923A7353-9373-4700-8B89-F4F7BA2DC635}"/>
          </ac:spMkLst>
        </pc:spChg>
        <pc:picChg chg="mod">
          <ac:chgData name="Ryan Hill" userId="f05bfaad2e75c948" providerId="LiveId" clId="{ECC8044F-1057-4CC2-9967-9A302943C404}" dt="2019-09-14T09:25:13.150" v="381" actId="26606"/>
          <ac:picMkLst>
            <pc:docMk/>
            <pc:sldMk cId="109857222" sldId="256"/>
            <ac:picMk id="4" creationId="{9C6DA9EF-BB1A-4D8B-948C-A9E52E386152}"/>
          </ac:picMkLst>
        </pc:picChg>
        <pc:cxnChg chg="add del">
          <ac:chgData name="Ryan Hill" userId="f05bfaad2e75c948" providerId="LiveId" clId="{ECC8044F-1057-4CC2-9967-9A302943C404}" dt="2019-09-14T09:25:11.397" v="379" actId="26606"/>
          <ac:cxnSpMkLst>
            <pc:docMk/>
            <pc:sldMk cId="109857222" sldId="256"/>
            <ac:cxnSpMk id="10" creationId="{5A7B6757-994C-4B75-ABFE-D8F9E760938D}"/>
          </ac:cxnSpMkLst>
        </pc:cxnChg>
        <pc:cxnChg chg="add del">
          <ac:chgData name="Ryan Hill" userId="f05bfaad2e75c948" providerId="LiveId" clId="{ECC8044F-1057-4CC2-9967-9A302943C404}" dt="2019-09-14T09:12:49.209" v="357" actId="26606"/>
          <ac:cxnSpMkLst>
            <pc:docMk/>
            <pc:sldMk cId="109857222" sldId="256"/>
            <ac:cxnSpMk id="11" creationId="{E193F809-7E50-4AAD-8E26-878207931CB5}"/>
          </ac:cxnSpMkLst>
        </pc:cxnChg>
        <pc:cxnChg chg="add del">
          <ac:chgData name="Ryan Hill" userId="f05bfaad2e75c948" providerId="LiveId" clId="{ECC8044F-1057-4CC2-9967-9A302943C404}" dt="2019-09-14T09:12:51.145" v="359" actId="26606"/>
          <ac:cxnSpMkLst>
            <pc:docMk/>
            <pc:sldMk cId="109857222" sldId="256"/>
            <ac:cxnSpMk id="18" creationId="{6B5B1DD8-6224-4137-8621-32982B00F9FC}"/>
          </ac:cxnSpMkLst>
        </pc:cxnChg>
        <pc:cxnChg chg="add del">
          <ac:chgData name="Ryan Hill" userId="f05bfaad2e75c948" providerId="LiveId" clId="{ECC8044F-1057-4CC2-9967-9A302943C404}" dt="2019-09-14T09:25:13.150" v="381" actId="26606"/>
          <ac:cxnSpMkLst>
            <pc:docMk/>
            <pc:sldMk cId="109857222" sldId="256"/>
            <ac:cxnSpMk id="21" creationId="{9FA11F79-B78D-4A0E-8847-525316B22B0B}"/>
          </ac:cxnSpMkLst>
        </pc:cxnChg>
        <pc:cxnChg chg="add del">
          <ac:chgData name="Ryan Hill" userId="f05bfaad2e75c948" providerId="LiveId" clId="{ECC8044F-1057-4CC2-9967-9A302943C404}" dt="2019-09-14T09:12:59.890" v="361" actId="26606"/>
          <ac:cxnSpMkLst>
            <pc:docMk/>
            <pc:sldMk cId="109857222" sldId="256"/>
            <ac:cxnSpMk id="23" creationId="{E193F809-7E50-4AAD-8E26-878207931CB5}"/>
          </ac:cxnSpMkLst>
        </pc:cxnChg>
        <pc:cxnChg chg="add del">
          <ac:chgData name="Ryan Hill" userId="f05bfaad2e75c948" providerId="LiveId" clId="{ECC8044F-1057-4CC2-9967-9A302943C404}" dt="2019-09-14T09:15:22.200" v="374"/>
          <ac:cxnSpMkLst>
            <pc:docMk/>
            <pc:sldMk cId="109857222" sldId="256"/>
            <ac:cxnSpMk id="28" creationId="{7A49EFD3-A806-4D59-99F1-AA9AFAE4EF71}"/>
          </ac:cxnSpMkLst>
        </pc:cxnChg>
        <pc:cxnChg chg="add">
          <ac:chgData name="Ryan Hill" userId="f05bfaad2e75c948" providerId="LiveId" clId="{ECC8044F-1057-4CC2-9967-9A302943C404}" dt="2019-09-14T09:25:13.164" v="382" actId="26606"/>
          <ac:cxnSpMkLst>
            <pc:docMk/>
            <pc:sldMk cId="109857222" sldId="256"/>
            <ac:cxnSpMk id="34" creationId="{5A7B6757-994C-4B75-ABFE-D8F9E760938D}"/>
          </ac:cxnSpMkLst>
        </pc:cxnChg>
      </pc:sldChg>
      <pc:sldChg chg="delSp modSp">
        <pc:chgData name="Ryan Hill" userId="f05bfaad2e75c948" providerId="LiveId" clId="{ECC8044F-1057-4CC2-9967-9A302943C404}" dt="2019-09-11T15:25:42.305" v="61" actId="20577"/>
        <pc:sldMkLst>
          <pc:docMk/>
          <pc:sldMk cId="2399949722" sldId="257"/>
        </pc:sldMkLst>
        <pc:spChg chg="mod">
          <ac:chgData name="Ryan Hill" userId="f05bfaad2e75c948" providerId="LiveId" clId="{ECC8044F-1057-4CC2-9967-9A302943C404}" dt="2019-09-11T15:25:42.305" v="61" actId="20577"/>
          <ac:spMkLst>
            <pc:docMk/>
            <pc:sldMk cId="2399949722" sldId="257"/>
            <ac:spMk id="3" creationId="{02E7EFC8-AF3C-4B05-B4F0-B05F24755670}"/>
          </ac:spMkLst>
        </pc:spChg>
        <pc:picChg chg="del">
          <ac:chgData name="Ryan Hill" userId="f05bfaad2e75c948" providerId="LiveId" clId="{ECC8044F-1057-4CC2-9967-9A302943C404}" dt="2019-09-11T15:24:39.612" v="6"/>
          <ac:picMkLst>
            <pc:docMk/>
            <pc:sldMk cId="2399949722" sldId="257"/>
            <ac:picMk id="4" creationId="{510C35D7-D71F-41F2-91F4-C9075D50DB74}"/>
          </ac:picMkLst>
        </pc:picChg>
      </pc:sldChg>
      <pc:sldChg chg="modSp">
        <pc:chgData name="Ryan Hill" userId="f05bfaad2e75c948" providerId="LiveId" clId="{ECC8044F-1057-4CC2-9967-9A302943C404}" dt="2019-09-11T17:54:41" v="354" actId="20577"/>
        <pc:sldMkLst>
          <pc:docMk/>
          <pc:sldMk cId="1801474460" sldId="258"/>
        </pc:sldMkLst>
        <pc:spChg chg="mod">
          <ac:chgData name="Ryan Hill" userId="f05bfaad2e75c948" providerId="LiveId" clId="{ECC8044F-1057-4CC2-9967-9A302943C404}" dt="2019-09-11T17:45:47.228" v="283" actId="20577"/>
          <ac:spMkLst>
            <pc:docMk/>
            <pc:sldMk cId="1801474460" sldId="258"/>
            <ac:spMk id="2" creationId="{4A1B0CD9-5ED4-4DFA-91F1-2240F75B83DE}"/>
          </ac:spMkLst>
        </pc:spChg>
        <pc:spChg chg="mod">
          <ac:chgData name="Ryan Hill" userId="f05bfaad2e75c948" providerId="LiveId" clId="{ECC8044F-1057-4CC2-9967-9A302943C404}" dt="2019-09-11T17:54:41" v="354" actId="20577"/>
          <ac:spMkLst>
            <pc:docMk/>
            <pc:sldMk cId="1801474460" sldId="258"/>
            <ac:spMk id="3" creationId="{46473737-B4B3-47CF-8C40-BFE5E5E8A7B3}"/>
          </ac:spMkLst>
        </pc:spChg>
      </pc:sldChg>
      <pc:sldChg chg="addSp delSp modSp add mod setBg delDesignElem modNotesTx">
        <pc:chgData name="Ryan Hill" userId="f05bfaad2e75c948" providerId="LiveId" clId="{ECC8044F-1057-4CC2-9967-9A302943C404}" dt="2019-09-14T11:58:41.042" v="1171" actId="20577"/>
        <pc:sldMkLst>
          <pc:docMk/>
          <pc:sldMk cId="1187644419" sldId="259"/>
        </pc:sldMkLst>
        <pc:spChg chg="add del">
          <ac:chgData name="Ryan Hill" userId="f05bfaad2e75c948" providerId="LiveId" clId="{ECC8044F-1057-4CC2-9967-9A302943C404}" dt="2019-09-14T09:14:00.697" v="370" actId="26606"/>
          <ac:spMkLst>
            <pc:docMk/>
            <pc:sldMk cId="1187644419" sldId="259"/>
            <ac:spMk id="2" creationId="{2E3C688F-2785-44FD-92DC-C67547855A3C}"/>
          </ac:spMkLst>
        </pc:spChg>
        <pc:spChg chg="del">
          <ac:chgData name="Ryan Hill" userId="f05bfaad2e75c948" providerId="LiveId" clId="{ECC8044F-1057-4CC2-9967-9A302943C404}" dt="2019-09-11T15:24:44.669" v="7"/>
          <ac:spMkLst>
            <pc:docMk/>
            <pc:sldMk cId="1187644419" sldId="259"/>
            <ac:spMk id="3" creationId="{656430E2-B7A6-40D8-B50C-5CD828CEBDAD}"/>
          </ac:spMkLst>
        </pc:spChg>
        <pc:spChg chg="add del">
          <ac:chgData name="Ryan Hill" userId="f05bfaad2e75c948" providerId="LiveId" clId="{ECC8044F-1057-4CC2-9967-9A302943C404}" dt="2019-09-14T09:13:55.761" v="367" actId="26606"/>
          <ac:spMkLst>
            <pc:docMk/>
            <pc:sldMk cId="1187644419" sldId="259"/>
            <ac:spMk id="9" creationId="{C2579DAE-C141-48DB-810E-C070C300819E}"/>
          </ac:spMkLst>
        </pc:spChg>
        <pc:spChg chg="add del">
          <ac:chgData name="Ryan Hill" userId="f05bfaad2e75c948" providerId="LiveId" clId="{ECC8044F-1057-4CC2-9967-9A302943C404}" dt="2019-09-14T09:13:55.761" v="367" actId="26606"/>
          <ac:spMkLst>
            <pc:docMk/>
            <pc:sldMk cId="1187644419" sldId="259"/>
            <ac:spMk id="11" creationId="{02FD90C3-6350-4D5B-9738-6E94EDF30F74}"/>
          </ac:spMkLst>
        </pc:spChg>
        <pc:spChg chg="add del">
          <ac:chgData name="Ryan Hill" userId="f05bfaad2e75c948" providerId="LiveId" clId="{ECC8044F-1057-4CC2-9967-9A302943C404}" dt="2019-09-14T09:14:00.690" v="369" actId="26606"/>
          <ac:spMkLst>
            <pc:docMk/>
            <pc:sldMk cId="1187644419" sldId="259"/>
            <ac:spMk id="13" creationId="{41497DE5-0939-4D1D-9350-0C5E1B209C68}"/>
          </ac:spMkLst>
        </pc:spChg>
        <pc:spChg chg="add del">
          <ac:chgData name="Ryan Hill" userId="f05bfaad2e75c948" providerId="LiveId" clId="{ECC8044F-1057-4CC2-9967-9A302943C404}" dt="2019-09-14T09:14:00.690" v="369" actId="26606"/>
          <ac:spMkLst>
            <pc:docMk/>
            <pc:sldMk cId="1187644419" sldId="259"/>
            <ac:spMk id="14" creationId="{C2579DAE-C141-48DB-810E-C070C300819E}"/>
          </ac:spMkLst>
        </pc:spChg>
        <pc:spChg chg="add del">
          <ac:chgData name="Ryan Hill" userId="f05bfaad2e75c948" providerId="LiveId" clId="{ECC8044F-1057-4CC2-9967-9A302943C404}" dt="2019-09-14T09:14:00.690" v="369" actId="26606"/>
          <ac:spMkLst>
            <pc:docMk/>
            <pc:sldMk cId="1187644419" sldId="259"/>
            <ac:spMk id="15" creationId="{5CCC70ED-6C63-4537-B7EB-51990D6C0A6F}"/>
          </ac:spMkLst>
        </pc:spChg>
        <pc:spChg chg="add del">
          <ac:chgData name="Ryan Hill" userId="f05bfaad2e75c948" providerId="LiveId" clId="{ECC8044F-1057-4CC2-9967-9A302943C404}" dt="2019-09-14T09:14:00.690" v="369" actId="26606"/>
          <ac:spMkLst>
            <pc:docMk/>
            <pc:sldMk cId="1187644419" sldId="259"/>
            <ac:spMk id="16" creationId="{02FD90C3-6350-4D5B-9738-6E94EDF30F74}"/>
          </ac:spMkLst>
        </pc:spChg>
        <pc:spChg chg="add del">
          <ac:chgData name="Ryan Hill" userId="f05bfaad2e75c948" providerId="LiveId" clId="{ECC8044F-1057-4CC2-9967-9A302943C404}" dt="2019-09-14T09:14:00.690" v="369" actId="26606"/>
          <ac:spMkLst>
            <pc:docMk/>
            <pc:sldMk cId="1187644419" sldId="259"/>
            <ac:spMk id="17" creationId="{B76E24C1-2968-40DC-A36E-F6B85F0F0752}"/>
          </ac:spMkLst>
        </pc:spChg>
        <pc:spChg chg="add del">
          <ac:chgData name="Ryan Hill" userId="f05bfaad2e75c948" providerId="LiveId" clId="{ECC8044F-1057-4CC2-9967-9A302943C404}" dt="2019-09-14T09:15:22.200" v="374"/>
          <ac:spMkLst>
            <pc:docMk/>
            <pc:sldMk cId="1187644419" sldId="259"/>
            <ac:spMk id="19" creationId="{C2579DAE-C141-48DB-810E-C070C300819E}"/>
          </ac:spMkLst>
        </pc:spChg>
        <pc:spChg chg="add del">
          <ac:chgData name="Ryan Hill" userId="f05bfaad2e75c948" providerId="LiveId" clId="{ECC8044F-1057-4CC2-9967-9A302943C404}" dt="2019-09-14T09:15:22.200" v="374"/>
          <ac:spMkLst>
            <pc:docMk/>
            <pc:sldMk cId="1187644419" sldId="259"/>
            <ac:spMk id="20" creationId="{02FD90C3-6350-4D5B-9738-6E94EDF30F74}"/>
          </ac:spMkLst>
        </pc:spChg>
        <pc:picChg chg="add mod">
          <ac:chgData name="Ryan Hill" userId="f05bfaad2e75c948" providerId="LiveId" clId="{ECC8044F-1057-4CC2-9967-9A302943C404}" dt="2019-09-14T09:14:00.697" v="370" actId="26606"/>
          <ac:picMkLst>
            <pc:docMk/>
            <pc:sldMk cId="1187644419" sldId="259"/>
            <ac:picMk id="4" creationId="{F4FCFAB0-9857-4865-AC49-7EABD4566914}"/>
          </ac:picMkLst>
        </pc:picChg>
      </pc:sldChg>
      <pc:sldChg chg="addSp delSp modSp add">
        <pc:chgData name="Ryan Hill" userId="f05bfaad2e75c948" providerId="LiveId" clId="{ECC8044F-1057-4CC2-9967-9A302943C404}" dt="2019-09-11T17:32:17.205" v="200" actId="20577"/>
        <pc:sldMkLst>
          <pc:docMk/>
          <pc:sldMk cId="2586259150" sldId="260"/>
        </pc:sldMkLst>
        <pc:spChg chg="del">
          <ac:chgData name="Ryan Hill" userId="f05bfaad2e75c948" providerId="LiveId" clId="{ECC8044F-1057-4CC2-9967-9A302943C404}" dt="2019-09-11T17:29:05.338" v="66"/>
          <ac:spMkLst>
            <pc:docMk/>
            <pc:sldMk cId="2586259150" sldId="260"/>
            <ac:spMk id="2" creationId="{662663FF-38EE-49A4-8283-477C618135EB}"/>
          </ac:spMkLst>
        </pc:spChg>
        <pc:spChg chg="del">
          <ac:chgData name="Ryan Hill" userId="f05bfaad2e75c948" providerId="LiveId" clId="{ECC8044F-1057-4CC2-9967-9A302943C404}" dt="2019-09-11T17:29:05.338" v="66"/>
          <ac:spMkLst>
            <pc:docMk/>
            <pc:sldMk cId="2586259150" sldId="260"/>
            <ac:spMk id="3" creationId="{9C7857BE-E178-47F7-94AD-DF3A6BA6AD69}"/>
          </ac:spMkLst>
        </pc:spChg>
        <pc:spChg chg="add mod">
          <ac:chgData name="Ryan Hill" userId="f05bfaad2e75c948" providerId="LiveId" clId="{ECC8044F-1057-4CC2-9967-9A302943C404}" dt="2019-09-11T17:32:17.205" v="200" actId="20577"/>
          <ac:spMkLst>
            <pc:docMk/>
            <pc:sldMk cId="2586259150" sldId="260"/>
            <ac:spMk id="4" creationId="{C2021C59-C47E-4559-9AAE-B721E059B9BD}"/>
          </ac:spMkLst>
        </pc:spChg>
        <pc:spChg chg="add mod">
          <ac:chgData name="Ryan Hill" userId="f05bfaad2e75c948" providerId="LiveId" clId="{ECC8044F-1057-4CC2-9967-9A302943C404}" dt="2019-09-11T17:31:30.828" v="151" actId="20577"/>
          <ac:spMkLst>
            <pc:docMk/>
            <pc:sldMk cId="2586259150" sldId="260"/>
            <ac:spMk id="5" creationId="{6B1D9384-CCCD-4650-9211-91270E21D782}"/>
          </ac:spMkLst>
        </pc:spChg>
      </pc:sldChg>
      <pc:sldChg chg="modSp add">
        <pc:chgData name="Ryan Hill" userId="f05bfaad2e75c948" providerId="LiveId" clId="{ECC8044F-1057-4CC2-9967-9A302943C404}" dt="2019-09-14T13:06:54.843" v="1175" actId="6549"/>
        <pc:sldMkLst>
          <pc:docMk/>
          <pc:sldMk cId="4241923266" sldId="261"/>
        </pc:sldMkLst>
        <pc:spChg chg="mod">
          <ac:chgData name="Ryan Hill" userId="f05bfaad2e75c948" providerId="LiveId" clId="{ECC8044F-1057-4CC2-9967-9A302943C404}" dt="2019-09-11T17:36:25.313" v="211" actId="20577"/>
          <ac:spMkLst>
            <pc:docMk/>
            <pc:sldMk cId="4241923266" sldId="261"/>
            <ac:spMk id="2" creationId="{E3D435E5-7D07-4F5C-A381-C47488AE1174}"/>
          </ac:spMkLst>
        </pc:spChg>
        <pc:spChg chg="mod">
          <ac:chgData name="Ryan Hill" userId="f05bfaad2e75c948" providerId="LiveId" clId="{ECC8044F-1057-4CC2-9967-9A302943C404}" dt="2019-09-14T13:06:54.843" v="1175" actId="6549"/>
          <ac:spMkLst>
            <pc:docMk/>
            <pc:sldMk cId="4241923266" sldId="261"/>
            <ac:spMk id="3" creationId="{788D9BED-3CD6-463B-97AA-838A07F9E0F8}"/>
          </ac:spMkLst>
        </pc:spChg>
      </pc:sldChg>
      <pc:sldChg chg="addSp delSp modSp mod setBg delDesignElem">
        <pc:chgData name="Ryan Hill" userId="f05bfaad2e75c948" providerId="LiveId" clId="{ECC8044F-1057-4CC2-9967-9A302943C404}" dt="2019-09-14T09:15:36.071" v="377" actId="26606"/>
        <pc:sldMkLst>
          <pc:docMk/>
          <pc:sldMk cId="2191469295" sldId="262"/>
        </pc:sldMkLst>
        <pc:spChg chg="mod">
          <ac:chgData name="Ryan Hill" userId="f05bfaad2e75c948" providerId="LiveId" clId="{ECC8044F-1057-4CC2-9967-9A302943C404}" dt="2019-09-14T09:15:36.063" v="376" actId="26606"/>
          <ac:spMkLst>
            <pc:docMk/>
            <pc:sldMk cId="2191469295" sldId="262"/>
            <ac:spMk id="2" creationId="{57A8DC37-0691-44C5-8DC5-7E3510E17B1F}"/>
          </ac:spMkLst>
        </pc:spChg>
        <pc:spChg chg="mod">
          <ac:chgData name="Ryan Hill" userId="f05bfaad2e75c948" providerId="LiveId" clId="{ECC8044F-1057-4CC2-9967-9A302943C404}" dt="2019-09-14T09:15:36.063" v="376" actId="26606"/>
          <ac:spMkLst>
            <pc:docMk/>
            <pc:sldMk cId="2191469295" sldId="262"/>
            <ac:spMk id="3" creationId="{5A05A6E3-4FB5-4D84-829D-8BDF1F5D87F6}"/>
          </ac:spMkLst>
        </pc:spChg>
        <pc:spChg chg="add del">
          <ac:chgData name="Ryan Hill" userId="f05bfaad2e75c948" providerId="LiveId" clId="{ECC8044F-1057-4CC2-9967-9A302943C404}" dt="2019-09-14T09:15:36.063" v="376" actId="26606"/>
          <ac:spMkLst>
            <pc:docMk/>
            <pc:sldMk cId="2191469295" sldId="262"/>
            <ac:spMk id="5" creationId="{8C6E698C-8155-4B8B-BDC9-B7299772B509}"/>
          </ac:spMkLst>
        </pc:spChg>
        <pc:spChg chg="add del">
          <ac:chgData name="Ryan Hill" userId="f05bfaad2e75c948" providerId="LiveId" clId="{ECC8044F-1057-4CC2-9967-9A302943C404}" dt="2019-09-14T09:15:36.063" v="376" actId="26606"/>
          <ac:spMkLst>
            <pc:docMk/>
            <pc:sldMk cId="2191469295" sldId="262"/>
            <ac:spMk id="7" creationId="{C22D9B36-9BE7-472B-8808-7E0D6810738F}"/>
          </ac:spMkLst>
        </pc:spChg>
        <pc:spChg chg="add del">
          <ac:chgData name="Ryan Hill" userId="f05bfaad2e75c948" providerId="LiveId" clId="{ECC8044F-1057-4CC2-9967-9A302943C404}" dt="2019-09-14T09:13:26.425" v="364" actId="26606"/>
          <ac:spMkLst>
            <pc:docMk/>
            <pc:sldMk cId="2191469295" sldId="262"/>
            <ac:spMk id="8" creationId="{8C6E698C-8155-4B8B-BDC9-B7299772B509}"/>
          </ac:spMkLst>
        </pc:spChg>
        <pc:spChg chg="add del">
          <ac:chgData name="Ryan Hill" userId="f05bfaad2e75c948" providerId="LiveId" clId="{ECC8044F-1057-4CC2-9967-9A302943C404}" dt="2019-09-14T09:15:36.063" v="376" actId="26606"/>
          <ac:spMkLst>
            <pc:docMk/>
            <pc:sldMk cId="2191469295" sldId="262"/>
            <ac:spMk id="9" creationId="{8A549DE7-671D-4575-AF43-858FD99981CF}"/>
          </ac:spMkLst>
        </pc:spChg>
        <pc:spChg chg="add">
          <ac:chgData name="Ryan Hill" userId="f05bfaad2e75c948" providerId="LiveId" clId="{ECC8044F-1057-4CC2-9967-9A302943C404}" dt="2019-09-14T09:15:36.071" v="377" actId="26606"/>
          <ac:spMkLst>
            <pc:docMk/>
            <pc:sldMk cId="2191469295" sldId="262"/>
            <ac:spMk id="11" creationId="{FBDCECDC-EEE3-4128-AA5E-82A8C08796E8}"/>
          </ac:spMkLst>
        </pc:spChg>
        <pc:spChg chg="add del">
          <ac:chgData name="Ryan Hill" userId="f05bfaad2e75c948" providerId="LiveId" clId="{ECC8044F-1057-4CC2-9967-9A302943C404}" dt="2019-09-14T09:13:26.425" v="364" actId="26606"/>
          <ac:spMkLst>
            <pc:docMk/>
            <pc:sldMk cId="2191469295" sldId="262"/>
            <ac:spMk id="12" creationId="{8A549DE7-671D-4575-AF43-858FD99981CF}"/>
          </ac:spMkLst>
        </pc:spChg>
        <pc:spChg chg="add">
          <ac:chgData name="Ryan Hill" userId="f05bfaad2e75c948" providerId="LiveId" clId="{ECC8044F-1057-4CC2-9967-9A302943C404}" dt="2019-09-14T09:15:36.071" v="377" actId="26606"/>
          <ac:spMkLst>
            <pc:docMk/>
            <pc:sldMk cId="2191469295" sldId="262"/>
            <ac:spMk id="13" creationId="{4260EDE0-989C-4E16-AF94-F652294D828E}"/>
          </ac:spMkLst>
        </pc:spChg>
        <pc:spChg chg="add del">
          <ac:chgData name="Ryan Hill" userId="f05bfaad2e75c948" providerId="LiveId" clId="{ECC8044F-1057-4CC2-9967-9A302943C404}" dt="2019-09-14T09:13:26.425" v="364" actId="26606"/>
          <ac:spMkLst>
            <pc:docMk/>
            <pc:sldMk cId="2191469295" sldId="262"/>
            <ac:spMk id="14" creationId="{C22D9B36-9BE7-472B-8808-7E0D6810738F}"/>
          </ac:spMkLst>
        </pc:spChg>
        <pc:spChg chg="add">
          <ac:chgData name="Ryan Hill" userId="f05bfaad2e75c948" providerId="LiveId" clId="{ECC8044F-1057-4CC2-9967-9A302943C404}" dt="2019-09-14T09:15:36.071" v="377" actId="26606"/>
          <ac:spMkLst>
            <pc:docMk/>
            <pc:sldMk cId="2191469295" sldId="262"/>
            <ac:spMk id="15" creationId="{1F3985C0-E548-44D2-B30E-F3E42DADE133}"/>
          </ac:spMkLst>
        </pc:spChg>
        <pc:spChg chg="add del">
          <ac:chgData name="Ryan Hill" userId="f05bfaad2e75c948" providerId="LiveId" clId="{ECC8044F-1057-4CC2-9967-9A302943C404}" dt="2019-09-14T09:15:22.200" v="374"/>
          <ac:spMkLst>
            <pc:docMk/>
            <pc:sldMk cId="2191469295" sldId="262"/>
            <ac:spMk id="16" creationId="{FBDCECDC-EEE3-4128-AA5E-82A8C08796E8}"/>
          </ac:spMkLst>
        </pc:spChg>
        <pc:spChg chg="add del">
          <ac:chgData name="Ryan Hill" userId="f05bfaad2e75c948" providerId="LiveId" clId="{ECC8044F-1057-4CC2-9967-9A302943C404}" dt="2019-09-14T09:15:22.200" v="374"/>
          <ac:spMkLst>
            <pc:docMk/>
            <pc:sldMk cId="2191469295" sldId="262"/>
            <ac:spMk id="17" creationId="{4260EDE0-989C-4E16-AF94-F652294D828E}"/>
          </ac:spMkLst>
        </pc:spChg>
        <pc:spChg chg="add del">
          <ac:chgData name="Ryan Hill" userId="f05bfaad2e75c948" providerId="LiveId" clId="{ECC8044F-1057-4CC2-9967-9A302943C404}" dt="2019-09-14T09:15:22.200" v="374"/>
          <ac:spMkLst>
            <pc:docMk/>
            <pc:sldMk cId="2191469295" sldId="262"/>
            <ac:spMk id="18" creationId="{1F3985C0-E548-44D2-B30E-F3E42DADE133}"/>
          </ac:spMkLst>
        </pc:spChg>
        <pc:cxnChg chg="add del">
          <ac:chgData name="Ryan Hill" userId="f05bfaad2e75c948" providerId="LiveId" clId="{ECC8044F-1057-4CC2-9967-9A302943C404}" dt="2019-09-14T09:15:36.063" v="376" actId="26606"/>
          <ac:cxnSpMkLst>
            <pc:docMk/>
            <pc:sldMk cId="2191469295" sldId="262"/>
            <ac:cxnSpMk id="6" creationId="{09525C9A-1972-4836-BA7A-706C946EF4DA}"/>
          </ac:cxnSpMkLst>
        </pc:cxnChg>
        <pc:cxnChg chg="add del">
          <ac:chgData name="Ryan Hill" userId="f05bfaad2e75c948" providerId="LiveId" clId="{ECC8044F-1057-4CC2-9967-9A302943C404}" dt="2019-09-14T09:13:26.425" v="364" actId="26606"/>
          <ac:cxnSpMkLst>
            <pc:docMk/>
            <pc:sldMk cId="2191469295" sldId="262"/>
            <ac:cxnSpMk id="10" creationId="{09525C9A-1972-4836-BA7A-706C946EF4DA}"/>
          </ac:cxnSpMkLst>
        </pc:cxnChg>
      </pc:sldChg>
      <pc:sldChg chg="modSp modNotesTx">
        <pc:chgData name="Ryan Hill" userId="f05bfaad2e75c948" providerId="LiveId" clId="{ECC8044F-1057-4CC2-9967-9A302943C404}" dt="2019-09-14T11:56:24.610" v="959" actId="20577"/>
        <pc:sldMkLst>
          <pc:docMk/>
          <pc:sldMk cId="1732060254" sldId="264"/>
        </pc:sldMkLst>
        <pc:spChg chg="mod">
          <ac:chgData name="Ryan Hill" userId="f05bfaad2e75c948" providerId="LiveId" clId="{ECC8044F-1057-4CC2-9967-9A302943C404}" dt="2019-09-14T10:55:12.137" v="482"/>
          <ac:spMkLst>
            <pc:docMk/>
            <pc:sldMk cId="1732060254" sldId="264"/>
            <ac:spMk id="3" creationId="{2092EFA9-2C4C-48B9-89E8-C914A14B9A38}"/>
          </ac:spMkLst>
        </pc:spChg>
      </pc:sldChg>
      <pc:sldChg chg="addSp delSp modSp add mod setBg delDesignElem">
        <pc:chgData name="Ryan Hill" userId="f05bfaad2e75c948" providerId="LiveId" clId="{ECC8044F-1057-4CC2-9967-9A302943C404}" dt="2019-09-14T13:57:13.387" v="1180" actId="26606"/>
        <pc:sldMkLst>
          <pc:docMk/>
          <pc:sldMk cId="3889649500" sldId="265"/>
        </pc:sldMkLst>
        <pc:spChg chg="mod">
          <ac:chgData name="Ryan Hill" userId="f05bfaad2e75c948" providerId="LiveId" clId="{ECC8044F-1057-4CC2-9967-9A302943C404}" dt="2019-09-14T13:57:13.387" v="1180" actId="26606"/>
          <ac:spMkLst>
            <pc:docMk/>
            <pc:sldMk cId="3889649500" sldId="265"/>
            <ac:spMk id="4" creationId="{DB13C5B4-F4E0-41D1-BEB9-861BAF2A8446}"/>
          </ac:spMkLst>
        </pc:spChg>
        <pc:spChg chg="add">
          <ac:chgData name="Ryan Hill" userId="f05bfaad2e75c948" providerId="LiveId" clId="{ECC8044F-1057-4CC2-9967-9A302943C404}" dt="2019-09-14T13:57:13.387" v="1180" actId="26606"/>
          <ac:spMkLst>
            <pc:docMk/>
            <pc:sldMk cId="3889649500" sldId="265"/>
            <ac:spMk id="13" creationId="{4A8FFEA1-1B69-4F42-B552-0CCF7259687D}"/>
          </ac:spMkLst>
        </pc:spChg>
        <pc:spChg chg="add">
          <ac:chgData name="Ryan Hill" userId="f05bfaad2e75c948" providerId="LiveId" clId="{ECC8044F-1057-4CC2-9967-9A302943C404}" dt="2019-09-14T13:57:13.387" v="1180" actId="26606"/>
          <ac:spMkLst>
            <pc:docMk/>
            <pc:sldMk cId="3889649500" sldId="265"/>
            <ac:spMk id="14" creationId="{AA3C9226-5EC8-460B-82D7-72AA994DF95E}"/>
          </ac:spMkLst>
        </pc:spChg>
        <pc:spChg chg="del">
          <ac:chgData name="Ryan Hill" userId="f05bfaad2e75c948" providerId="LiveId" clId="{ECC8044F-1057-4CC2-9967-9A302943C404}" dt="2019-09-14T13:56:36.319" v="1179"/>
          <ac:spMkLst>
            <pc:docMk/>
            <pc:sldMk cId="3889649500" sldId="265"/>
            <ac:spMk id="16" creationId="{823AC064-BC96-4F32-8AE1-B2FD38754823}"/>
          </ac:spMkLst>
        </pc:spChg>
        <pc:spChg chg="add">
          <ac:chgData name="Ryan Hill" userId="f05bfaad2e75c948" providerId="LiveId" clId="{ECC8044F-1057-4CC2-9967-9A302943C404}" dt="2019-09-14T13:57:13.387" v="1180" actId="26606"/>
          <ac:spMkLst>
            <pc:docMk/>
            <pc:sldMk cId="3889649500" sldId="265"/>
            <ac:spMk id="22" creationId="{6BB9730C-14BA-4087-9AF5-401956772119}"/>
          </ac:spMkLst>
        </pc:spChg>
        <pc:spChg chg="add">
          <ac:chgData name="Ryan Hill" userId="f05bfaad2e75c948" providerId="LiveId" clId="{ECC8044F-1057-4CC2-9967-9A302943C404}" dt="2019-09-14T13:57:13.387" v="1180" actId="26606"/>
          <ac:spMkLst>
            <pc:docMk/>
            <pc:sldMk cId="3889649500" sldId="265"/>
            <ac:spMk id="24" creationId="{04C8AB72-CC2C-4452-A54B-A3EB92AD2D2D}"/>
          </ac:spMkLst>
        </pc:spChg>
        <pc:spChg chg="add">
          <ac:chgData name="Ryan Hill" userId="f05bfaad2e75c948" providerId="LiveId" clId="{ECC8044F-1057-4CC2-9967-9A302943C404}" dt="2019-09-14T13:57:13.387" v="1180" actId="26606"/>
          <ac:spMkLst>
            <pc:docMk/>
            <pc:sldMk cId="3889649500" sldId="265"/>
            <ac:spMk id="26" creationId="{48F3622B-3E4C-4435-A51C-9D6FD1C2A222}"/>
          </ac:spMkLst>
        </pc:spChg>
        <pc:picChg chg="mod">
          <ac:chgData name="Ryan Hill" userId="f05bfaad2e75c948" providerId="LiveId" clId="{ECC8044F-1057-4CC2-9967-9A302943C404}" dt="2019-09-14T13:57:13.387" v="1180" actId="26606"/>
          <ac:picMkLst>
            <pc:docMk/>
            <pc:sldMk cId="3889649500" sldId="265"/>
            <ac:picMk id="11" creationId="{E027A114-4B58-4894-A073-77C07B03A0E3}"/>
          </ac:picMkLst>
        </pc:picChg>
        <pc:cxnChg chg="del">
          <ac:chgData name="Ryan Hill" userId="f05bfaad2e75c948" providerId="LiveId" clId="{ECC8044F-1057-4CC2-9967-9A302943C404}" dt="2019-09-14T13:56:36.319" v="1179"/>
          <ac:cxnSpMkLst>
            <pc:docMk/>
            <pc:sldMk cId="3889649500" sldId="265"/>
            <ac:cxnSpMk id="18" creationId="{7E7C77BC-7138-40B1-A15B-20F57A494629}"/>
          </ac:cxnSpMkLst>
        </pc:cxnChg>
        <pc:cxnChg chg="add">
          <ac:chgData name="Ryan Hill" userId="f05bfaad2e75c948" providerId="LiveId" clId="{ECC8044F-1057-4CC2-9967-9A302943C404}" dt="2019-09-14T13:57:13.387" v="1180" actId="26606"/>
          <ac:cxnSpMkLst>
            <pc:docMk/>
            <pc:sldMk cId="3889649500" sldId="265"/>
            <ac:cxnSpMk id="20" creationId="{62A90A9D-33DF-408E-BF4C-F82588935C96}"/>
          </ac:cxnSpMkLst>
        </pc:cxnChg>
      </pc:sldChg>
      <pc:sldChg chg="delSp add del setBg delDesignElem">
        <pc:chgData name="Ryan Hill" userId="f05bfaad2e75c948" providerId="LiveId" clId="{ECC8044F-1057-4CC2-9967-9A302943C404}" dt="2019-09-14T13:58:19.195" v="1186" actId="2696"/>
        <pc:sldMkLst>
          <pc:docMk/>
          <pc:sldMk cId="811079615" sldId="266"/>
        </pc:sldMkLst>
        <pc:spChg chg="del">
          <ac:chgData name="Ryan Hill" userId="f05bfaad2e75c948" providerId="LiveId" clId="{ECC8044F-1057-4CC2-9967-9A302943C404}" dt="2019-09-14T13:56:36.319" v="1179"/>
          <ac:spMkLst>
            <pc:docMk/>
            <pc:sldMk cId="811079615" sldId="266"/>
            <ac:spMk id="21" creationId="{A5A17FC0-D416-4C8B-A9E6-5924D352B986}"/>
          </ac:spMkLst>
        </pc:spChg>
        <pc:cxnChg chg="del">
          <ac:chgData name="Ryan Hill" userId="f05bfaad2e75c948" providerId="LiveId" clId="{ECC8044F-1057-4CC2-9967-9A302943C404}" dt="2019-09-14T13:56:36.319" v="1179"/>
          <ac:cxnSpMkLst>
            <pc:docMk/>
            <pc:sldMk cId="811079615" sldId="266"/>
            <ac:cxnSpMk id="23" creationId="{982DC870-E8E5-4050-B10C-CC24FC67E50A}"/>
          </ac:cxnSpMkLst>
        </pc:cxnChg>
        <pc:cxnChg chg="del">
          <ac:chgData name="Ryan Hill" userId="f05bfaad2e75c948" providerId="LiveId" clId="{ECC8044F-1057-4CC2-9967-9A302943C404}" dt="2019-09-14T13:56:36.319" v="1179"/>
          <ac:cxnSpMkLst>
            <pc:docMk/>
            <pc:sldMk cId="811079615" sldId="266"/>
            <ac:cxnSpMk id="25" creationId="{FF76A74F-C283-4DED-BD4D-086753B7CB00}"/>
          </ac:cxnSpMkLst>
        </pc:cxnChg>
        <pc:cxnChg chg="del">
          <ac:chgData name="Ryan Hill" userId="f05bfaad2e75c948" providerId="LiveId" clId="{ECC8044F-1057-4CC2-9967-9A302943C404}" dt="2019-09-14T13:56:36.319" v="1179"/>
          <ac:cxnSpMkLst>
            <pc:docMk/>
            <pc:sldMk cId="811079615" sldId="266"/>
            <ac:cxnSpMk id="27" creationId="{3B2791FB-B2F7-4BBE-B8D8-74C37FF9E85C}"/>
          </ac:cxnSpMkLst>
        </pc:cxnChg>
        <pc:cxnChg chg="del">
          <ac:chgData name="Ryan Hill" userId="f05bfaad2e75c948" providerId="LiveId" clId="{ECC8044F-1057-4CC2-9967-9A302943C404}" dt="2019-09-14T13:56:36.319" v="1179"/>
          <ac:cxnSpMkLst>
            <pc:docMk/>
            <pc:sldMk cId="811079615" sldId="266"/>
            <ac:cxnSpMk id="29" creationId="{9891B5DE-6811-4844-BB18-472A3F360EE5}"/>
          </ac:cxnSpMkLst>
        </pc:cxnChg>
        <pc:cxnChg chg="del">
          <ac:chgData name="Ryan Hill" userId="f05bfaad2e75c948" providerId="LiveId" clId="{ECC8044F-1057-4CC2-9967-9A302943C404}" dt="2019-09-14T13:56:36.319" v="1179"/>
          <ac:cxnSpMkLst>
            <pc:docMk/>
            <pc:sldMk cId="811079615" sldId="266"/>
            <ac:cxnSpMk id="31" creationId="{77A9CA3A-7216-41E0-B3CD-058077FD396D}"/>
          </ac:cxnSpMkLst>
        </pc:cxnChg>
      </pc:sldChg>
      <pc:sldChg chg="addSp delSp modSp add mod setBg delDesignElem">
        <pc:chgData name="Ryan Hill" userId="f05bfaad2e75c948" providerId="LiveId" clId="{ECC8044F-1057-4CC2-9967-9A302943C404}" dt="2019-09-14T13:57:34.603" v="1181" actId="26606"/>
        <pc:sldMkLst>
          <pc:docMk/>
          <pc:sldMk cId="110276107" sldId="267"/>
        </pc:sldMkLst>
        <pc:spChg chg="mod">
          <ac:chgData name="Ryan Hill" userId="f05bfaad2e75c948" providerId="LiveId" clId="{ECC8044F-1057-4CC2-9967-9A302943C404}" dt="2019-09-14T13:57:34.603" v="1181" actId="26606"/>
          <ac:spMkLst>
            <pc:docMk/>
            <pc:sldMk cId="110276107" sldId="267"/>
            <ac:spMk id="2" creationId="{E295043E-F270-4EE8-952C-5F2C87DA1D16}"/>
          </ac:spMkLst>
        </pc:spChg>
        <pc:spChg chg="add">
          <ac:chgData name="Ryan Hill" userId="f05bfaad2e75c948" providerId="LiveId" clId="{ECC8044F-1057-4CC2-9967-9A302943C404}" dt="2019-09-14T13:57:34.603" v="1181" actId="26606"/>
          <ac:spMkLst>
            <pc:docMk/>
            <pc:sldMk cId="110276107" sldId="267"/>
            <ac:spMk id="7" creationId="{4A8FFEA1-1B69-4F42-B552-0CCF7259687D}"/>
          </ac:spMkLst>
        </pc:spChg>
        <pc:spChg chg="add">
          <ac:chgData name="Ryan Hill" userId="f05bfaad2e75c948" providerId="LiveId" clId="{ECC8044F-1057-4CC2-9967-9A302943C404}" dt="2019-09-14T13:57:34.603" v="1181" actId="26606"/>
          <ac:spMkLst>
            <pc:docMk/>
            <pc:sldMk cId="110276107" sldId="267"/>
            <ac:spMk id="8" creationId="{AA3C9226-5EC8-460B-82D7-72AA994DF95E}"/>
          </ac:spMkLst>
        </pc:spChg>
        <pc:spChg chg="del">
          <ac:chgData name="Ryan Hill" userId="f05bfaad2e75c948" providerId="LiveId" clId="{ECC8044F-1057-4CC2-9967-9A302943C404}" dt="2019-09-14T13:56:36.319" v="1179"/>
          <ac:spMkLst>
            <pc:docMk/>
            <pc:sldMk cId="110276107" sldId="267"/>
            <ac:spMk id="10" creationId="{823AC064-BC96-4F32-8AE1-B2FD38754823}"/>
          </ac:spMkLst>
        </pc:spChg>
        <pc:spChg chg="add">
          <ac:chgData name="Ryan Hill" userId="f05bfaad2e75c948" providerId="LiveId" clId="{ECC8044F-1057-4CC2-9967-9A302943C404}" dt="2019-09-14T13:57:34.603" v="1181" actId="26606"/>
          <ac:spMkLst>
            <pc:docMk/>
            <pc:sldMk cId="110276107" sldId="267"/>
            <ac:spMk id="16" creationId="{6BB9730C-14BA-4087-9AF5-401956772119}"/>
          </ac:spMkLst>
        </pc:spChg>
        <pc:spChg chg="add">
          <ac:chgData name="Ryan Hill" userId="f05bfaad2e75c948" providerId="LiveId" clId="{ECC8044F-1057-4CC2-9967-9A302943C404}" dt="2019-09-14T13:57:34.603" v="1181" actId="26606"/>
          <ac:spMkLst>
            <pc:docMk/>
            <pc:sldMk cId="110276107" sldId="267"/>
            <ac:spMk id="18" creationId="{04C8AB72-CC2C-4452-A54B-A3EB92AD2D2D}"/>
          </ac:spMkLst>
        </pc:spChg>
        <pc:spChg chg="add">
          <ac:chgData name="Ryan Hill" userId="f05bfaad2e75c948" providerId="LiveId" clId="{ECC8044F-1057-4CC2-9967-9A302943C404}" dt="2019-09-14T13:57:34.603" v="1181" actId="26606"/>
          <ac:spMkLst>
            <pc:docMk/>
            <pc:sldMk cId="110276107" sldId="267"/>
            <ac:spMk id="20" creationId="{48F3622B-3E4C-4435-A51C-9D6FD1C2A222}"/>
          </ac:spMkLst>
        </pc:spChg>
        <pc:picChg chg="mod">
          <ac:chgData name="Ryan Hill" userId="f05bfaad2e75c948" providerId="LiveId" clId="{ECC8044F-1057-4CC2-9967-9A302943C404}" dt="2019-09-14T13:57:34.603" v="1181" actId="26606"/>
          <ac:picMkLst>
            <pc:docMk/>
            <pc:sldMk cId="110276107" sldId="267"/>
            <ac:picMk id="5" creationId="{B24E60DA-8383-4261-82FD-3606A39E021D}"/>
          </ac:picMkLst>
        </pc:picChg>
        <pc:cxnChg chg="del">
          <ac:chgData name="Ryan Hill" userId="f05bfaad2e75c948" providerId="LiveId" clId="{ECC8044F-1057-4CC2-9967-9A302943C404}" dt="2019-09-14T13:56:36.319" v="1179"/>
          <ac:cxnSpMkLst>
            <pc:docMk/>
            <pc:sldMk cId="110276107" sldId="267"/>
            <ac:cxnSpMk id="12" creationId="{7E7C77BC-7138-40B1-A15B-20F57A494629}"/>
          </ac:cxnSpMkLst>
        </pc:cxnChg>
        <pc:cxnChg chg="add">
          <ac:chgData name="Ryan Hill" userId="f05bfaad2e75c948" providerId="LiveId" clId="{ECC8044F-1057-4CC2-9967-9A302943C404}" dt="2019-09-14T13:57:34.603" v="1181" actId="26606"/>
          <ac:cxnSpMkLst>
            <pc:docMk/>
            <pc:sldMk cId="110276107" sldId="267"/>
            <ac:cxnSpMk id="14" creationId="{62A90A9D-33DF-408E-BF4C-F82588935C96}"/>
          </ac:cxnSpMkLst>
        </pc:cxnChg>
      </pc:sldChg>
      <pc:sldChg chg="addSp delSp modSp add">
        <pc:chgData name="Ryan Hill" userId="f05bfaad2e75c948" providerId="LiveId" clId="{ECC8044F-1057-4CC2-9967-9A302943C404}" dt="2019-09-14T13:58:25.172" v="1190" actId="20577"/>
        <pc:sldMkLst>
          <pc:docMk/>
          <pc:sldMk cId="2621406491" sldId="268"/>
        </pc:sldMkLst>
        <pc:spChg chg="mod">
          <ac:chgData name="Ryan Hill" userId="f05bfaad2e75c948" providerId="LiveId" clId="{ECC8044F-1057-4CC2-9967-9A302943C404}" dt="2019-09-14T13:58:25.172" v="1190" actId="20577"/>
          <ac:spMkLst>
            <pc:docMk/>
            <pc:sldMk cId="2621406491" sldId="268"/>
            <ac:spMk id="4" creationId="{DB13C5B4-F4E0-41D1-BEB9-861BAF2A8446}"/>
          </ac:spMkLst>
        </pc:spChg>
        <pc:picChg chg="add">
          <ac:chgData name="Ryan Hill" userId="f05bfaad2e75c948" providerId="LiveId" clId="{ECC8044F-1057-4CC2-9967-9A302943C404}" dt="2019-09-14T13:58:04.454" v="1184"/>
          <ac:picMkLst>
            <pc:docMk/>
            <pc:sldMk cId="2621406491" sldId="268"/>
            <ac:picMk id="10" creationId="{D75685B6-CEAC-4C31-AC9D-86189C3853D8}"/>
          </ac:picMkLst>
        </pc:picChg>
        <pc:picChg chg="del">
          <ac:chgData name="Ryan Hill" userId="f05bfaad2e75c948" providerId="LiveId" clId="{ECC8044F-1057-4CC2-9967-9A302943C404}" dt="2019-09-14T13:57:54.600" v="1183" actId="478"/>
          <ac:picMkLst>
            <pc:docMk/>
            <pc:sldMk cId="2621406491" sldId="268"/>
            <ac:picMk id="11" creationId="{E027A114-4B58-4894-A073-77C07B03A0E3}"/>
          </ac:picMkLst>
        </pc:picChg>
        <pc:picChg chg="add">
          <ac:chgData name="Ryan Hill" userId="f05bfaad2e75c948" providerId="LiveId" clId="{ECC8044F-1057-4CC2-9967-9A302943C404}" dt="2019-09-14T13:58:04.454" v="1184"/>
          <ac:picMkLst>
            <pc:docMk/>
            <pc:sldMk cId="2621406491" sldId="268"/>
            <ac:picMk id="12" creationId="{72658216-91F4-45F3-AC98-0168471A79F8}"/>
          </ac:picMkLst>
        </pc:picChg>
        <pc:picChg chg="add">
          <ac:chgData name="Ryan Hill" userId="f05bfaad2e75c948" providerId="LiveId" clId="{ECC8044F-1057-4CC2-9967-9A302943C404}" dt="2019-09-14T13:58:04.454" v="1184"/>
          <ac:picMkLst>
            <pc:docMk/>
            <pc:sldMk cId="2621406491" sldId="268"/>
            <ac:picMk id="15" creationId="{CDF507DD-AF75-42A0-A0E8-DBE448431157}"/>
          </ac:picMkLst>
        </pc:picChg>
        <pc:picChg chg="add">
          <ac:chgData name="Ryan Hill" userId="f05bfaad2e75c948" providerId="LiveId" clId="{ECC8044F-1057-4CC2-9967-9A302943C404}" dt="2019-09-14T13:58:04.454" v="1184"/>
          <ac:picMkLst>
            <pc:docMk/>
            <pc:sldMk cId="2621406491" sldId="268"/>
            <ac:picMk id="16" creationId="{7B6550C5-0E79-475A-8F1D-1E555A424C0C}"/>
          </ac:picMkLst>
        </pc:picChg>
        <pc:picChg chg="add mod">
          <ac:chgData name="Ryan Hill" userId="f05bfaad2e75c948" providerId="LiveId" clId="{ECC8044F-1057-4CC2-9967-9A302943C404}" dt="2019-09-14T13:58:13.410" v="1185" actId="1076"/>
          <ac:picMkLst>
            <pc:docMk/>
            <pc:sldMk cId="2621406491" sldId="268"/>
            <ac:picMk id="17" creationId="{5FEF9C0A-5EE4-41F0-BF48-F17FAE6F662A}"/>
          </ac:picMkLst>
        </pc:picChg>
      </pc:sldChg>
    </pc:docChg>
  </pc:docChgLst>
  <pc:docChgLst>
    <pc:chgData name="Ryan Hill" userId="f05bfaad2e75c948" providerId="Windows Live" clId="Web-{E1B5ECA9-E3C7-4848-B32D-8BA16CA4406A}"/>
    <pc:docChg chg="modSld">
      <pc:chgData name="Ryan Hill" userId="f05bfaad2e75c948" providerId="Windows Live" clId="Web-{E1B5ECA9-E3C7-4848-B32D-8BA16CA4406A}" dt="2019-09-11T23:05:38.346" v="123"/>
      <pc:docMkLst>
        <pc:docMk/>
      </pc:docMkLst>
      <pc:sldChg chg="addSp delSp modSp mod modClrScheme chgLayout">
        <pc:chgData name="Ryan Hill" userId="f05bfaad2e75c948" providerId="Windows Live" clId="Web-{E1B5ECA9-E3C7-4848-B32D-8BA16CA4406A}" dt="2019-09-11T22:56:20.947" v="15" actId="1076"/>
        <pc:sldMkLst>
          <pc:docMk/>
          <pc:sldMk cId="109857222" sldId="256"/>
        </pc:sldMkLst>
        <pc:spChg chg="mod ord">
          <ac:chgData name="Ryan Hill" userId="f05bfaad2e75c948" providerId="Windows Live" clId="Web-{E1B5ECA9-E3C7-4848-B32D-8BA16CA4406A}" dt="2019-09-11T22:55:54.885" v="1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yan Hill" userId="f05bfaad2e75c948" providerId="Windows Live" clId="Web-{E1B5ECA9-E3C7-4848-B32D-8BA16CA4406A}" dt="2019-09-11T22:55:40.776" v="9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Ryan Hill" userId="f05bfaad2e75c948" providerId="Windows Live" clId="Web-{E1B5ECA9-E3C7-4848-B32D-8BA16CA4406A}" dt="2019-09-11T22:55:40.776" v="9"/>
          <ac:spMkLst>
            <pc:docMk/>
            <pc:sldMk cId="109857222" sldId="256"/>
            <ac:spMk id="6" creationId="{AC3BD25C-0E29-4DDE-8582-16AF6F033684}"/>
          </ac:spMkLst>
        </pc:spChg>
        <pc:picChg chg="add del mod">
          <ac:chgData name="Ryan Hill" userId="f05bfaad2e75c948" providerId="Windows Live" clId="Web-{E1B5ECA9-E3C7-4848-B32D-8BA16CA4406A}" dt="2019-09-11T22:56:20.947" v="15" actId="1076"/>
          <ac:picMkLst>
            <pc:docMk/>
            <pc:sldMk cId="109857222" sldId="256"/>
            <ac:picMk id="4" creationId="{9C6DA9EF-BB1A-4D8B-948C-A9E52E386152}"/>
          </ac:picMkLst>
        </pc:picChg>
        <pc:picChg chg="add del mod ord modCrop">
          <ac:chgData name="Ryan Hill" userId="f05bfaad2e75c948" providerId="Windows Live" clId="Web-{E1B5ECA9-E3C7-4848-B32D-8BA16CA4406A}" dt="2019-09-11T22:55:38.323" v="7"/>
          <ac:picMkLst>
            <pc:docMk/>
            <pc:sldMk cId="109857222" sldId="256"/>
            <ac:picMk id="7" creationId="{1A25780A-A62B-4607-8C91-3008128C5534}"/>
          </ac:picMkLst>
        </pc:picChg>
      </pc:sldChg>
      <pc:sldChg chg="modSp">
        <pc:chgData name="Ryan Hill" userId="f05bfaad2e75c948" providerId="Windows Live" clId="Web-{E1B5ECA9-E3C7-4848-B32D-8BA16CA4406A}" dt="2019-09-11T22:57:24.087" v="36" actId="20577"/>
        <pc:sldMkLst>
          <pc:docMk/>
          <pc:sldMk cId="2399949722" sldId="257"/>
        </pc:sldMkLst>
        <pc:spChg chg="mod">
          <ac:chgData name="Ryan Hill" userId="f05bfaad2e75c948" providerId="Windows Live" clId="Web-{E1B5ECA9-E3C7-4848-B32D-8BA16CA4406A}" dt="2019-09-11T22:57:24.087" v="36" actId="20577"/>
          <ac:spMkLst>
            <pc:docMk/>
            <pc:sldMk cId="2399949722" sldId="257"/>
            <ac:spMk id="3" creationId="{02E7EFC8-AF3C-4B05-B4F0-B05F24755670}"/>
          </ac:spMkLst>
        </pc:spChg>
      </pc:sldChg>
      <pc:sldChg chg="addSp delSp modSp addAnim modAnim">
        <pc:chgData name="Ryan Hill" userId="f05bfaad2e75c948" providerId="Windows Live" clId="Web-{E1B5ECA9-E3C7-4848-B32D-8BA16CA4406A}" dt="2019-09-11T23:05:38.346" v="123"/>
        <pc:sldMkLst>
          <pc:docMk/>
          <pc:sldMk cId="1801474460" sldId="258"/>
        </pc:sldMkLst>
        <pc:spChg chg="mod">
          <ac:chgData name="Ryan Hill" userId="f05bfaad2e75c948" providerId="Windows Live" clId="Web-{E1B5ECA9-E3C7-4848-B32D-8BA16CA4406A}" dt="2019-09-11T23:02:50.096" v="117" actId="20577"/>
          <ac:spMkLst>
            <pc:docMk/>
            <pc:sldMk cId="1801474460" sldId="258"/>
            <ac:spMk id="3" creationId="{46473737-B4B3-47CF-8C40-BFE5E5E8A7B3}"/>
          </ac:spMkLst>
        </pc:spChg>
        <pc:picChg chg="add del mod">
          <ac:chgData name="Ryan Hill" userId="f05bfaad2e75c948" providerId="Windows Live" clId="Web-{E1B5ECA9-E3C7-4848-B32D-8BA16CA4406A}" dt="2019-09-11T23:04:48.564" v="120"/>
          <ac:picMkLst>
            <pc:docMk/>
            <pc:sldMk cId="1801474460" sldId="258"/>
            <ac:picMk id="4" creationId="{BF37BF74-ACB9-4B32-895C-53D446EFD950}"/>
          </ac:picMkLst>
        </pc:picChg>
      </pc:sldChg>
    </pc:docChg>
  </pc:docChgLst>
  <pc:docChgLst>
    <pc:chgData name="Ryan Hill" userId="f05bfaad2e75c948" providerId="Windows Live" clId="Web-{358B1C3A-062C-4E76-AD0A-EB8DC71DC1E9}"/>
    <pc:docChg chg="addSld modSld">
      <pc:chgData name="Ryan Hill" userId="f05bfaad2e75c948" providerId="Windows Live" clId="Web-{358B1C3A-062C-4E76-AD0A-EB8DC71DC1E9}" dt="2019-09-11T00:32:43.545" v="139" actId="20577"/>
      <pc:docMkLst>
        <pc:docMk/>
      </pc:docMkLst>
      <pc:sldChg chg="addSp modSp">
        <pc:chgData name="Ryan Hill" userId="f05bfaad2e75c948" providerId="Windows Live" clId="Web-{358B1C3A-062C-4E76-AD0A-EB8DC71DC1E9}" dt="2019-09-11T00:29:23.309" v="76" actId="20577"/>
        <pc:sldMkLst>
          <pc:docMk/>
          <pc:sldMk cId="2399949722" sldId="257"/>
        </pc:sldMkLst>
        <pc:spChg chg="mod">
          <ac:chgData name="Ryan Hill" userId="f05bfaad2e75c948" providerId="Windows Live" clId="Web-{358B1C3A-062C-4E76-AD0A-EB8DC71DC1E9}" dt="2019-09-11T00:29:23.309" v="76" actId="20577"/>
          <ac:spMkLst>
            <pc:docMk/>
            <pc:sldMk cId="2399949722" sldId="257"/>
            <ac:spMk id="3" creationId="{02E7EFC8-AF3C-4B05-B4F0-B05F24755670}"/>
          </ac:spMkLst>
        </pc:spChg>
        <pc:picChg chg="add mod">
          <ac:chgData name="Ryan Hill" userId="f05bfaad2e75c948" providerId="Windows Live" clId="Web-{358B1C3A-062C-4E76-AD0A-EB8DC71DC1E9}" dt="2019-09-11T00:15:53.556" v="75" actId="1076"/>
          <ac:picMkLst>
            <pc:docMk/>
            <pc:sldMk cId="2399949722" sldId="257"/>
            <ac:picMk id="4" creationId="{510C35D7-D71F-41F2-91F4-C9075D50DB74}"/>
          </ac:picMkLst>
        </pc:picChg>
      </pc:sldChg>
      <pc:sldChg chg="modSp new">
        <pc:chgData name="Ryan Hill" userId="f05bfaad2e75c948" providerId="Windows Live" clId="Web-{358B1C3A-062C-4E76-AD0A-EB8DC71DC1E9}" dt="2019-09-11T00:32:43.545" v="138" actId="20577"/>
        <pc:sldMkLst>
          <pc:docMk/>
          <pc:sldMk cId="1801474460" sldId="258"/>
        </pc:sldMkLst>
        <pc:spChg chg="mod">
          <ac:chgData name="Ryan Hill" userId="f05bfaad2e75c948" providerId="Windows Live" clId="Web-{358B1C3A-062C-4E76-AD0A-EB8DC71DC1E9}" dt="2019-09-11T00:32:43.545" v="138" actId="20577"/>
          <ac:spMkLst>
            <pc:docMk/>
            <pc:sldMk cId="1801474460" sldId="258"/>
            <ac:spMk id="2" creationId="{4A1B0CD9-5ED4-4DFA-91F1-2240F75B83DE}"/>
          </ac:spMkLst>
        </pc:spChg>
        <pc:spChg chg="mod">
          <ac:chgData name="Ryan Hill" userId="f05bfaad2e75c948" providerId="Windows Live" clId="Web-{358B1C3A-062C-4E76-AD0A-EB8DC71DC1E9}" dt="2019-09-11T00:32:41.385" v="134" actId="20577"/>
          <ac:spMkLst>
            <pc:docMk/>
            <pc:sldMk cId="1801474460" sldId="258"/>
            <ac:spMk id="3" creationId="{46473737-B4B3-47CF-8C40-BFE5E5E8A7B3}"/>
          </ac:spMkLst>
        </pc:spChg>
      </pc:sldChg>
    </pc:docChg>
  </pc:docChgLst>
  <pc:docChgLst>
    <pc:chgData clId="Web-{1F1C10E3-B419-4D3F-9CAB-7F48B8796C8B}"/>
    <pc:docChg chg="modSld">
      <pc:chgData name="" userId="" providerId="" clId="Web-{1F1C10E3-B419-4D3F-9CAB-7F48B8796C8B}" dt="2019-09-14T01:08:10.992" v="1" actId="20577"/>
      <pc:docMkLst>
        <pc:docMk/>
      </pc:docMkLst>
      <pc:sldChg chg="modSp">
        <pc:chgData name="" userId="" providerId="" clId="Web-{1F1C10E3-B419-4D3F-9CAB-7F48B8796C8B}" dt="2019-09-14T01:08:10.992" v="0" actId="20577"/>
        <pc:sldMkLst>
          <pc:docMk/>
          <pc:sldMk cId="109857222" sldId="256"/>
        </pc:sldMkLst>
        <pc:spChg chg="mod">
          <ac:chgData name="" userId="" providerId="" clId="Web-{1F1C10E3-B419-4D3F-9CAB-7F48B8796C8B}" dt="2019-09-14T01:08:10.992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Ryan Hill" userId="f05bfaad2e75c948" providerId="Windows Live" clId="Web-{FC165860-08C4-458D-92BD-9CA380D58BCA}"/>
    <pc:docChg chg="modSld">
      <pc:chgData name="Ryan Hill" userId="f05bfaad2e75c948" providerId="Windows Live" clId="Web-{FC165860-08C4-458D-92BD-9CA380D58BCA}" dt="2019-09-10T23:00:16.908" v="17" actId="20577"/>
      <pc:docMkLst>
        <pc:docMk/>
      </pc:docMkLst>
      <pc:sldChg chg="modSp">
        <pc:chgData name="Ryan Hill" userId="f05bfaad2e75c948" providerId="Windows Live" clId="Web-{FC165860-08C4-458D-92BD-9CA380D58BCA}" dt="2019-09-10T23:00:16.908" v="16" actId="20577"/>
        <pc:sldMkLst>
          <pc:docMk/>
          <pc:sldMk cId="2399949722" sldId="257"/>
        </pc:sldMkLst>
        <pc:spChg chg="mod">
          <ac:chgData name="Ryan Hill" userId="f05bfaad2e75c948" providerId="Windows Live" clId="Web-{FC165860-08C4-458D-92BD-9CA380D58BCA}" dt="2019-09-10T23:00:16.908" v="16" actId="20577"/>
          <ac:spMkLst>
            <pc:docMk/>
            <pc:sldMk cId="2399949722" sldId="257"/>
            <ac:spMk id="2" creationId="{A4507CAF-A115-42A8-B530-8E1BCE094883}"/>
          </ac:spMkLst>
        </pc:spChg>
      </pc:sldChg>
    </pc:docChg>
  </pc:docChgLst>
  <pc:docChgLst>
    <pc:chgData name="Ryan Hill" userId="f05bfaad2e75c948" providerId="Windows Live" clId="Web-{1F1C10E3-B419-4D3F-9CAB-7F48B8796C8B}"/>
    <pc:docChg chg="modSld">
      <pc:chgData name="Ryan Hill" userId="f05bfaad2e75c948" providerId="Windows Live" clId="Web-{1F1C10E3-B419-4D3F-9CAB-7F48B8796C8B}" dt="2019-09-14T01:09:58.907" v="18" actId="20577"/>
      <pc:docMkLst>
        <pc:docMk/>
      </pc:docMkLst>
      <pc:sldChg chg="modSp">
        <pc:chgData name="Ryan Hill" userId="f05bfaad2e75c948" providerId="Windows Live" clId="Web-{1F1C10E3-B419-4D3F-9CAB-7F48B8796C8B}" dt="2019-09-14T00:43:37.575" v="6" actId="20577"/>
        <pc:sldMkLst>
          <pc:docMk/>
          <pc:sldMk cId="109857222" sldId="256"/>
        </pc:sldMkLst>
        <pc:spChg chg="mod">
          <ac:chgData name="Ryan Hill" userId="f05bfaad2e75c948" providerId="Windows Live" clId="Web-{1F1C10E3-B419-4D3F-9CAB-7F48B8796C8B}" dt="2019-09-14T00:43:37.575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Ryan Hill" userId="f05bfaad2e75c948" providerId="Windows Live" clId="Web-{1F1C10E3-B419-4D3F-9CAB-7F48B8796C8B}" dt="2019-09-14T01:09:06.602" v="16" actId="20577"/>
        <pc:sldMkLst>
          <pc:docMk/>
          <pc:sldMk cId="4241923266" sldId="261"/>
        </pc:sldMkLst>
        <pc:spChg chg="mod">
          <ac:chgData name="Ryan Hill" userId="f05bfaad2e75c948" providerId="Windows Live" clId="Web-{1F1C10E3-B419-4D3F-9CAB-7F48B8796C8B}" dt="2019-09-14T01:09:06.602" v="16" actId="20577"/>
          <ac:spMkLst>
            <pc:docMk/>
            <pc:sldMk cId="4241923266" sldId="261"/>
            <ac:spMk id="3" creationId="{788D9BED-3CD6-463B-97AA-838A07F9E0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8ADEF-E671-4293-9065-7D25F76C556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0E32-C504-490A-A14D-2366B4D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endParaRPr lang="en-US" dirty="0"/>
          </a:p>
          <a:p>
            <a:r>
              <a:rPr lang="en-US" dirty="0"/>
              <a:t>What I do in Azure CXP Community</a:t>
            </a:r>
          </a:p>
          <a:p>
            <a:endParaRPr lang="en-US" dirty="0"/>
          </a:p>
          <a:p>
            <a:r>
              <a:rPr lang="en-US" dirty="0"/>
              <a:t>Why did I decide to do this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0E32-C504-490A-A14D-2366B4D7B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2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ADAL.net and MSAL.net</a:t>
            </a:r>
          </a:p>
          <a:p>
            <a:endParaRPr lang="en-US" dirty="0"/>
          </a:p>
          <a:p>
            <a:r>
              <a:rPr lang="en-US" dirty="0"/>
              <a:t>MSAL.net library is based off v2 (which is where you want to be)</a:t>
            </a:r>
          </a:p>
          <a:p>
            <a:endParaRPr lang="en-US" dirty="0"/>
          </a:p>
          <a:p>
            <a:r>
              <a:rPr lang="en-US" dirty="0"/>
              <a:t>Why use SQL auth when you can use managed identity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0E32-C504-490A-A14D-2366B4D7B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Host of other things that you can do; MFA, Policies, B2C and B2B </a:t>
            </a:r>
          </a:p>
          <a:p>
            <a:endParaRPr lang="en-US" dirty="0"/>
          </a:p>
          <a:p>
            <a:r>
              <a:rPr lang="en-US" dirty="0"/>
              <a:t>Basic principal app service will forward the request to AAD, have the user sign-in, consent if needed, and redirect to your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0E32-C504-490A-A14D-2366B4D7B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0E32-C504-490A-A14D-2366B4D7B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3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6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7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2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6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9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53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active-directory/develop/active-directory-v2-libraries" TargetMode="External"/><Relationship Id="rId2" Type="http://schemas.openxmlformats.org/officeDocument/2006/relationships/hyperlink" Target="https://aka.ms/identityplat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pp-service/app-service-web-tutorial-connect-msi#grant-database-access-to-azure-ad-us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8DC37-0691-44C5-8DC5-7E3510E17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Atlanta Code Camp</a:t>
            </a:r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A6E3-4FB5-4D84-829D-8BDF1F5D8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September 14, 2019 // Southern Polytechnic State University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146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13C5B4-F4E0-41D1-BEB9-861BAF2A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Gold Sponsors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685B6-CEAC-4C31-AC9D-86189C38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1" y="346167"/>
            <a:ext cx="3177892" cy="1588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658216-91F4-45F3-AC98-0168471A7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8" y="762526"/>
            <a:ext cx="3251032" cy="715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F507DD-AF75-42A0-A0E8-DBE448431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36" y="829705"/>
            <a:ext cx="3520438" cy="5808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6550C5-0E79-475A-8F1D-1E555A424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808031"/>
            <a:ext cx="3228290" cy="12509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EF9C0A-5EE4-41F0-BF48-F17FAE6F66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2" y="2859068"/>
            <a:ext cx="3225770" cy="114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0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5043E-F270-4EE8-952C-5F2C87DA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Special Thanks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E60DA-8383-4261-82FD-3606A39E0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32568"/>
            <a:ext cx="10925102" cy="284052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7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A77DD2C1-0122-44FD-8A7F-7BC5E8565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Azure App Service Authentication &amp; 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Ryan Hill (@chillnryan)</a:t>
            </a:r>
            <a:endParaRPr lang="en-US" sz="19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Software Engineer | Azure CXP Community</a:t>
            </a:r>
            <a:endParaRPr lang="en-US" sz="19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https://github.com/chillryan</a:t>
            </a: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C6DA9EF-BB1A-4D8B-948C-A9E52E38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34" name="Straight Connector 10">
            <a:extLst>
              <a:ext uri="{FF2B5EF4-FFF2-40B4-BE49-F238E27FC236}">
                <a16:creationId xmlns:a16="http://schemas.microsoft.com/office/drawing/2014/main" id="{5A7B6757-994C-4B75-ABFE-D8F9E7609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2">
            <a:extLst>
              <a:ext uri="{FF2B5EF4-FFF2-40B4-BE49-F238E27FC236}">
                <a16:creationId xmlns:a16="http://schemas.microsoft.com/office/drawing/2014/main" id="{46BC3A56-B546-4061-8E22-D2983771D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923A7353-9373-4700-8B89-F4F7BA2D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205A-DDA1-4F93-83FA-AE105800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3C32-D003-4B71-81D3-7E67ED80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Introduction</a:t>
            </a:r>
          </a:p>
          <a:p>
            <a:r>
              <a:rPr lang="en-US">
                <a:cs typeface="Calibri"/>
              </a:rPr>
              <a:t>Managed Identity Platform???</a:t>
            </a:r>
          </a:p>
          <a:p>
            <a:r>
              <a:rPr lang="en-US">
                <a:cs typeface="Calibri"/>
              </a:rPr>
              <a:t>Let's get it started...in here</a:t>
            </a:r>
          </a:p>
          <a:p>
            <a:r>
              <a:rPr lang="en-US">
                <a:cs typeface="Calibri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7729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5508-DC87-4D80-86F8-3D1F3F69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EFA9-2C4C-48B9-89E8-C914A14B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SDKs that utilize OAuth and OpenID industry standards</a:t>
            </a:r>
          </a:p>
          <a:p>
            <a:r>
              <a:rPr lang="en-US" dirty="0">
                <a:cs typeface="Calibri"/>
              </a:rPr>
              <a:t>Secure your Web apps and resources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206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7CAF-A115-42A8-B530-8E1BCE09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Managed Identity Platform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EFC8-AF3C-4B05-B4F0-B05F2475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Full featured platform for Microsoft Identity services through OAuth and </a:t>
            </a:r>
            <a:r>
              <a:rPr lang="en-US" err="1">
                <a:cs typeface="Calibri"/>
              </a:rPr>
              <a:t>OpenId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SDK options are MSAL (v2) and ADAL (v1)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94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FCFAB0-9857-4865-AC49-7EABD4566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5348" y="643467"/>
            <a:ext cx="10521304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0CD9-5ED4-4DFA-91F1-2240F75B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Let’s get it started...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73737-B4B3-47CF-8C40-BFE5E5E8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Register your app</a:t>
            </a:r>
          </a:p>
          <a:p>
            <a:r>
              <a:rPr lang="en-US">
                <a:cs typeface="Calibri"/>
              </a:rPr>
              <a:t>Make use of the quick starts</a:t>
            </a:r>
          </a:p>
          <a:p>
            <a:r>
              <a:rPr lang="en-US">
                <a:cs typeface="Calibri"/>
              </a:rPr>
              <a:t>Remember, friends don’t let friends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147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35E5-7D07-4F5C-A381-C47488AE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9BED-3CD6-463B-97AA-838A07F9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https://aka.ms/identityplatform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https://docs.microsoft.com/azure/active-directory/develop/active-directory-v2-libraries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https://docs.microsoft.com/en-us/azure/app-service/app-service-web-tutorial-connect-msi#grant-database-access-to-azure-ad-user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https://github.com/chillryan/DemoAzureAd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192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13C5B4-F4E0-41D1-BEB9-861BAF2A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Platinum Sponsors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27A114-4B58-4894-A073-77C07B03A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50189"/>
            <a:ext cx="10925102" cy="360528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649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46</Paragraphs>
  <Slides>11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Atlanta Code Camp</vt:lpstr>
      <vt:lpstr>Azure App Service Authentication &amp; Authorization</vt:lpstr>
      <vt:lpstr>Agenda</vt:lpstr>
      <vt:lpstr>Introduction</vt:lpstr>
      <vt:lpstr>Managed Identity Platform</vt:lpstr>
      <vt:lpstr>PowerPoint Presentation</vt:lpstr>
      <vt:lpstr>Let’s get it started...</vt:lpstr>
      <vt:lpstr>References</vt:lpstr>
      <vt:lpstr>Platinum Sponsors</vt:lpstr>
      <vt:lpstr>Gold Sponsors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Atlanta Code Camp</dc:title>
  <dc:creator>Ryan Hill</dc:creator>
  <cp:lastModifiedBy>Ryan Hill</cp:lastModifiedBy>
  <cp:revision>1</cp:revision>
  <dcterms:created xsi:type="dcterms:W3CDTF">2019-09-14T13:57:34Z</dcterms:created>
  <dcterms:modified xsi:type="dcterms:W3CDTF">2019-09-14T13:58:33Z</dcterms:modified>
</cp:coreProperties>
</file>