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start for package R2DOCX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3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R2DOCX </a:t>
            </a:r>
            <a:r>
              <a:rPr lang="en-US" dirty="0"/>
              <a:t>package lets you output text, tables, and graphs in </a:t>
            </a:r>
            <a:r>
              <a:rPr lang="en-US" dirty="0" smtClean="0"/>
              <a:t>Microsoft Word </a:t>
            </a:r>
            <a:r>
              <a:rPr lang="en-US" dirty="0" err="1" smtClean="0"/>
              <a:t>docx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An existing </a:t>
            </a:r>
            <a:r>
              <a:rPr lang="en-US" dirty="0"/>
              <a:t>Microsoft Word </a:t>
            </a:r>
            <a:r>
              <a:rPr lang="en-US" dirty="0" err="1"/>
              <a:t>docx</a:t>
            </a:r>
            <a:r>
              <a:rPr lang="en-US" dirty="0"/>
              <a:t> </a:t>
            </a:r>
            <a:r>
              <a:rPr lang="en-US" dirty="0" smtClean="0"/>
              <a:t>file can be used as a document template. A replacement function lets you replace keywords in the template (e.g. AUTHOR, TITLE, etc.)</a:t>
            </a:r>
          </a:p>
          <a:p>
            <a:r>
              <a:rPr lang="en-US" dirty="0" smtClean="0"/>
              <a:t>User can add table of contents and customizes table of contents (e.g. table of produced graphics)</a:t>
            </a:r>
          </a:p>
          <a:p>
            <a:r>
              <a:rPr lang="en-US" dirty="0" smtClean="0"/>
              <a:t>Formatting functions are available to customize tables and texts.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6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wrap="square">
            <a:normAutofit/>
          </a:bodyPr>
          <a:lstStyle/>
          <a:p>
            <a:pPr marL="45720" indent="0">
              <a:buNone/>
            </a:pPr>
            <a:r>
              <a:rPr lang="fr-FR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(R2DOCX)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doc=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",title="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example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doc=</a:t>
            </a:r>
            <a:r>
              <a:rPr lang="fr-FR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addTable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doc,iris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fr-FR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writeDoc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doc,"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document.docx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38502"/>
            <a:ext cx="4754563" cy="3660520"/>
          </a:xfrm>
        </p:spPr>
      </p:pic>
    </p:spTree>
    <p:extLst>
      <p:ext uri="{BB962C8B-B14F-4D97-AF65-F5344CB8AC3E}">
        <p14:creationId xmlns:p14="http://schemas.microsoft.com/office/powerpoint/2010/main" val="40804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plots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addPlot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2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TC103457444[[fn=Base]]</Template>
  <TotalTime>181</TotalTime>
  <Words>109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Corbel</vt:lpstr>
      <vt:lpstr>Courier New</vt:lpstr>
      <vt:lpstr>Base</vt:lpstr>
      <vt:lpstr>Quick start for package R2DOCX</vt:lpstr>
      <vt:lpstr>Overview</vt:lpstr>
      <vt:lpstr>Simple example</vt:lpstr>
      <vt:lpstr>Adding plots</vt:lpstr>
      <vt:lpstr>addPlot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for package R2DOCX</dc:title>
  <dc:creator>David Gohel</dc:creator>
  <cp:lastModifiedBy>David Gohel</cp:lastModifiedBy>
  <cp:revision>6</cp:revision>
  <dcterms:created xsi:type="dcterms:W3CDTF">2013-05-24T17:38:25Z</dcterms:created>
  <dcterms:modified xsi:type="dcterms:W3CDTF">2013-05-31T14:42:48Z</dcterms:modified>
</cp:coreProperties>
</file>