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Zilla Slab SemiBold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Zilla Slab"/>
      <p:regular r:id="rId40"/>
      <p:bold r:id="rId41"/>
      <p:italic r:id="rId42"/>
    </p:embeddedFont>
    <p:embeddedFont>
      <p:font typeface="Red Hat Text"/>
      <p:regular r:id="rId43"/>
      <p:bold r:id="rId44"/>
      <p:italic r:id="rId45"/>
      <p:boldItalic r:id="rId46"/>
    </p:embeddedFont>
    <p:embeddedFont>
      <p:font typeface="DM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2AF88E-3C87-4A69-9838-8428BF18F15C}">
  <a:tblStyle styleId="{612AF88E-3C87-4A69-9838-8428BF18F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ZillaSlab-regular.fntdata"/><Relationship Id="rId42" Type="http://schemas.openxmlformats.org/officeDocument/2006/relationships/font" Target="fonts/ZillaSlab-italic.fntdata"/><Relationship Id="rId41" Type="http://schemas.openxmlformats.org/officeDocument/2006/relationships/font" Target="fonts/ZillaSlab-bold.fntdata"/><Relationship Id="rId44" Type="http://schemas.openxmlformats.org/officeDocument/2006/relationships/font" Target="fonts/RedHatText-bold.fntdata"/><Relationship Id="rId43" Type="http://schemas.openxmlformats.org/officeDocument/2006/relationships/font" Target="fonts/RedHatText-regular.fntdata"/><Relationship Id="rId46" Type="http://schemas.openxmlformats.org/officeDocument/2006/relationships/font" Target="fonts/RedHatText-boldItalic.fntdata"/><Relationship Id="rId45" Type="http://schemas.openxmlformats.org/officeDocument/2006/relationships/font" Target="fonts/RedHatTex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DMSans-bold.fntdata"/><Relationship Id="rId47" Type="http://schemas.openxmlformats.org/officeDocument/2006/relationships/font" Target="fonts/DMSans-regular.fntdata"/><Relationship Id="rId49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ZillaSlabSemiBold-bold.fntdata"/><Relationship Id="rId34" Type="http://schemas.openxmlformats.org/officeDocument/2006/relationships/slide" Target="slides/slide29.xml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7ae50d194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7ae50d194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rect b="b" l="l" r="r" t="t"/>
              <a:pathLst>
                <a:path extrusionOk="0" h="1622615" w="84801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rect b="b" l="l" r="r" t="t"/>
              <a:pathLst>
                <a:path extrusionOk="0" h="925576" w="922938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rect b="b" l="l" r="r" t="t"/>
              <a:pathLst>
                <a:path extrusionOk="0" h="2142934" w="2375661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rect b="b" l="l" r="r" t="t"/>
              <a:pathLst>
                <a:path extrusionOk="0" h="176276" w="183129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rect b="b" l="l" r="r" t="t"/>
              <a:pathLst>
                <a:path extrusionOk="0" h="549529" w="516689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rect b="b" l="l" r="r" t="t"/>
              <a:pathLst>
                <a:path extrusionOk="0" h="722757" w="859831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rect b="b" l="l" r="r" t="t"/>
              <a:pathLst>
                <a:path extrusionOk="0" h="260553" w="273276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rect b="b" l="l" r="r" t="t"/>
              <a:pathLst>
                <a:path extrusionOk="0" h="155355" w="162747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rect b="b" l="l" r="r" t="t"/>
              <a:pathLst>
                <a:path extrusionOk="0" h="2827210" w="2607895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rect b="b" l="l" r="r" t="t"/>
              <a:pathLst>
                <a:path extrusionOk="0" h="905319" w="93980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rect b="b" l="l" r="r" t="t"/>
              <a:pathLst>
                <a:path extrusionOk="0" h="500315" w="772367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rect b="b" l="l" r="r" t="t"/>
              <a:pathLst>
                <a:path extrusionOk="0" h="2906966" w="2097785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rect b="b" l="l" r="r" t="t"/>
              <a:pathLst>
                <a:path extrusionOk="0" h="962215" w="1439922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rect b="b" l="l" r="r" t="t"/>
              <a:pathLst>
                <a:path extrusionOk="0" h="325183" w="367163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rect b="b" l="l" r="r" t="t"/>
              <a:pathLst>
                <a:path extrusionOk="0" h="164147" w="163494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rect b="b" l="l" r="r" t="t"/>
              <a:pathLst>
                <a:path extrusionOk="0" h="176276" w="18314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rect b="b" l="l" r="r" t="t"/>
              <a:pathLst>
                <a:path extrusionOk="0" h="84899" w="88404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rect b="b" l="l" r="r" t="t"/>
              <a:pathLst>
                <a:path extrusionOk="0" h="1000823" w="1031722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rect b="b" l="l" r="r" t="t"/>
              <a:pathLst>
                <a:path extrusionOk="0" h="1146936" w="1062141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rect b="b" l="l" r="r" t="t"/>
              <a:pathLst>
                <a:path extrusionOk="0" h="666750" w="704594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rect b="b" l="l" r="r" t="t"/>
              <a:pathLst>
                <a:path extrusionOk="0" h="1071752" w="1113147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rect b="b" l="l" r="r" t="t"/>
              <a:pathLst>
                <a:path extrusionOk="0" h="2104390" w="1419722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rect b="b" l="l" r="r" t="t"/>
              <a:pathLst>
                <a:path extrusionOk="0" h="260490" w="273352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38" name="Google Shape;38;p3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/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2101" y="-4212"/>
            <a:ext cx="9156821" cy="5148491"/>
            <a:chOff x="12700" y="0"/>
            <a:chExt cx="12166917" cy="6858253"/>
          </a:xfrm>
        </p:grpSpPr>
        <p:sp>
          <p:nvSpPr>
            <p:cNvPr id="66" name="Google Shape;66;p4"/>
            <p:cNvSpPr/>
            <p:nvPr/>
          </p:nvSpPr>
          <p:spPr>
            <a:xfrm>
              <a:off x="12700" y="5848456"/>
              <a:ext cx="1668970" cy="1009543"/>
            </a:xfrm>
            <a:custGeom>
              <a:rect b="b" l="l" r="r" t="t"/>
              <a:pathLst>
                <a:path extrusionOk="0" h="1009543" w="166897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303025" y="2827152"/>
              <a:ext cx="4873992" cy="4030847"/>
            </a:xfrm>
            <a:custGeom>
              <a:rect b="b" l="l" r="r" t="t"/>
              <a:pathLst>
                <a:path extrusionOk="0" h="4030847" w="4873992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56470" y="653184"/>
              <a:ext cx="1060400" cy="1021501"/>
            </a:xfrm>
            <a:custGeom>
              <a:rect b="b" l="l" r="r" t="t"/>
              <a:pathLst>
                <a:path extrusionOk="0" h="1021501" w="106040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09331" y="874531"/>
              <a:ext cx="3566591" cy="3908051"/>
            </a:xfrm>
            <a:custGeom>
              <a:rect b="b" l="l" r="r" t="t"/>
              <a:pathLst>
                <a:path extrusionOk="0" h="3908051" w="3566591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18171" y="451813"/>
              <a:ext cx="6181043" cy="5954359"/>
            </a:xfrm>
            <a:custGeom>
              <a:rect b="b" l="l" r="r" t="t"/>
              <a:pathLst>
                <a:path extrusionOk="0" h="5954359" w="6181043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2700" y="79502"/>
              <a:ext cx="1132669" cy="2211705"/>
            </a:xfrm>
            <a:custGeom>
              <a:rect b="b" l="l" r="r" t="t"/>
              <a:pathLst>
                <a:path extrusionOk="0" h="2211705" w="1132669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61319" y="165378"/>
              <a:ext cx="1851377" cy="1857489"/>
            </a:xfrm>
            <a:custGeom>
              <a:rect b="b" l="l" r="r" t="t"/>
              <a:pathLst>
                <a:path extrusionOk="0" h="1857489" w="1851377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12568" y="190"/>
              <a:ext cx="385836" cy="296343"/>
            </a:xfrm>
            <a:custGeom>
              <a:rect b="b" l="l" r="r" t="t"/>
              <a:pathLst>
                <a:path extrusionOk="0" h="296343" w="385836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6378" y="1275650"/>
              <a:ext cx="1262959" cy="1267225"/>
            </a:xfrm>
            <a:custGeom>
              <a:rect b="b" l="l" r="r" t="t"/>
              <a:pathLst>
                <a:path extrusionOk="0" h="1267225" w="1262959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708516" y="6044728"/>
              <a:ext cx="1062500" cy="813525"/>
            </a:xfrm>
            <a:custGeom>
              <a:rect b="b" l="l" r="r" t="t"/>
              <a:pathLst>
                <a:path extrusionOk="0" h="813525" w="106250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9633" y="4440872"/>
              <a:ext cx="2073892" cy="1997784"/>
            </a:xfrm>
            <a:custGeom>
              <a:rect b="b" l="l" r="r" t="t"/>
              <a:pathLst>
                <a:path extrusionOk="0" h="1997784" w="2073892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789587" y="3368567"/>
              <a:ext cx="785106" cy="756187"/>
            </a:xfrm>
            <a:custGeom>
              <a:rect b="b" l="l" r="r" t="t"/>
              <a:pathLst>
                <a:path extrusionOk="0" h="756187" w="785106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108312" y="6248280"/>
              <a:ext cx="257887" cy="248311"/>
            </a:xfrm>
            <a:custGeom>
              <a:rect b="b" l="l" r="r" t="t"/>
              <a:pathLst>
                <a:path extrusionOk="0" h="248311" w="257887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283937" y="4153415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326364" y="6045915"/>
              <a:ext cx="128851" cy="124142"/>
            </a:xfrm>
            <a:custGeom>
              <a:rect b="b" l="l" r="r" t="t"/>
              <a:pathLst>
                <a:path extrusionOk="0" h="124142" w="128851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809147" y="354228"/>
              <a:ext cx="785106" cy="756208"/>
            </a:xfrm>
            <a:custGeom>
              <a:rect b="b" l="l" r="r" t="t"/>
              <a:pathLst>
                <a:path extrusionOk="0" h="756208" w="785106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681831" y="5495170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851583" y="1132324"/>
              <a:ext cx="248377" cy="257352"/>
            </a:xfrm>
            <a:custGeom>
              <a:rect b="b" l="l" r="r" t="t"/>
              <a:pathLst>
                <a:path extrusionOk="0" h="257352" w="248377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788952" y="1717573"/>
              <a:ext cx="785106" cy="756220"/>
            </a:xfrm>
            <a:custGeom>
              <a:rect b="b" l="l" r="r" t="t"/>
              <a:pathLst>
                <a:path extrusionOk="0" h="756220" w="785106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280934" y="0"/>
              <a:ext cx="1898365" cy="1929701"/>
            </a:xfrm>
            <a:custGeom>
              <a:rect b="b" l="l" r="r" t="t"/>
              <a:pathLst>
                <a:path extrusionOk="0" h="1929701" w="1898365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903705" y="5110054"/>
              <a:ext cx="2275912" cy="1747945"/>
            </a:xfrm>
            <a:custGeom>
              <a:rect b="b" l="l" r="r" t="t"/>
              <a:pathLst>
                <a:path extrusionOk="0" h="1747945" w="2275912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6070" y="2326844"/>
              <a:ext cx="380528" cy="362923"/>
            </a:xfrm>
            <a:custGeom>
              <a:rect b="b" l="l" r="r" t="t"/>
              <a:pathLst>
                <a:path extrusionOk="0" h="362923" w="380528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9" name="Google Shape;89;p4"/>
          <p:cNvSpPr txBox="1"/>
          <p:nvPr/>
        </p:nvSpPr>
        <p:spPr>
          <a:xfrm>
            <a:off x="2279732" y="359940"/>
            <a:ext cx="930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endParaRPr sz="9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" name="Google Shape;146;p6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7"/>
          <p:cNvSpPr txBox="1"/>
          <p:nvPr>
            <p:ph idx="2" type="body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5" name="Google Shape;175;p7"/>
          <p:cNvSpPr txBox="1"/>
          <p:nvPr>
            <p:ph idx="3" type="body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idx="12" type="sldNum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/>
          <p:nvPr>
            <p:ph idx="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s://lstore.graphics/paaattern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zilla-slab" TargetMode="External"/><Relationship Id="rId4" Type="http://schemas.openxmlformats.org/officeDocument/2006/relationships/hyperlink" Target="https://www.fontsquirrel.com/fonts/red-h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>
            <p:ph type="title"/>
          </p:nvPr>
        </p:nvSpPr>
        <p:spPr>
          <a:xfrm>
            <a:off x="533400" y="1360525"/>
            <a:ext cx="3058800" cy="42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65" name="Google Shape;365;p21"/>
          <p:cNvSpPr txBox="1"/>
          <p:nvPr>
            <p:ph idx="1" type="body"/>
          </p:nvPr>
        </p:nvSpPr>
        <p:spPr>
          <a:xfrm>
            <a:off x="533400" y="1911450"/>
            <a:ext cx="3058800" cy="15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66" name="Google Shape;366;p21"/>
          <p:cNvPicPr preferRelativeResize="0"/>
          <p:nvPr/>
        </p:nvPicPr>
        <p:blipFill rotWithShape="1">
          <a:blip r:embed="rId3">
            <a:alphaModFix/>
          </a:blip>
          <a:srcRect b="0" l="43750" r="0" t="0"/>
          <a:stretch/>
        </p:blipFill>
        <p:spPr>
          <a:xfrm>
            <a:off x="3880150" y="369923"/>
            <a:ext cx="3725700" cy="372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7" name="Google Shape;36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>
            <p:ph idx="4294967295" type="title"/>
          </p:nvPr>
        </p:nvSpPr>
        <p:spPr>
          <a:xfrm>
            <a:off x="1370950" y="4106900"/>
            <a:ext cx="2765100" cy="76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Want big impact?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73" name="Google Shape;37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79" name="Google Shape;37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32695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50398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1499247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654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23444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41946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58850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87" name="Google Shape;387;p23"/>
          <p:cNvCxnSpPr>
            <a:stCxn id="380" idx="2"/>
            <a:endCxn id="381" idx="0"/>
          </p:cNvCxnSpPr>
          <p:nvPr/>
        </p:nvCxnSpPr>
        <p:spPr>
          <a:xfrm flipH="1" rot="-5400000">
            <a:off x="46951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23"/>
          <p:cNvCxnSpPr>
            <a:stCxn id="382" idx="0"/>
            <a:endCxn id="380" idx="2"/>
          </p:cNvCxnSpPr>
          <p:nvPr/>
        </p:nvCxnSpPr>
        <p:spPr>
          <a:xfrm rot="-5400000">
            <a:off x="2924847" y="12368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23"/>
          <p:cNvCxnSpPr>
            <a:stCxn id="382" idx="2"/>
            <a:endCxn id="384" idx="0"/>
          </p:cNvCxnSpPr>
          <p:nvPr/>
        </p:nvCxnSpPr>
        <p:spPr>
          <a:xfrm flipH="1" rot="-5400000">
            <a:off x="2462247" y="25991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23"/>
          <p:cNvCxnSpPr>
            <a:stCxn id="383" idx="0"/>
            <a:endCxn id="382" idx="2"/>
          </p:cNvCxnSpPr>
          <p:nvPr/>
        </p:nvCxnSpPr>
        <p:spPr>
          <a:xfrm rot="-5400000">
            <a:off x="16170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23"/>
          <p:cNvCxnSpPr>
            <a:stCxn id="381" idx="2"/>
            <a:endCxn id="386" idx="0"/>
          </p:cNvCxnSpPr>
          <p:nvPr/>
        </p:nvCxnSpPr>
        <p:spPr>
          <a:xfrm flipH="1" rot="-5400000">
            <a:off x="6002990" y="25989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23"/>
          <p:cNvCxnSpPr>
            <a:stCxn id="385" idx="0"/>
            <a:endCxn id="381" idx="2"/>
          </p:cNvCxnSpPr>
          <p:nvPr/>
        </p:nvCxnSpPr>
        <p:spPr>
          <a:xfrm rot="-5400000">
            <a:off x="51576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8" name="Google Shape;398;p24"/>
          <p:cNvGraphicFramePr/>
          <p:nvPr/>
        </p:nvGraphicFramePr>
        <p:xfrm>
          <a:off x="611400" y="1437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{612AF88E-3C87-4A69-9838-8428BF18F15C}</a:tableStyleId>
              </a:tblPr>
              <a:tblGrid>
                <a:gridCol w="1327850"/>
                <a:gridCol w="1327850"/>
                <a:gridCol w="1327850"/>
                <a:gridCol w="1327850"/>
              </a:tblGrid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</a:tr>
              <a:tr h="639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Yellow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</a:tr>
              <a:tr h="639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Blue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</a:tr>
              <a:tr h="639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Orange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9" name="Google Shape;399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"/>
          <p:cNvSpPr txBox="1"/>
          <p:nvPr>
            <p:ph idx="4294967295" type="title"/>
          </p:nvPr>
        </p:nvSpPr>
        <p:spPr>
          <a:xfrm>
            <a:off x="1627050" y="369925"/>
            <a:ext cx="5889900" cy="30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1962150" y="1865900"/>
            <a:ext cx="682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our office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25"/>
          <p:cNvSpPr txBox="1"/>
          <p:nvPr>
            <p:ph idx="4294967295" type="body"/>
          </p:nvPr>
        </p:nvSpPr>
        <p:spPr>
          <a:xfrm>
            <a:off x="712350" y="4885000"/>
            <a:ext cx="7719300" cy="1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409" name="Google Shape;409;p25"/>
          <p:cNvSpPr/>
          <p:nvPr/>
        </p:nvSpPr>
        <p:spPr>
          <a:xfrm>
            <a:off x="1177873" y="2194773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5"/>
          <p:cNvSpPr/>
          <p:nvPr/>
        </p:nvSpPr>
        <p:spPr>
          <a:xfrm>
            <a:off x="2878148" y="3834823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3903848" y="1981623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4640473" y="4061323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6762348" y="2442998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7438723" y="4125198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89,526,124</a:t>
            </a:r>
            <a:endParaRPr sz="9600">
              <a:solidFill>
                <a:schemeClr val="accent2"/>
              </a:solidFill>
            </a:endParaRPr>
          </a:p>
        </p:txBody>
      </p:sp>
      <p:sp>
        <p:nvSpPr>
          <p:cNvPr id="420" name="Google Shape;420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21" name="Google Shape;42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"/>
          <p:cNvSpPr txBox="1"/>
          <p:nvPr>
            <p:ph idx="4294967295" type="ctrTitle"/>
          </p:nvPr>
        </p:nvSpPr>
        <p:spPr>
          <a:xfrm>
            <a:off x="2304050" y="648000"/>
            <a:ext cx="4536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89,526,124$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427" name="Google Shape;427;p27"/>
          <p:cNvSpPr txBox="1"/>
          <p:nvPr>
            <p:ph idx="4294967295" type="subTitle"/>
          </p:nvPr>
        </p:nvSpPr>
        <p:spPr>
          <a:xfrm>
            <a:off x="2304050" y="1411308"/>
            <a:ext cx="4536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28" name="Google Shape;428;p27"/>
          <p:cNvSpPr txBox="1"/>
          <p:nvPr>
            <p:ph idx="4294967295" type="ctrTitle"/>
          </p:nvPr>
        </p:nvSpPr>
        <p:spPr>
          <a:xfrm>
            <a:off x="2304050" y="3276893"/>
            <a:ext cx="4536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100%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429" name="Google Shape;429;p27"/>
          <p:cNvSpPr txBox="1"/>
          <p:nvPr>
            <p:ph idx="4294967295" type="subTitle"/>
          </p:nvPr>
        </p:nvSpPr>
        <p:spPr>
          <a:xfrm>
            <a:off x="2304050" y="4040201"/>
            <a:ext cx="4536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30" name="Google Shape;430;p27"/>
          <p:cNvSpPr txBox="1"/>
          <p:nvPr>
            <p:ph idx="4294967295" type="ctrTitle"/>
          </p:nvPr>
        </p:nvSpPr>
        <p:spPr>
          <a:xfrm>
            <a:off x="2304050" y="1962447"/>
            <a:ext cx="4536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431" name="Google Shape;431;p27"/>
          <p:cNvSpPr txBox="1"/>
          <p:nvPr>
            <p:ph idx="4294967295" type="subTitle"/>
          </p:nvPr>
        </p:nvSpPr>
        <p:spPr>
          <a:xfrm>
            <a:off x="2304050" y="2725755"/>
            <a:ext cx="4536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32" name="Google Shape;43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38" name="Google Shape;438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421461" y="1258050"/>
            <a:ext cx="2726286" cy="2547000"/>
            <a:chOff x="1293736" y="1258050"/>
            <a:chExt cx="2726286" cy="2547000"/>
          </a:xfrm>
        </p:grpSpPr>
        <p:sp>
          <p:nvSpPr>
            <p:cNvPr id="440" name="Google Shape;440;p2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2" name="Google Shape;442;p2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3" name="Google Shape;443;p2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44" name="Google Shape;444;p28"/>
          <p:cNvGrpSpPr/>
          <p:nvPr/>
        </p:nvGrpSpPr>
        <p:grpSpPr>
          <a:xfrm>
            <a:off x="2331683" y="1258050"/>
            <a:ext cx="2726286" cy="2547000"/>
            <a:chOff x="3203958" y="1258050"/>
            <a:chExt cx="2726286" cy="2547000"/>
          </a:xfrm>
        </p:grpSpPr>
        <p:sp>
          <p:nvSpPr>
            <p:cNvPr id="445" name="Google Shape;445;p2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 sz="12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7" name="Google Shape;447;p2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8" name="Google Shape;448;p28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49" name="Google Shape;449;p28"/>
          <p:cNvGrpSpPr/>
          <p:nvPr/>
        </p:nvGrpSpPr>
        <p:grpSpPr>
          <a:xfrm>
            <a:off x="4251702" y="1258050"/>
            <a:ext cx="2726286" cy="2547000"/>
            <a:chOff x="5123977" y="1258050"/>
            <a:chExt cx="2726286" cy="2547000"/>
          </a:xfrm>
        </p:grpSpPr>
        <p:sp>
          <p:nvSpPr>
            <p:cNvPr id="450" name="Google Shape;450;p2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2" name="Google Shape;452;p2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3" name="Google Shape;453;p2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59" name="Google Shape;459;p29"/>
          <p:cNvSpPr txBox="1"/>
          <p:nvPr>
            <p:ph idx="1" type="body"/>
          </p:nvPr>
        </p:nvSpPr>
        <p:spPr>
          <a:xfrm>
            <a:off x="611450" y="1265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460" name="Google Shape;460;p29"/>
          <p:cNvSpPr txBox="1"/>
          <p:nvPr>
            <p:ph idx="2" type="body"/>
          </p:nvPr>
        </p:nvSpPr>
        <p:spPr>
          <a:xfrm>
            <a:off x="2971162" y="1265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461" name="Google Shape;461;p29"/>
          <p:cNvSpPr txBox="1"/>
          <p:nvPr>
            <p:ph idx="3" type="body"/>
          </p:nvPr>
        </p:nvSpPr>
        <p:spPr>
          <a:xfrm>
            <a:off x="5330874" y="1265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2" name="Google Shape;46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29"/>
          <p:cNvSpPr txBox="1"/>
          <p:nvPr>
            <p:ph idx="1" type="body"/>
          </p:nvPr>
        </p:nvSpPr>
        <p:spPr>
          <a:xfrm>
            <a:off x="611450" y="2789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464" name="Google Shape;464;p29"/>
          <p:cNvSpPr txBox="1"/>
          <p:nvPr>
            <p:ph idx="2" type="body"/>
          </p:nvPr>
        </p:nvSpPr>
        <p:spPr>
          <a:xfrm>
            <a:off x="2971162" y="2789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465" name="Google Shape;465;p29"/>
          <p:cNvSpPr txBox="1"/>
          <p:nvPr>
            <p:ph idx="3" type="body"/>
          </p:nvPr>
        </p:nvSpPr>
        <p:spPr>
          <a:xfrm>
            <a:off x="5330874" y="2789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71" name="Google Shape;471;p30"/>
          <p:cNvSpPr txBox="1"/>
          <p:nvPr>
            <p:ph idx="12" type="sldNum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30"/>
          <p:cNvSpPr txBox="1"/>
          <p:nvPr>
            <p:ph idx="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850" y="152400"/>
            <a:ext cx="4872295" cy="42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00" name="Google Shape;300;p13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"Download as PowerPoint template"</a:t>
            </a:r>
            <a:r>
              <a:rPr lang="en" sz="1100"/>
              <a:t>. You will get a .pptx file that you can edit in PowerPoint.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301" name="Google Shape;301;p13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"Use as Google Slides Theme"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You have to be signed in to your Google account.</a:t>
            </a:r>
            <a:endParaRPr sz="1100"/>
          </a:p>
        </p:txBody>
      </p:sp>
      <p:sp>
        <p:nvSpPr>
          <p:cNvPr id="302" name="Google Shape;302;p13"/>
          <p:cNvSpPr txBox="1"/>
          <p:nvPr>
            <p:ph idx="2" type="body"/>
          </p:nvPr>
        </p:nvSpPr>
        <p:spPr>
          <a:xfrm>
            <a:off x="611400" y="3524925"/>
            <a:ext cx="58899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900" u="sng">
                <a:solidFill>
                  <a:schemeClr val="accent2"/>
                </a:solidFill>
                <a:hlinkClick r:id="rId4"/>
              </a:rPr>
              <a:t>www.slidescarnival.com/help-use-presentation-template</a:t>
            </a:r>
            <a:endParaRPr b="1" sz="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2"/>
                </a:solidFill>
              </a:rPr>
              <a:t>This template is free to use under </a:t>
            </a:r>
            <a:r>
              <a:rPr lang="en" sz="900" u="sng">
                <a:solidFill>
                  <a:schemeClr val="accent2"/>
                </a:solidFill>
                <a:hlinkClick r:id="rId5"/>
              </a:rPr>
              <a:t>Creative Commons Attribution license</a:t>
            </a:r>
            <a:r>
              <a:rPr lang="en" sz="9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303" name="Google Shape;30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>
            <p:ph idx="4294967295" type="body"/>
          </p:nvPr>
        </p:nvSpPr>
        <p:spPr>
          <a:xfrm>
            <a:off x="4613563" y="657463"/>
            <a:ext cx="2298000" cy="15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Mobile</a:t>
            </a:r>
            <a:r>
              <a:rPr b="1" lang="en" sz="1400"/>
              <a:t> project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79" name="Google Shape;479;p31"/>
          <p:cNvSpPr/>
          <p:nvPr/>
        </p:nvSpPr>
        <p:spPr>
          <a:xfrm>
            <a:off x="2291563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your screenshot here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0" name="Google Shape;48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1" name="Google Shape;481;p31"/>
          <p:cNvGrpSpPr/>
          <p:nvPr/>
        </p:nvGrpSpPr>
        <p:grpSpPr>
          <a:xfrm>
            <a:off x="2232438" y="373572"/>
            <a:ext cx="2119546" cy="4396359"/>
            <a:chOff x="2547150" y="238125"/>
            <a:chExt cx="2525675" cy="5238750"/>
          </a:xfrm>
        </p:grpSpPr>
        <p:sp>
          <p:nvSpPr>
            <p:cNvPr id="482" name="Google Shape;482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/>
          <p:nvPr/>
        </p:nvSpPr>
        <p:spPr>
          <a:xfrm>
            <a:off x="1953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your screenshot here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1" name="Google Shape;49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2" name="Google Shape;492;p32"/>
          <p:cNvGrpSpPr/>
          <p:nvPr/>
        </p:nvGrpSpPr>
        <p:grpSpPr>
          <a:xfrm>
            <a:off x="1888802" y="465959"/>
            <a:ext cx="2736410" cy="4222433"/>
            <a:chOff x="2112475" y="238125"/>
            <a:chExt cx="3395050" cy="5238750"/>
          </a:xfrm>
        </p:grpSpPr>
        <p:sp>
          <p:nvSpPr>
            <p:cNvPr id="493" name="Google Shape;493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2"/>
          <p:cNvSpPr txBox="1"/>
          <p:nvPr>
            <p:ph idx="4294967295" type="body"/>
          </p:nvPr>
        </p:nvSpPr>
        <p:spPr>
          <a:xfrm>
            <a:off x="4957188" y="657463"/>
            <a:ext cx="2298000" cy="15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Tablet</a:t>
            </a:r>
            <a:r>
              <a:rPr b="1" lang="en" sz="1400"/>
              <a:t> project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/>
          <p:nvPr/>
        </p:nvSpPr>
        <p:spPr>
          <a:xfrm>
            <a:off x="1511663" y="1409650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your screenshot here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3" name="Google Shape;50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4" name="Google Shape;504;p33"/>
          <p:cNvGrpSpPr/>
          <p:nvPr/>
        </p:nvGrpSpPr>
        <p:grpSpPr>
          <a:xfrm>
            <a:off x="1006811" y="1269867"/>
            <a:ext cx="4542205" cy="2661224"/>
            <a:chOff x="1177450" y="241631"/>
            <a:chExt cx="6173152" cy="3616776"/>
          </a:xfrm>
        </p:grpSpPr>
        <p:sp>
          <p:nvSpPr>
            <p:cNvPr id="505" name="Google Shape;505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33"/>
          <p:cNvSpPr txBox="1"/>
          <p:nvPr>
            <p:ph idx="4294967295" type="body"/>
          </p:nvPr>
        </p:nvSpPr>
        <p:spPr>
          <a:xfrm>
            <a:off x="5458175" y="1291154"/>
            <a:ext cx="2298000" cy="15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Desktop</a:t>
            </a:r>
            <a:r>
              <a:rPr b="1" lang="en" sz="1400"/>
              <a:t> project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4"/>
          <p:cNvSpPr txBox="1"/>
          <p:nvPr>
            <p:ph idx="4294967295" type="ctrTitle"/>
          </p:nvPr>
        </p:nvSpPr>
        <p:spPr>
          <a:xfrm>
            <a:off x="3240775" y="1475375"/>
            <a:ext cx="4872000" cy="122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Thanks!</a:t>
            </a:r>
            <a:endParaRPr b="0" sz="96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516" name="Google Shape;516;p34"/>
          <p:cNvSpPr txBox="1"/>
          <p:nvPr>
            <p:ph idx="4294967295" type="subTitle"/>
          </p:nvPr>
        </p:nvSpPr>
        <p:spPr>
          <a:xfrm>
            <a:off x="3240775" y="2645250"/>
            <a:ext cx="4872000" cy="10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517" name="Google Shape;517;p34"/>
          <p:cNvSpPr/>
          <p:nvPr/>
        </p:nvSpPr>
        <p:spPr>
          <a:xfrm>
            <a:off x="1234450" y="1149387"/>
            <a:ext cx="1806651" cy="1811815"/>
          </a:xfrm>
          <a:custGeom>
            <a:rect b="b" l="l" r="r" t="t"/>
            <a:pathLst>
              <a:path extrusionOk="0" h="925576" w="922938">
                <a:moveTo>
                  <a:pt x="460766" y="925513"/>
                </a:moveTo>
                <a:cubicBezTo>
                  <a:pt x="355610" y="925513"/>
                  <a:pt x="254772" y="888873"/>
                  <a:pt x="169174" y="819531"/>
                </a:cubicBezTo>
                <a:cubicBezTo>
                  <a:pt x="-29707" y="658495"/>
                  <a:pt x="-54409" y="421767"/>
                  <a:pt x="101292" y="169990"/>
                </a:cubicBezTo>
                <a:cubicBezTo>
                  <a:pt x="170063" y="58801"/>
                  <a:pt x="278712" y="0"/>
                  <a:pt x="415427" y="0"/>
                </a:cubicBezTo>
                <a:cubicBezTo>
                  <a:pt x="521980" y="0"/>
                  <a:pt x="644027" y="37211"/>
                  <a:pt x="750643" y="102172"/>
                </a:cubicBezTo>
                <a:cubicBezTo>
                  <a:pt x="837194" y="154940"/>
                  <a:pt x="895805" y="247333"/>
                  <a:pt x="915743" y="362522"/>
                </a:cubicBezTo>
                <a:cubicBezTo>
                  <a:pt x="939683" y="501015"/>
                  <a:pt x="903043" y="646367"/>
                  <a:pt x="818398" y="751205"/>
                </a:cubicBezTo>
                <a:cubicBezTo>
                  <a:pt x="728673" y="862013"/>
                  <a:pt x="598307" y="925576"/>
                  <a:pt x="460766" y="925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1705484" y="1566670"/>
            <a:ext cx="864587" cy="798592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24" name="Google Shape;524;p3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⦁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⦁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⦁"/>
            </a:pPr>
            <a:r>
              <a:rPr lang="en" sz="2400"/>
              <a:t>Background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Paaatterns</a:t>
            </a:r>
            <a:endParaRPr sz="2400"/>
          </a:p>
        </p:txBody>
      </p:sp>
      <p:sp>
        <p:nvSpPr>
          <p:cNvPr id="525" name="Google Shape;52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31" name="Google Shape;531;p36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⦁"/>
            </a:pPr>
            <a:r>
              <a:rPr lang="en" sz="1800"/>
              <a:t>Titles: Zilla Slab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⦁"/>
            </a:pPr>
            <a:r>
              <a:rPr lang="en" sz="1800"/>
              <a:t>Body copy: Red Hat Text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https://www.fontsquirrel.com/fonts/zilla-slab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https://www.fontsquirrel.com/fonts/red-hat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" name="Google Shape;532;p36"/>
          <p:cNvSpPr txBox="1"/>
          <p:nvPr/>
        </p:nvSpPr>
        <p:spPr>
          <a:xfrm>
            <a:off x="611400" y="3513975"/>
            <a:ext cx="588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3" name="Google Shape;533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7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7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7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7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7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7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7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6350992" y="21062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7244612" y="21061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6535708" y="23170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7689847" y="26144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37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⦁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⦁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⦁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sp>
        <p:nvSpPr>
          <p:cNvPr id="624" name="Google Shape;624;p37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30" name="Google Shape;630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37" name="Google Shape;637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42" name="Google Shape;642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6" name="Google Shape;646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52" name="Google Shape;652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6" name="Google Shape;656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61" name="Google Shape;661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67" name="Google Shape;667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4" name="Google Shape;674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77" name="Google Shape;677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81" name="Google Shape;681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88" name="Google Shape;688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4" name="Google Shape;69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98" name="Google Shape;69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99" name="Google Shape;69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9" name="Google Shape;709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6" name="Google Shape;716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21" name="Google Shape;721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27" name="Google Shape;727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4" name="Google Shape;734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39" name="Google Shape;739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4" name="Google Shape;744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9" name="Google Shape;74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50" name="Google Shape;75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0" name="Google Shape;76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61" name="Google Shape;761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4" name="Google Shape;76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5" name="Google Shape;76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5" name="Google Shape;77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6" name="Google Shape;776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0" name="Google Shape;78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81" name="Google Shape;78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1" name="Google Shape;79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92" name="Google Shape;792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00" name="Google Shape;80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5" name="Google Shape;805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9" name="Google Shape;80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10" name="Google Shape;81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6" name="Google Shape;81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23" name="Google Shape;823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27" name="Google Shape;827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33" name="Google Shape;833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40" name="Google Shape;840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4" name="Google Shape;844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49" name="Google Shape;849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6" name="Google Shape;856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4" name="Google Shape;864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69" name="Google Shape;869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73" name="Google Shape;873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77" name="Google Shape;877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82" name="Google Shape;882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87" name="Google Shape;887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93" name="Google Shape;893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00" name="Google Shape;900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08" name="Google Shape;908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21" name="Google Shape;921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6" name="Google Shape;926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30" name="Google Shape;930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37" name="Google Shape;93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6" name="Google Shape;94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59" name="Google Shape;95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72" name="Google Shape;97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5" name="Google Shape;985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92" name="Google Shape;99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7" name="Google Shape;100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08" name="Google Shape;1008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Google Shape;1013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4" name="Google Shape;1014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5" name="Google Shape;1015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8" name="Google Shape;1018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19" name="Google Shape;1019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23" name="Google Shape;1023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6" name="Google Shape;1026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27" name="Google Shape;1027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0" name="Google Shape;1030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31" name="Google Shape;1031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40" name="Google Shape;1040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5" name="Google Shape;1065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6" name="Google Shape;1066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69" name="Google Shape;106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1" name="Google Shape;1071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72" name="Google Shape;107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4" name="Google Shape;1074;p3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5" name="Google Shape;1075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DM Sans"/>
                <a:ea typeface="DM Sans"/>
                <a:cs typeface="DM Sans"/>
                <a:sym typeface="DM Sans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1" name="Google Shape;108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82" name="Google Shape;1082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3" name="Google Shape;1083;p39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0" name="Google Shape;1090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91" name="Google Shape;1091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92" name="Google Shape;1092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4" name="Google Shape;1094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5" name="Google Shape;1095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7" name="Google Shape;1097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98" name="Google Shape;1098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0" name="Google Shape;1100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01" name="Google Shape;1101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03" name="Google Shape;1103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idx="4294967295" type="ctrTitle"/>
          </p:nvPr>
        </p:nvSpPr>
        <p:spPr>
          <a:xfrm>
            <a:off x="3926575" y="1222700"/>
            <a:ext cx="3286500" cy="122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Hello!</a:t>
            </a:r>
            <a:endParaRPr b="0" sz="96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09" name="Google Shape;309;p14"/>
          <p:cNvSpPr txBox="1"/>
          <p:nvPr>
            <p:ph idx="4294967295" type="subTitle"/>
          </p:nvPr>
        </p:nvSpPr>
        <p:spPr>
          <a:xfrm>
            <a:off x="3926575" y="2392575"/>
            <a:ext cx="3286500" cy="15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310" name="Google Shape;310;p14"/>
          <p:cNvPicPr preferRelativeResize="0"/>
          <p:nvPr/>
        </p:nvPicPr>
        <p:blipFill rotWithShape="1">
          <a:blip r:embed="rId3">
            <a:alphaModFix/>
          </a:blip>
          <a:srcRect b="25098" l="10430" r="10430" t="22228"/>
          <a:stretch/>
        </p:blipFill>
        <p:spPr>
          <a:xfrm>
            <a:off x="1286850" y="865550"/>
            <a:ext cx="2295000" cy="229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1" name="Google Shape;31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17" name="Google Shape;317;p1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idx="4294967295" type="ctrTitle"/>
          </p:nvPr>
        </p:nvSpPr>
        <p:spPr>
          <a:xfrm>
            <a:off x="2012050" y="2421550"/>
            <a:ext cx="4662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24" name="Google Shape;324;p16"/>
          <p:cNvSpPr txBox="1"/>
          <p:nvPr>
            <p:ph idx="4294967295" type="subTitle"/>
          </p:nvPr>
        </p:nvSpPr>
        <p:spPr>
          <a:xfrm>
            <a:off x="2012050" y="3563955"/>
            <a:ext cx="4662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36" name="Google Shape;336;p17"/>
          <p:cNvSpPr txBox="1"/>
          <p:nvPr/>
        </p:nvSpPr>
        <p:spPr>
          <a:xfrm>
            <a:off x="479725" y="0"/>
            <a:ext cx="17784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7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42" name="Google Shape;34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48" name="Google Shape;348;p19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49" name="Google Shape;349;p19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50" name="Google Shape;35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57" name="Google Shape;357;p20"/>
          <p:cNvSpPr txBox="1"/>
          <p:nvPr>
            <p:ph idx="2" type="body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58" name="Google Shape;358;p20"/>
          <p:cNvSpPr txBox="1"/>
          <p:nvPr>
            <p:ph idx="3" type="body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