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Nixie One"/>
      <p:regular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Varela Round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220EB44-B0A3-4D3D-8D03-82362E95D062}">
  <a:tblStyle styleId="{B220EB44-B0A3-4D3D-8D03-82362E95D0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VarelaRound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ixieOne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22b52997_14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22b52997_14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77c9bb8524_8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77c9bb8524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146c432066_613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146c432066_61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73d26f0f7c_17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73d26f0f7c_17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fmla="val 22275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fmla="val 31897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column + image">
  <p:cSld name="TITLE_AND_BOD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8" name="Google Shape;98;p7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fmla="val 22275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fmla="val 8064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9" name="Google Shape;119;p8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0" name="Google Shape;120;p8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fmla="val 43200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lidemodel.com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nixie-one" TargetMode="External"/><Relationship Id="rId4" Type="http://schemas.openxmlformats.org/officeDocument/2006/relationships/hyperlink" Target="https://www.fontsquirrel.com/fonts/varela-round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witter.com/googledocs/status/730087240156643328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/>
          <p:nvPr>
            <p:ph type="title"/>
          </p:nvPr>
        </p:nvSpPr>
        <p:spPr>
          <a:xfrm>
            <a:off x="4572000" y="13662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73" name="Google Shape;273;p22"/>
          <p:cNvSpPr txBox="1"/>
          <p:nvPr>
            <p:ph idx="1" type="body"/>
          </p:nvPr>
        </p:nvSpPr>
        <p:spPr>
          <a:xfrm>
            <a:off x="4572000" y="1982951"/>
            <a:ext cx="3639600" cy="19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descr="coffee.jpg" id="274" name="Google Shape;2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000" y="1033650"/>
            <a:ext cx="3076200" cy="3076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5" name="Google Shape;275;p22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>
            <p:ph idx="4294967295" type="title"/>
          </p:nvPr>
        </p:nvSpPr>
        <p:spPr>
          <a:xfrm>
            <a:off x="723900" y="247650"/>
            <a:ext cx="7696200" cy="7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Want big impact?</a:t>
            </a:r>
            <a:endParaRPr>
              <a:solidFill>
                <a:srgbClr val="617A8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Use big image.</a:t>
            </a:r>
            <a:endParaRPr>
              <a:solidFill>
                <a:srgbClr val="617A86"/>
              </a:solidFill>
            </a:endParaRPr>
          </a:p>
        </p:txBody>
      </p:sp>
      <p:sp>
        <p:nvSpPr>
          <p:cNvPr id="281" name="Google Shape;281;p2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/>
          <p:nvPr/>
        </p:nvSpPr>
        <p:spPr>
          <a:xfrm>
            <a:off x="1722113" y="1507650"/>
            <a:ext cx="2128200" cy="2128200"/>
          </a:xfrm>
          <a:prstGeom prst="ellipse">
            <a:avLst/>
          </a:prstGeom>
          <a:solidFill>
            <a:srgbClr val="F8BB00">
              <a:alpha val="86670"/>
            </a:srgbClr>
          </a:solidFill>
          <a:ln cap="flat" cmpd="sng" w="9525">
            <a:solidFill>
              <a:srgbClr val="617A8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White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5293686" y="1507650"/>
            <a:ext cx="2128200" cy="2128200"/>
          </a:xfrm>
          <a:prstGeom prst="ellipse">
            <a:avLst/>
          </a:prstGeom>
          <a:solidFill>
            <a:srgbClr val="E8004C">
              <a:alpha val="86670"/>
            </a:srgbClr>
          </a:solidFill>
          <a:ln cap="flat" cmpd="sng" w="9525">
            <a:solidFill>
              <a:srgbClr val="617A8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Black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8" name="Google Shape;288;p24"/>
          <p:cNvSpPr txBox="1"/>
          <p:nvPr>
            <p:ph idx="4294967295" type="title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3507899" y="1507650"/>
            <a:ext cx="2128200" cy="2128200"/>
          </a:xfrm>
          <a:prstGeom prst="ellipse">
            <a:avLst/>
          </a:prstGeom>
          <a:solidFill>
            <a:srgbClr val="ED4A00">
              <a:alpha val="86670"/>
            </a:srgbClr>
          </a:solidFill>
          <a:ln cap="flat" cmpd="sng" w="9525">
            <a:solidFill>
              <a:srgbClr val="617A8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Gray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0" name="Google Shape;290;p2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/>
          <p:nvPr>
            <p:ph type="title"/>
          </p:nvPr>
        </p:nvSpPr>
        <p:spPr>
          <a:xfrm>
            <a:off x="2502525" y="24390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Diagrams to break down your message</a:t>
            </a:r>
            <a:endParaRPr/>
          </a:p>
        </p:txBody>
      </p:sp>
      <p:sp>
        <p:nvSpPr>
          <p:cNvPr id="296" name="Google Shape;296;p25"/>
          <p:cNvSpPr txBox="1"/>
          <p:nvPr/>
        </p:nvSpPr>
        <p:spPr>
          <a:xfrm>
            <a:off x="5903700" y="4684500"/>
            <a:ext cx="2859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97B8C"/>
                </a:solidFill>
                <a:latin typeface="Varela Round"/>
                <a:ea typeface="Varela Round"/>
                <a:cs typeface="Varela Round"/>
                <a:sym typeface="Varela Round"/>
              </a:rPr>
              <a:t>Diagram featured by </a:t>
            </a:r>
            <a:r>
              <a:rPr b="1" lang="en" sz="1000" u="sng">
                <a:solidFill>
                  <a:srgbClr val="197B8C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http://slidemodel.com</a:t>
            </a:r>
            <a:endParaRPr sz="1000">
              <a:solidFill>
                <a:srgbClr val="197B8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297" name="Google Shape;297;p25"/>
          <p:cNvGrpSpPr/>
          <p:nvPr/>
        </p:nvGrpSpPr>
        <p:grpSpPr>
          <a:xfrm>
            <a:off x="3538042" y="908482"/>
            <a:ext cx="4506314" cy="4318581"/>
            <a:chOff x="3473491" y="908480"/>
            <a:chExt cx="4400268" cy="4216953"/>
          </a:xfrm>
        </p:grpSpPr>
        <p:pic>
          <p:nvPicPr>
            <p:cNvPr id="298" name="Google Shape;298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93424">
              <a:off x="3501925" y="3870729"/>
              <a:ext cx="4343400" cy="11334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9" name="Google Shape;299;p25"/>
            <p:cNvGrpSpPr/>
            <p:nvPr/>
          </p:nvGrpSpPr>
          <p:grpSpPr>
            <a:xfrm>
              <a:off x="3491049" y="908480"/>
              <a:ext cx="4244249" cy="3840573"/>
              <a:chOff x="832502" y="1450779"/>
              <a:chExt cx="5137694" cy="4649042"/>
            </a:xfrm>
          </p:grpSpPr>
          <p:sp>
            <p:nvSpPr>
              <p:cNvPr id="300" name="Google Shape;300;p25"/>
              <p:cNvSpPr/>
              <p:nvPr/>
            </p:nvSpPr>
            <p:spPr>
              <a:xfrm>
                <a:off x="1301214" y="3484499"/>
                <a:ext cx="3843744" cy="1543617"/>
              </a:xfrm>
              <a:custGeom>
                <a:rect b="b" l="l" r="r" t="t"/>
                <a:pathLst>
                  <a:path extrusionOk="0" h="1075691" w="2678567">
                    <a:moveTo>
                      <a:pt x="0" y="267280"/>
                    </a:moveTo>
                    <a:lnTo>
                      <a:pt x="213477" y="1075691"/>
                    </a:lnTo>
                    <a:lnTo>
                      <a:pt x="2678567" y="643046"/>
                    </a:lnTo>
                    <a:lnTo>
                      <a:pt x="862548" y="0"/>
                    </a:lnTo>
                    <a:lnTo>
                      <a:pt x="0" y="267280"/>
                    </a:lnTo>
                    <a:close/>
                  </a:path>
                </a:pathLst>
              </a:custGeom>
              <a:gradFill>
                <a:gsLst>
                  <a:gs pos="0">
                    <a:srgbClr val="6F0000"/>
                  </a:gs>
                  <a:gs pos="50000">
                    <a:srgbClr val="A10002"/>
                  </a:gs>
                  <a:gs pos="100000">
                    <a:srgbClr val="C1000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25"/>
              <p:cNvSpPr/>
              <p:nvPr/>
            </p:nvSpPr>
            <p:spPr>
              <a:xfrm>
                <a:off x="832502" y="3836338"/>
                <a:ext cx="784879" cy="2263483"/>
              </a:xfrm>
              <a:custGeom>
                <a:rect b="b" l="l" r="r" t="t"/>
                <a:pathLst>
                  <a:path extrusionOk="0" h="1577340" w="546954">
                    <a:moveTo>
                      <a:pt x="346373" y="0"/>
                    </a:moveTo>
                    <a:lnTo>
                      <a:pt x="546954" y="790165"/>
                    </a:lnTo>
                    <a:lnTo>
                      <a:pt x="541863" y="789979"/>
                    </a:lnTo>
                    <a:lnTo>
                      <a:pt x="215744" y="1577340"/>
                    </a:lnTo>
                    <a:lnTo>
                      <a:pt x="0" y="522350"/>
                    </a:lnTo>
                    <a:lnTo>
                      <a:pt x="346373" y="0"/>
                    </a:lnTo>
                    <a:close/>
                  </a:path>
                </a:pathLst>
              </a:custGeom>
              <a:gradFill>
                <a:gsLst>
                  <a:gs pos="0">
                    <a:srgbClr val="8C1531"/>
                  </a:gs>
                  <a:gs pos="50000">
                    <a:srgbClr val="BF1C42"/>
                  </a:gs>
                  <a:gs pos="100000">
                    <a:srgbClr val="F3245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25"/>
              <p:cNvSpPr/>
              <p:nvPr/>
            </p:nvSpPr>
            <p:spPr>
              <a:xfrm>
                <a:off x="1137388" y="4390371"/>
                <a:ext cx="4832807" cy="1700037"/>
              </a:xfrm>
              <a:custGeom>
                <a:rect b="b" l="l" r="r" t="t"/>
                <a:pathLst>
                  <a:path extrusionOk="0" h="1184695" w="3367810">
                    <a:moveTo>
                      <a:pt x="0" y="1184695"/>
                    </a:moveTo>
                    <a:lnTo>
                      <a:pt x="3367810" y="822992"/>
                    </a:lnTo>
                    <a:lnTo>
                      <a:pt x="2778260" y="0"/>
                    </a:lnTo>
                    <a:lnTo>
                      <a:pt x="329993" y="398308"/>
                    </a:lnTo>
                    <a:lnTo>
                      <a:pt x="0" y="1184695"/>
                    </a:lnTo>
                    <a:close/>
                  </a:path>
                </a:pathLst>
              </a:custGeom>
              <a:gradFill>
                <a:gsLst>
                  <a:gs pos="0">
                    <a:srgbClr val="8C1531"/>
                  </a:gs>
                  <a:gs pos="50000">
                    <a:srgbClr val="BF1C42"/>
                  </a:gs>
                  <a:gs pos="100000">
                    <a:srgbClr val="F3245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5"/>
              <p:cNvSpPr/>
              <p:nvPr/>
            </p:nvSpPr>
            <p:spPr>
              <a:xfrm rot="-545807">
                <a:off x="1609085" y="4351947"/>
                <a:ext cx="1823693" cy="900583"/>
              </a:xfrm>
              <a:custGeom>
                <a:rect b="b" l="l" r="r" t="t"/>
                <a:pathLst>
                  <a:path extrusionOk="0" h="517762" w="1048475">
                    <a:moveTo>
                      <a:pt x="23521" y="0"/>
                    </a:moveTo>
                    <a:lnTo>
                      <a:pt x="0" y="517762"/>
                    </a:lnTo>
                    <a:lnTo>
                      <a:pt x="1048475" y="248242"/>
                    </a:lnTo>
                    <a:lnTo>
                      <a:pt x="23521" y="0"/>
                    </a:lnTo>
                    <a:close/>
                  </a:path>
                </a:pathLst>
              </a:custGeom>
              <a:solidFill>
                <a:srgbClr val="0C0C0C">
                  <a:alpha val="639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25"/>
              <p:cNvSpPr/>
              <p:nvPr/>
            </p:nvSpPr>
            <p:spPr>
              <a:xfrm>
                <a:off x="1623309" y="3108363"/>
                <a:ext cx="2998678" cy="913376"/>
              </a:xfrm>
              <a:custGeom>
                <a:rect b="b" l="l" r="r" t="t"/>
                <a:pathLst>
                  <a:path extrusionOk="0" h="1152525" w="3783821">
                    <a:moveTo>
                      <a:pt x="0" y="213297"/>
                    </a:moveTo>
                    <a:lnTo>
                      <a:pt x="2183621" y="0"/>
                    </a:lnTo>
                    <a:lnTo>
                      <a:pt x="3783821" y="695325"/>
                    </a:lnTo>
                    <a:lnTo>
                      <a:pt x="659621" y="1152525"/>
                    </a:lnTo>
                    <a:lnTo>
                      <a:pt x="0" y="213297"/>
                    </a:lnTo>
                    <a:close/>
                  </a:path>
                </a:pathLst>
              </a:custGeom>
              <a:gradFill>
                <a:gsLst>
                  <a:gs pos="0">
                    <a:srgbClr val="BF8F15"/>
                  </a:gs>
                  <a:gs pos="50000">
                    <a:srgbClr val="D9A217"/>
                  </a:gs>
                  <a:gs pos="100000">
                    <a:srgbClr val="F8B91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25"/>
              <p:cNvSpPr/>
              <p:nvPr/>
            </p:nvSpPr>
            <p:spPr>
              <a:xfrm>
                <a:off x="1243017" y="3783232"/>
                <a:ext cx="268261" cy="484729"/>
              </a:xfrm>
              <a:custGeom>
                <a:rect b="b" l="l" r="r" t="t"/>
                <a:pathLst>
                  <a:path extrusionOk="0" h="243277" w="160395">
                    <a:moveTo>
                      <a:pt x="0" y="124097"/>
                    </a:moveTo>
                    <a:lnTo>
                      <a:pt x="65314" y="0"/>
                    </a:lnTo>
                    <a:lnTo>
                      <a:pt x="160395" y="243277"/>
                    </a:lnTo>
                    <a:lnTo>
                      <a:pt x="0" y="124097"/>
                    </a:lnTo>
                    <a:close/>
                  </a:path>
                </a:pathLst>
              </a:custGeom>
              <a:solidFill>
                <a:srgbClr val="0C0C0C">
                  <a:alpha val="2392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25"/>
              <p:cNvSpPr/>
              <p:nvPr/>
            </p:nvSpPr>
            <p:spPr>
              <a:xfrm>
                <a:off x="1270851" y="3274233"/>
                <a:ext cx="892470" cy="1887141"/>
              </a:xfrm>
              <a:custGeom>
                <a:rect b="b" l="l" r="r" t="t"/>
                <a:pathLst>
                  <a:path extrusionOk="0" h="2381250" w="1126145">
                    <a:moveTo>
                      <a:pt x="447675" y="0"/>
                    </a:moveTo>
                    <a:lnTo>
                      <a:pt x="1126145" y="935772"/>
                    </a:lnTo>
                    <a:lnTo>
                      <a:pt x="623887" y="2381250"/>
                    </a:lnTo>
                    <a:lnTo>
                      <a:pt x="0" y="571500"/>
                    </a:lnTo>
                    <a:lnTo>
                      <a:pt x="447675" y="0"/>
                    </a:lnTo>
                    <a:close/>
                  </a:path>
                </a:pathLst>
              </a:custGeom>
              <a:gradFill>
                <a:gsLst>
                  <a:gs pos="0">
                    <a:srgbClr val="BF8F15"/>
                  </a:gs>
                  <a:gs pos="50000">
                    <a:srgbClr val="D9A217"/>
                  </a:gs>
                  <a:gs pos="100000">
                    <a:srgbClr val="F8B91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25"/>
              <p:cNvSpPr/>
              <p:nvPr/>
            </p:nvSpPr>
            <p:spPr>
              <a:xfrm>
                <a:off x="1760918" y="3658746"/>
                <a:ext cx="3381756" cy="1502164"/>
              </a:xfrm>
              <a:custGeom>
                <a:rect b="b" l="l" r="r" t="t"/>
                <a:pathLst>
                  <a:path extrusionOk="0" h="1895475" w="4267200">
                    <a:moveTo>
                      <a:pt x="0" y="1895475"/>
                    </a:moveTo>
                    <a:lnTo>
                      <a:pt x="504825" y="438150"/>
                    </a:lnTo>
                    <a:lnTo>
                      <a:pt x="3609975" y="0"/>
                    </a:lnTo>
                    <a:lnTo>
                      <a:pt x="4267200" y="923925"/>
                    </a:lnTo>
                    <a:lnTo>
                      <a:pt x="0" y="1895475"/>
                    </a:lnTo>
                    <a:close/>
                  </a:path>
                </a:pathLst>
              </a:custGeom>
              <a:gradFill>
                <a:gsLst>
                  <a:gs pos="0">
                    <a:srgbClr val="BF8F15"/>
                  </a:gs>
                  <a:gs pos="50000">
                    <a:srgbClr val="D9A217"/>
                  </a:gs>
                  <a:gs pos="100000">
                    <a:srgbClr val="F8B91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>
                <a:off x="2081181" y="2512890"/>
                <a:ext cx="1990353" cy="505838"/>
              </a:xfrm>
              <a:custGeom>
                <a:rect b="b" l="l" r="r" t="t"/>
                <a:pathLst>
                  <a:path extrusionOk="0" h="638281" w="2511486">
                    <a:moveTo>
                      <a:pt x="0" y="267280"/>
                    </a:moveTo>
                    <a:lnTo>
                      <a:pt x="376433" y="638281"/>
                    </a:lnTo>
                    <a:lnTo>
                      <a:pt x="2511486" y="540841"/>
                    </a:lnTo>
                    <a:lnTo>
                      <a:pt x="862548" y="0"/>
                    </a:lnTo>
                    <a:lnTo>
                      <a:pt x="0" y="267280"/>
                    </a:lnTo>
                    <a:close/>
                  </a:path>
                </a:pathLst>
              </a:custGeom>
              <a:gradFill>
                <a:gsLst>
                  <a:gs pos="0">
                    <a:srgbClr val="547D28"/>
                  </a:gs>
                  <a:gs pos="50000">
                    <a:srgbClr val="7AB73A"/>
                  </a:gs>
                  <a:gs pos="100000">
                    <a:srgbClr val="92DA4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>
                <a:off x="3510399" y="3674020"/>
                <a:ext cx="1086993" cy="143423"/>
              </a:xfrm>
              <a:custGeom>
                <a:rect b="b" l="l" r="r" t="t"/>
                <a:pathLst>
                  <a:path extrusionOk="0" h="180975" w="1371600">
                    <a:moveTo>
                      <a:pt x="0" y="142875"/>
                    </a:moveTo>
                    <a:lnTo>
                      <a:pt x="1371600" y="180975"/>
                    </a:lnTo>
                    <a:lnTo>
                      <a:pt x="1295400" y="0"/>
                    </a:lnTo>
                    <a:lnTo>
                      <a:pt x="0" y="142875"/>
                    </a:lnTo>
                    <a:close/>
                  </a:path>
                </a:pathLst>
              </a:custGeom>
              <a:solidFill>
                <a:srgbClr val="0C0C0C">
                  <a:alpha val="4392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5"/>
              <p:cNvSpPr/>
              <p:nvPr/>
            </p:nvSpPr>
            <p:spPr>
              <a:xfrm>
                <a:off x="1835305" y="3530764"/>
                <a:ext cx="286845" cy="618982"/>
              </a:xfrm>
              <a:custGeom>
                <a:rect b="b" l="l" r="r" t="t"/>
                <a:pathLst>
                  <a:path extrusionOk="0" h="781050" w="361950">
                    <a:moveTo>
                      <a:pt x="361950" y="495300"/>
                    </a:moveTo>
                    <a:lnTo>
                      <a:pt x="171450" y="781050"/>
                    </a:lnTo>
                    <a:lnTo>
                      <a:pt x="0" y="0"/>
                    </a:lnTo>
                    <a:lnTo>
                      <a:pt x="361950" y="495300"/>
                    </a:lnTo>
                    <a:close/>
                  </a:path>
                </a:pathLst>
              </a:custGeom>
              <a:solidFill>
                <a:srgbClr val="0C0C0C">
                  <a:alpha val="4392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5"/>
              <p:cNvSpPr/>
              <p:nvPr/>
            </p:nvSpPr>
            <p:spPr>
              <a:xfrm>
                <a:off x="1727127" y="2706986"/>
                <a:ext cx="665137" cy="1250042"/>
              </a:xfrm>
              <a:custGeom>
                <a:rect b="b" l="l" r="r" t="t"/>
                <a:pathLst>
                  <a:path extrusionOk="0" h="1577340" w="839289">
                    <a:moveTo>
                      <a:pt x="466998" y="0"/>
                    </a:moveTo>
                    <a:lnTo>
                      <a:pt x="839289" y="378823"/>
                    </a:lnTo>
                    <a:lnTo>
                      <a:pt x="831547" y="399623"/>
                    </a:lnTo>
                    <a:lnTo>
                      <a:pt x="336369" y="1577340"/>
                    </a:lnTo>
                    <a:lnTo>
                      <a:pt x="0" y="653143"/>
                    </a:lnTo>
                    <a:lnTo>
                      <a:pt x="466998" y="0"/>
                    </a:lnTo>
                    <a:close/>
                  </a:path>
                </a:pathLst>
              </a:custGeom>
              <a:gradFill>
                <a:gsLst>
                  <a:gs pos="0">
                    <a:srgbClr val="7E8C12"/>
                  </a:gs>
                  <a:gs pos="50000">
                    <a:srgbClr val="ACBF18"/>
                  </a:gs>
                  <a:gs pos="100000">
                    <a:srgbClr val="DAF31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5"/>
              <p:cNvSpPr/>
              <p:nvPr/>
            </p:nvSpPr>
            <p:spPr>
              <a:xfrm>
                <a:off x="1990804" y="2939643"/>
                <a:ext cx="2601019" cy="1011939"/>
              </a:xfrm>
              <a:custGeom>
                <a:rect b="b" l="l" r="r" t="t"/>
                <a:pathLst>
                  <a:path extrusionOk="0" h="1276894" w="3282043">
                    <a:moveTo>
                      <a:pt x="0" y="1276894"/>
                    </a:moveTo>
                    <a:lnTo>
                      <a:pt x="3282043" y="966651"/>
                    </a:lnTo>
                    <a:lnTo>
                      <a:pt x="2625635" y="0"/>
                    </a:lnTo>
                    <a:lnTo>
                      <a:pt x="499655" y="84909"/>
                    </a:lnTo>
                    <a:lnTo>
                      <a:pt x="0" y="1276894"/>
                    </a:lnTo>
                    <a:close/>
                  </a:path>
                </a:pathLst>
              </a:custGeom>
              <a:gradFill>
                <a:gsLst>
                  <a:gs pos="0">
                    <a:srgbClr val="7E8C12"/>
                  </a:gs>
                  <a:gs pos="50000">
                    <a:srgbClr val="ACBF18"/>
                  </a:gs>
                  <a:gs pos="100000">
                    <a:srgbClr val="DAF31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3" name="Google Shape;313;p25"/>
              <p:cNvGrpSpPr/>
              <p:nvPr/>
            </p:nvGrpSpPr>
            <p:grpSpPr>
              <a:xfrm>
                <a:off x="2053959" y="1450779"/>
                <a:ext cx="2007594" cy="1676211"/>
                <a:chOff x="5445997" y="2184629"/>
                <a:chExt cx="1754890" cy="1465219"/>
              </a:xfrm>
            </p:grpSpPr>
            <p:sp>
              <p:nvSpPr>
                <p:cNvPr id="314" name="Google Shape;314;p25"/>
                <p:cNvSpPr/>
                <p:nvPr/>
              </p:nvSpPr>
              <p:spPr>
                <a:xfrm>
                  <a:off x="5804127" y="3492862"/>
                  <a:ext cx="798281" cy="156986"/>
                </a:xfrm>
                <a:custGeom>
                  <a:rect b="b" l="l" r="r" t="t"/>
                  <a:pathLst>
                    <a:path extrusionOk="0" h="226695" w="1152752">
                      <a:moveTo>
                        <a:pt x="0" y="20955"/>
                      </a:moveTo>
                      <a:lnTo>
                        <a:pt x="78377" y="226695"/>
                      </a:lnTo>
                      <a:lnTo>
                        <a:pt x="1152752" y="0"/>
                      </a:lnTo>
                      <a:lnTo>
                        <a:pt x="0" y="20955"/>
                      </a:lnTo>
                      <a:close/>
                    </a:path>
                  </a:pathLst>
                </a:custGeom>
                <a:solidFill>
                  <a:srgbClr val="0C0C0C">
                    <a:alpha val="63919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25"/>
                <p:cNvSpPr/>
                <p:nvPr/>
              </p:nvSpPr>
              <p:spPr>
                <a:xfrm>
                  <a:off x="5445997" y="3284407"/>
                  <a:ext cx="205797" cy="126644"/>
                </a:xfrm>
                <a:custGeom>
                  <a:rect b="b" l="l" r="r" t="t"/>
                  <a:pathLst>
                    <a:path extrusionOk="0" h="182880" w="297180">
                      <a:moveTo>
                        <a:pt x="0" y="124097"/>
                      </a:moveTo>
                      <a:lnTo>
                        <a:pt x="65314" y="0"/>
                      </a:lnTo>
                      <a:lnTo>
                        <a:pt x="297180" y="182880"/>
                      </a:lnTo>
                      <a:lnTo>
                        <a:pt x="0" y="124097"/>
                      </a:lnTo>
                      <a:close/>
                    </a:path>
                  </a:pathLst>
                </a:custGeom>
                <a:solidFill>
                  <a:srgbClr val="0C0C0C">
                    <a:alpha val="63919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25"/>
                <p:cNvSpPr/>
                <p:nvPr/>
              </p:nvSpPr>
              <p:spPr>
                <a:xfrm>
                  <a:off x="5844738" y="2184629"/>
                  <a:ext cx="1356149" cy="1353515"/>
                </a:xfrm>
                <a:custGeom>
                  <a:rect b="b" l="l" r="r" t="t"/>
                  <a:pathLst>
                    <a:path extrusionOk="0" h="1954534" w="1958338">
                      <a:moveTo>
                        <a:pt x="0" y="1954534"/>
                      </a:moveTo>
                      <a:lnTo>
                        <a:pt x="658822" y="0"/>
                      </a:lnTo>
                      <a:lnTo>
                        <a:pt x="1958338" y="1843822"/>
                      </a:lnTo>
                      <a:lnTo>
                        <a:pt x="0" y="1954534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197B8C"/>
                    </a:gs>
                    <a:gs pos="50000">
                      <a:srgbClr val="22A8BF"/>
                    </a:gs>
                    <a:gs pos="100000">
                      <a:srgbClr val="2BD5F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1" anchor="b" bIns="2286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7" name="Google Shape;317;p25"/>
              <p:cNvSpPr/>
              <p:nvPr/>
            </p:nvSpPr>
            <p:spPr>
              <a:xfrm>
                <a:off x="2050261" y="1451896"/>
                <a:ext cx="988998" cy="1552074"/>
              </a:xfrm>
              <a:custGeom>
                <a:rect b="b" l="l" r="r" t="t"/>
                <a:pathLst>
                  <a:path extrusionOk="0" h="1958453" w="1247947">
                    <a:moveTo>
                      <a:pt x="588532" y="1958453"/>
                    </a:moveTo>
                    <a:lnTo>
                      <a:pt x="0" y="1598612"/>
                    </a:lnTo>
                    <a:lnTo>
                      <a:pt x="1247947" y="0"/>
                    </a:lnTo>
                    <a:lnTo>
                      <a:pt x="588532" y="1958453"/>
                    </a:lnTo>
                    <a:close/>
                  </a:path>
                </a:pathLst>
              </a:custGeom>
              <a:gradFill>
                <a:gsLst>
                  <a:gs pos="0">
                    <a:srgbClr val="197B8C"/>
                  </a:gs>
                  <a:gs pos="50000">
                    <a:srgbClr val="22A8BF"/>
                  </a:gs>
                  <a:gs pos="100000">
                    <a:srgbClr val="2BD5F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25"/>
              <p:cNvSpPr txBox="1"/>
              <p:nvPr/>
            </p:nvSpPr>
            <p:spPr>
              <a:xfrm rot="-314756">
                <a:off x="2861738" y="5018436"/>
                <a:ext cx="1450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100" u="none" cap="none" strike="noStrike">
                    <a:solidFill>
                      <a:srgbClr val="FFFFFF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Sample Text</a:t>
                </a:r>
                <a:endParaRPr b="0" i="0" sz="1100" u="none" cap="none" strike="noStrike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319" name="Google Shape;319;p25"/>
              <p:cNvSpPr txBox="1"/>
              <p:nvPr/>
            </p:nvSpPr>
            <p:spPr>
              <a:xfrm rot="-667019">
                <a:off x="2664813" y="4089996"/>
                <a:ext cx="1450111" cy="3693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100" u="none" cap="none" strike="noStrike">
                    <a:solidFill>
                      <a:srgbClr val="FFFFFF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Sample Text</a:t>
                </a:r>
                <a:endParaRPr b="0" i="0" sz="1100" u="none" cap="none" strike="noStrike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320" name="Google Shape;320;p25"/>
              <p:cNvSpPr txBox="1"/>
              <p:nvPr/>
            </p:nvSpPr>
            <p:spPr>
              <a:xfrm rot="-314756">
                <a:off x="2524112" y="3189636"/>
                <a:ext cx="1450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100" u="none" cap="none" strike="noStrike">
                    <a:solidFill>
                      <a:srgbClr val="FFFFFF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Sample Text</a:t>
                </a:r>
                <a:endParaRPr b="0" i="0" sz="1100" u="none" cap="none" strike="noStrike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321" name="Google Shape;321;p25"/>
              <p:cNvSpPr txBox="1"/>
              <p:nvPr/>
            </p:nvSpPr>
            <p:spPr>
              <a:xfrm rot="-203867">
                <a:off x="2737706" y="2249326"/>
                <a:ext cx="966800" cy="646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100" u="none" cap="none" strike="noStrike">
                    <a:solidFill>
                      <a:srgbClr val="FFFFFF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Sample</a:t>
                </a:r>
                <a:endParaRPr sz="1100">
                  <a:latin typeface="Varela Round"/>
                  <a:ea typeface="Varela Round"/>
                  <a:cs typeface="Varela Round"/>
                  <a:sym typeface="Varela Round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100" u="none" cap="none" strike="noStrike">
                    <a:solidFill>
                      <a:srgbClr val="FFFFFF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Text</a:t>
                </a:r>
                <a:endParaRPr b="0" i="0" sz="1100" u="none" cap="none" strike="noStrike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</p:grpSp>
      <p:sp>
        <p:nvSpPr>
          <p:cNvPr id="322" name="Google Shape;322;p2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28" name="Google Shape;328;p26"/>
          <p:cNvGraphicFramePr/>
          <p:nvPr/>
        </p:nvGraphicFramePr>
        <p:xfrm>
          <a:off x="3024200" y="1678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{B220EB44-B0A3-4D3D-8D03-82362E95D062}</a:tableStyleId>
              </a:tblPr>
              <a:tblGrid>
                <a:gridCol w="1291825"/>
                <a:gridCol w="1291825"/>
                <a:gridCol w="1291825"/>
                <a:gridCol w="1291825"/>
              </a:tblGrid>
              <a:tr h="68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A</a:t>
                      </a:r>
                      <a:endParaRPr b="1"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</a:t>
                      </a:r>
                      <a:endParaRPr b="1"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</a:t>
                      </a:r>
                      <a:endParaRPr b="1"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Yellow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7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Blue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15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Orange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24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16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9" name="Google Shape;329;p2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n-01.png" id="334" name="Google Shape;334;p27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94125" y="677150"/>
            <a:ext cx="8555749" cy="43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7"/>
          <p:cNvSpPr txBox="1"/>
          <p:nvPr>
            <p:ph idx="4294967295" type="title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1666875" y="1118625"/>
            <a:ext cx="819300" cy="786300"/>
          </a:xfrm>
          <a:prstGeom prst="wedgeEllipseCallout">
            <a:avLst>
              <a:gd fmla="val 1153" name="adj1"/>
              <a:gd fmla="val 66969" name="adj2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OUR OFFICE</a:t>
            </a:r>
            <a:endParaRPr b="1" sz="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7" name="Google Shape;337;p27"/>
          <p:cNvSpPr/>
          <p:nvPr/>
        </p:nvSpPr>
        <p:spPr>
          <a:xfrm>
            <a:off x="1009650" y="2019450"/>
            <a:ext cx="247500" cy="247500"/>
          </a:xfrm>
          <a:prstGeom prst="donut">
            <a:avLst>
              <a:gd fmla="val 3798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2714625" y="3629175"/>
            <a:ext cx="247500" cy="247500"/>
          </a:xfrm>
          <a:prstGeom prst="donut">
            <a:avLst>
              <a:gd fmla="val 3798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3771900" y="1857525"/>
            <a:ext cx="247500" cy="247500"/>
          </a:xfrm>
          <a:prstGeom prst="donut">
            <a:avLst>
              <a:gd fmla="val 3798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4448250" y="3924450"/>
            <a:ext cx="247500" cy="247500"/>
          </a:xfrm>
          <a:prstGeom prst="donut">
            <a:avLst>
              <a:gd fmla="val 3798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6629400" y="2343300"/>
            <a:ext cx="247500" cy="247500"/>
          </a:xfrm>
          <a:prstGeom prst="donut">
            <a:avLst>
              <a:gd fmla="val 3798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7581900" y="4086375"/>
            <a:ext cx="247500" cy="247500"/>
          </a:xfrm>
          <a:prstGeom prst="donut">
            <a:avLst>
              <a:gd fmla="val 3798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/>
          <p:nvPr>
            <p:ph idx="4294967295" type="ctrTitle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89,526,124</a:t>
            </a:r>
            <a:endParaRPr b="1" sz="96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9" name="Google Shape;349;p28"/>
          <p:cNvSpPr txBox="1"/>
          <p:nvPr>
            <p:ph idx="4294967295" type="subTitle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50" name="Google Shape;350;p28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"/>
          <p:cNvSpPr txBox="1"/>
          <p:nvPr>
            <p:ph idx="4294967295" type="ctrTitle"/>
          </p:nvPr>
        </p:nvSpPr>
        <p:spPr>
          <a:xfrm>
            <a:off x="685800" y="4956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89,526,124$</a:t>
            </a:r>
            <a:endParaRPr b="1" sz="6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56" name="Google Shape;356;p29"/>
          <p:cNvSpPr txBox="1"/>
          <p:nvPr>
            <p:ph idx="4294967295" type="subTitle"/>
          </p:nvPr>
        </p:nvSpPr>
        <p:spPr>
          <a:xfrm>
            <a:off x="685800" y="11065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57" name="Google Shape;357;p29"/>
          <p:cNvSpPr txBox="1"/>
          <p:nvPr>
            <p:ph idx="4294967295" type="ctrTitle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100%</a:t>
            </a:r>
            <a:endParaRPr b="1" sz="6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58" name="Google Shape;358;p29"/>
          <p:cNvSpPr txBox="1"/>
          <p:nvPr>
            <p:ph idx="4294967295" type="subTitle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59" name="Google Shape;359;p29"/>
          <p:cNvSpPr txBox="1"/>
          <p:nvPr>
            <p:ph idx="4294967295" type="ctrTitle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185,244 users</a:t>
            </a:r>
            <a:endParaRPr b="1" sz="6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0" name="Google Shape;360;p29"/>
          <p:cNvSpPr txBox="1"/>
          <p:nvPr>
            <p:ph idx="4294967295" type="subTitle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61" name="Google Shape;361;p29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" name="Google Shape;366;p30"/>
          <p:cNvCxnSpPr/>
          <p:nvPr/>
        </p:nvCxnSpPr>
        <p:spPr>
          <a:xfrm>
            <a:off x="-4800" y="2571750"/>
            <a:ext cx="9153600" cy="0"/>
          </a:xfrm>
          <a:prstGeom prst="straightConnector1">
            <a:avLst/>
          </a:prstGeom>
          <a:noFill/>
          <a:ln cap="flat" cmpd="sng" w="9525">
            <a:solidFill>
              <a:srgbClr val="617A8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67" name="Google Shape;367;p30"/>
          <p:cNvSpPr txBox="1"/>
          <p:nvPr>
            <p:ph idx="4294967295" type="title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68" name="Google Shape;368;p30"/>
          <p:cNvSpPr/>
          <p:nvPr/>
        </p:nvSpPr>
        <p:spPr>
          <a:xfrm>
            <a:off x="1895325" y="2362050"/>
            <a:ext cx="419100" cy="419400"/>
          </a:xfrm>
          <a:prstGeom prst="donut">
            <a:avLst>
              <a:gd fmla="val 241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9" name="Google Shape;369;p30"/>
          <p:cNvCxnSpPr/>
          <p:nvPr/>
        </p:nvCxnSpPr>
        <p:spPr>
          <a:xfrm rot="10800000">
            <a:off x="2105025" y="1733550"/>
            <a:ext cx="0" cy="876300"/>
          </a:xfrm>
          <a:prstGeom prst="straightConnector1">
            <a:avLst/>
          </a:prstGeom>
          <a:noFill/>
          <a:ln cap="flat" cmpd="sng" w="19050">
            <a:solidFill>
              <a:srgbClr val="617A8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0" name="Google Shape;370;p30"/>
          <p:cNvSpPr/>
          <p:nvPr/>
        </p:nvSpPr>
        <p:spPr>
          <a:xfrm>
            <a:off x="4362450" y="2362050"/>
            <a:ext cx="419100" cy="419400"/>
          </a:xfrm>
          <a:prstGeom prst="donut">
            <a:avLst>
              <a:gd fmla="val 24108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0"/>
          <p:cNvSpPr/>
          <p:nvPr/>
        </p:nvSpPr>
        <p:spPr>
          <a:xfrm>
            <a:off x="6829275" y="2362050"/>
            <a:ext cx="419100" cy="419400"/>
          </a:xfrm>
          <a:prstGeom prst="donut">
            <a:avLst>
              <a:gd fmla="val 2410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" name="Google Shape;372;p30"/>
          <p:cNvCxnSpPr/>
          <p:nvPr/>
        </p:nvCxnSpPr>
        <p:spPr>
          <a:xfrm>
            <a:off x="4572000" y="2524125"/>
            <a:ext cx="0" cy="876300"/>
          </a:xfrm>
          <a:prstGeom prst="straightConnector1">
            <a:avLst/>
          </a:prstGeom>
          <a:noFill/>
          <a:ln cap="flat" cmpd="sng" w="19050">
            <a:solidFill>
              <a:srgbClr val="617A86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73" name="Google Shape;373;p30"/>
          <p:cNvCxnSpPr/>
          <p:nvPr/>
        </p:nvCxnSpPr>
        <p:spPr>
          <a:xfrm rot="10800000">
            <a:off x="7038975" y="1733550"/>
            <a:ext cx="0" cy="876300"/>
          </a:xfrm>
          <a:prstGeom prst="straightConnector1">
            <a:avLst/>
          </a:prstGeom>
          <a:noFill/>
          <a:ln cap="flat" cmpd="sng" w="19050">
            <a:solidFill>
              <a:srgbClr val="617A8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4" name="Google Shape;374;p30"/>
          <p:cNvSpPr txBox="1"/>
          <p:nvPr/>
        </p:nvSpPr>
        <p:spPr>
          <a:xfrm>
            <a:off x="1481175" y="13366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first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5" name="Google Shape;375;p30"/>
          <p:cNvSpPr txBox="1"/>
          <p:nvPr/>
        </p:nvSpPr>
        <p:spPr>
          <a:xfrm>
            <a:off x="3948150" y="3346450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second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6" name="Google Shape;376;p30"/>
          <p:cNvSpPr txBox="1"/>
          <p:nvPr/>
        </p:nvSpPr>
        <p:spPr>
          <a:xfrm>
            <a:off x="6415125" y="13366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last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7" name="Google Shape;377;p3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83" name="Google Shape;383;p31"/>
          <p:cNvSpPr txBox="1"/>
          <p:nvPr>
            <p:ph idx="1" type="body"/>
          </p:nvPr>
        </p:nvSpPr>
        <p:spPr>
          <a:xfrm>
            <a:off x="2935875" y="1587856"/>
            <a:ext cx="18327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384" name="Google Shape;384;p31"/>
          <p:cNvSpPr txBox="1"/>
          <p:nvPr>
            <p:ph idx="2" type="body"/>
          </p:nvPr>
        </p:nvSpPr>
        <p:spPr>
          <a:xfrm>
            <a:off x="4862768" y="1587856"/>
            <a:ext cx="18327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385" name="Google Shape;385;p31"/>
          <p:cNvSpPr txBox="1"/>
          <p:nvPr>
            <p:ph idx="3" type="body"/>
          </p:nvPr>
        </p:nvSpPr>
        <p:spPr>
          <a:xfrm>
            <a:off x="6789661" y="1587856"/>
            <a:ext cx="18327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86" name="Google Shape;386;p31"/>
          <p:cNvSpPr txBox="1"/>
          <p:nvPr>
            <p:ph idx="1" type="body"/>
          </p:nvPr>
        </p:nvSpPr>
        <p:spPr>
          <a:xfrm>
            <a:off x="2935875" y="3206110"/>
            <a:ext cx="18327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387" name="Google Shape;387;p31"/>
          <p:cNvSpPr txBox="1"/>
          <p:nvPr>
            <p:ph idx="2" type="body"/>
          </p:nvPr>
        </p:nvSpPr>
        <p:spPr>
          <a:xfrm>
            <a:off x="4862768" y="3206110"/>
            <a:ext cx="18327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388" name="Google Shape;388;p31"/>
          <p:cNvSpPr txBox="1"/>
          <p:nvPr>
            <p:ph idx="3" type="body"/>
          </p:nvPr>
        </p:nvSpPr>
        <p:spPr>
          <a:xfrm>
            <a:off x="6789661" y="3206110"/>
            <a:ext cx="18327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89" name="Google Shape;389;p3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Instructions for use</a:t>
            </a:r>
            <a:endParaRPr sz="3000"/>
          </a:p>
        </p:txBody>
      </p:sp>
      <p:sp>
        <p:nvSpPr>
          <p:cNvPr id="201" name="Google Shape;201;p14"/>
          <p:cNvSpPr txBox="1"/>
          <p:nvPr/>
        </p:nvSpPr>
        <p:spPr>
          <a:xfrm>
            <a:off x="2953325" y="1730550"/>
            <a:ext cx="23823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EDIT IN GOOGLE SLIDES</a:t>
            </a:r>
            <a:endParaRPr sz="100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Click on the button under the presentation preview that says "Use as Google Slides Theme".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You will get a copy of this document on your Google Drive and will be able to edit, add or delete slides.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You have to be signed in to your Google account.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5657958" y="1730550"/>
            <a:ext cx="24864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EDIT IN POWERPOINT®</a:t>
            </a:r>
            <a:endParaRPr sz="100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Click on the button under the presentation preview that says "Download as PowerPoint template". You will get a .pptx file that you can edit in PowerPoint.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  <a:hlinkClick action="ppaction://hlinksldjump" r:id="rId3"/>
              </a:rPr>
              <a:t>Presentation design slide</a:t>
            </a: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)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2953325" y="4134525"/>
            <a:ext cx="51909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More info on how to use this template at </a:t>
            </a:r>
            <a:r>
              <a:rPr b="1" lang="en" sz="800" u="sng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  <a:hlinkClick r:id="rId4"/>
              </a:rPr>
              <a:t>www.slidescarnival.com/help-use-presentation-template</a:t>
            </a:r>
            <a:endParaRPr b="1" sz="8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This template is free to use under </a:t>
            </a:r>
            <a:r>
              <a:rPr lang="en" sz="800" u="sng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  <a:hlinkClick r:id="rId5"/>
              </a:rPr>
              <a:t>Creative Commons Attribution license</a:t>
            </a:r>
            <a:r>
              <a:rPr lang="en" sz="8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r>
              <a:rPr lang="en" sz="8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You can keep the Credits slide or mention SlidesCarnival and other resources used in a slide footer</a:t>
            </a:r>
            <a:r>
              <a:rPr lang="en" sz="8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.</a:t>
            </a:r>
            <a:endParaRPr sz="8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8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4" name="Google Shape;204;p14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You can copy&amp;paste graphs from </a:t>
            </a:r>
            <a:r>
              <a:rPr lang="en" u="sng">
                <a:solidFill>
                  <a:srgbClr val="617A86"/>
                </a:solidFill>
                <a:hlinkClick r:id="rId3"/>
              </a:rPr>
              <a:t>Google Sheets</a:t>
            </a:r>
            <a:endParaRPr>
              <a:solidFill>
                <a:srgbClr val="617A86"/>
              </a:solidFill>
            </a:endParaRPr>
          </a:p>
        </p:txBody>
      </p:sp>
      <p:pic>
        <p:nvPicPr>
          <p:cNvPr id="395" name="Google Shape;3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5150" y="735125"/>
            <a:ext cx="3733751" cy="309677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/>
          <p:nvPr/>
        </p:nvSpPr>
        <p:spPr>
          <a:xfrm>
            <a:off x="3710416" y="395275"/>
            <a:ext cx="1723167" cy="3457530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1BE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3"/>
          <p:cNvSpPr txBox="1"/>
          <p:nvPr>
            <p:ph idx="4294967295" type="body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Android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03" name="Google Shape;403;p33"/>
          <p:cNvSpPr/>
          <p:nvPr/>
        </p:nvSpPr>
        <p:spPr>
          <a:xfrm>
            <a:off x="3790577" y="685225"/>
            <a:ext cx="1568100" cy="2787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99999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04" name="Google Shape;404;p3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"/>
          <p:cNvSpPr/>
          <p:nvPr/>
        </p:nvSpPr>
        <p:spPr>
          <a:xfrm>
            <a:off x="3788232" y="501312"/>
            <a:ext cx="1590814" cy="3347752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1BE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4"/>
          <p:cNvSpPr/>
          <p:nvPr/>
        </p:nvSpPr>
        <p:spPr>
          <a:xfrm>
            <a:off x="3899464" y="979924"/>
            <a:ext cx="1364700" cy="2413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99999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1" name="Google Shape;411;p34"/>
          <p:cNvSpPr txBox="1"/>
          <p:nvPr>
            <p:ph idx="4294967295" type="body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iPhone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12" name="Google Shape;412;p3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"/>
          <p:cNvSpPr/>
          <p:nvPr/>
        </p:nvSpPr>
        <p:spPr>
          <a:xfrm>
            <a:off x="3299799" y="285749"/>
            <a:ext cx="2554445" cy="361241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1BE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5"/>
          <p:cNvSpPr/>
          <p:nvPr/>
        </p:nvSpPr>
        <p:spPr>
          <a:xfrm>
            <a:off x="3471076" y="621678"/>
            <a:ext cx="2211900" cy="2957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99999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9" name="Google Shape;419;p35"/>
          <p:cNvSpPr txBox="1"/>
          <p:nvPr>
            <p:ph idx="4294967295" type="body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Tablet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20" name="Google Shape;420;p35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/>
          <p:nvPr/>
        </p:nvSpPr>
        <p:spPr>
          <a:xfrm>
            <a:off x="2222325" y="250226"/>
            <a:ext cx="4699257" cy="3658425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1BE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6"/>
          <p:cNvSpPr/>
          <p:nvPr/>
        </p:nvSpPr>
        <p:spPr>
          <a:xfrm>
            <a:off x="2418946" y="442756"/>
            <a:ext cx="4305900" cy="2749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99999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27" name="Google Shape;427;p36"/>
          <p:cNvSpPr txBox="1"/>
          <p:nvPr>
            <p:ph idx="4294967295" type="body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Desktop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28" name="Google Shape;428;p36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/>
          <p:nvPr>
            <p:ph idx="4294967295" type="ctrTitle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434" name="Google Shape;434;p37"/>
          <p:cNvSpPr txBox="1"/>
          <p:nvPr>
            <p:ph idx="4294967295" type="subTitle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ACC3"/>
                </a:solidFill>
              </a:rPr>
              <a:t>Any questions?</a:t>
            </a:r>
            <a:endParaRPr b="1" sz="3600">
              <a:solidFill>
                <a:srgbClr val="00ACC3"/>
              </a:solidFill>
            </a:endParaRPr>
          </a:p>
        </p:txBody>
      </p:sp>
      <p:sp>
        <p:nvSpPr>
          <p:cNvPr id="435" name="Google Shape;435;p37"/>
          <p:cNvSpPr txBox="1"/>
          <p:nvPr>
            <p:ph idx="4294967295" type="body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find me at @username &amp; user@mail.me</a:t>
            </a:r>
            <a:endParaRPr sz="1400"/>
          </a:p>
        </p:txBody>
      </p:sp>
      <p:sp>
        <p:nvSpPr>
          <p:cNvPr id="436" name="Google Shape;436;p37"/>
          <p:cNvSpPr/>
          <p:nvPr/>
        </p:nvSpPr>
        <p:spPr>
          <a:xfrm>
            <a:off x="4073931" y="2091663"/>
            <a:ext cx="996143" cy="996143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7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43" name="Google Shape;443;p38"/>
          <p:cNvSpPr txBox="1"/>
          <p:nvPr>
            <p:ph idx="1" type="body"/>
          </p:nvPr>
        </p:nvSpPr>
        <p:spPr>
          <a:xfrm>
            <a:off x="2935875" y="1550150"/>
            <a:ext cx="5751000" cy="27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◎"/>
            </a:pPr>
            <a:r>
              <a:rPr lang="en" sz="1200"/>
              <a:t>Titles: </a:t>
            </a:r>
            <a:r>
              <a:rPr b="1" lang="en" sz="1200"/>
              <a:t>Nixie One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◎"/>
            </a:pPr>
            <a:r>
              <a:rPr lang="en" sz="1200"/>
              <a:t>Body copy: </a:t>
            </a:r>
            <a:r>
              <a:rPr b="1" lang="en" sz="1200"/>
              <a:t>Varela Round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 can download the fonts on these pages: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ACC3"/>
                </a:solidFill>
                <a:hlinkClick r:id="rId3"/>
              </a:rPr>
              <a:t>https://www.fontsquirrel.com/fonts/nixie-one</a:t>
            </a:r>
            <a:endParaRPr sz="1200">
              <a:solidFill>
                <a:srgbClr val="00ACC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ACC3"/>
                </a:solidFill>
                <a:hlinkClick r:id="rId4"/>
              </a:rPr>
              <a:t>https://www.fontsquirrel.com/fonts/varela-round</a:t>
            </a:r>
            <a:endParaRPr sz="1200">
              <a:solidFill>
                <a:srgbClr val="00ACC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Yellow </a:t>
            </a:r>
            <a:r>
              <a:rPr b="1" lang="en" sz="1200">
                <a:solidFill>
                  <a:srgbClr val="F8BB00"/>
                </a:solidFill>
              </a:rPr>
              <a:t>#f8bb00</a:t>
            </a:r>
            <a:r>
              <a:rPr lang="en" sz="1200"/>
              <a:t>		Orange </a:t>
            </a:r>
            <a:r>
              <a:rPr b="1" lang="en" sz="1200">
                <a:solidFill>
                  <a:srgbClr val="ED4A00"/>
                </a:solidFill>
              </a:rPr>
              <a:t>#ed4a00</a:t>
            </a:r>
            <a:r>
              <a:rPr b="1" lang="en" sz="1200">
                <a:solidFill>
                  <a:srgbClr val="3D85C6"/>
                </a:solidFill>
              </a:rPr>
              <a:t>		</a:t>
            </a:r>
            <a:r>
              <a:rPr lang="en" sz="1200"/>
              <a:t>Fucsia </a:t>
            </a:r>
            <a:r>
              <a:rPr b="1" lang="en" sz="1200">
                <a:solidFill>
                  <a:srgbClr val="E8004C"/>
                </a:solidFill>
              </a:rPr>
              <a:t>#e8004c</a:t>
            </a:r>
            <a:endParaRPr b="1" sz="12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Blue </a:t>
            </a:r>
            <a:r>
              <a:rPr b="1" lang="en" sz="1200">
                <a:solidFill>
                  <a:srgbClr val="00ACC3"/>
                </a:solidFill>
              </a:rPr>
              <a:t>#00acc3		</a:t>
            </a:r>
            <a:r>
              <a:rPr lang="en" sz="1200"/>
              <a:t>Aqua </a:t>
            </a:r>
            <a:r>
              <a:rPr b="1" lang="en" sz="1200">
                <a:solidFill>
                  <a:srgbClr val="00D1C6"/>
                </a:solidFill>
              </a:rPr>
              <a:t>#00d1c6</a:t>
            </a:r>
            <a:r>
              <a:rPr b="1" lang="en" sz="1200">
                <a:solidFill>
                  <a:srgbClr val="3D85C6"/>
                </a:solidFill>
              </a:rPr>
              <a:t>		</a:t>
            </a:r>
            <a:r>
              <a:rPr lang="en" sz="1200"/>
              <a:t>Lime </a:t>
            </a:r>
            <a:r>
              <a:rPr b="1" lang="en" sz="1200">
                <a:solidFill>
                  <a:srgbClr val="BBCD00"/>
                </a:solidFill>
              </a:rPr>
              <a:t>#bbcd00</a:t>
            </a:r>
            <a:endParaRPr b="1" sz="12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Green </a:t>
            </a:r>
            <a:r>
              <a:rPr b="1" lang="en" sz="1200">
                <a:solidFill>
                  <a:srgbClr val="65BB48"/>
                </a:solidFill>
              </a:rPr>
              <a:t>#65bb48</a:t>
            </a:r>
            <a:r>
              <a:rPr b="1" lang="en" sz="1200">
                <a:solidFill>
                  <a:srgbClr val="3D85C6"/>
                </a:solidFill>
              </a:rPr>
              <a:t>		</a:t>
            </a:r>
            <a:r>
              <a:rPr lang="en" sz="1200"/>
              <a:t>Gray </a:t>
            </a:r>
            <a:r>
              <a:rPr b="1" lang="en" sz="1200">
                <a:solidFill>
                  <a:srgbClr val="617A86"/>
                </a:solidFill>
              </a:rPr>
              <a:t>#617a86		</a:t>
            </a:r>
            <a:r>
              <a:rPr lang="en" sz="1200"/>
              <a:t>Light Gray </a:t>
            </a:r>
            <a:r>
              <a:rPr b="1" lang="en" sz="1200">
                <a:solidFill>
                  <a:srgbClr val="A1BECC"/>
                </a:solidFill>
              </a:rPr>
              <a:t>#a1becc</a:t>
            </a:r>
            <a:endParaRPr b="1" sz="1200">
              <a:solidFill>
                <a:srgbClr val="A1BE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D85C6"/>
              </a:solidFill>
            </a:endParaRPr>
          </a:p>
        </p:txBody>
      </p:sp>
      <p:sp>
        <p:nvSpPr>
          <p:cNvPr id="444" name="Google Shape;444;p38"/>
          <p:cNvSpPr txBox="1"/>
          <p:nvPr/>
        </p:nvSpPr>
        <p:spPr>
          <a:xfrm>
            <a:off x="2935875" y="4096217"/>
            <a:ext cx="5751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45" name="Google Shape;445;p3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51" name="Google Shape;451;p39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Special thanks to all the people who made and released these awesome resources for free:</a:t>
            </a:r>
            <a:endParaRPr>
              <a:solidFill>
                <a:srgbClr val="617A86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17A86"/>
              </a:buClr>
              <a:buSzPts val="2400"/>
              <a:buChar char="◎"/>
            </a:pPr>
            <a:r>
              <a:rPr lang="en">
                <a:solidFill>
                  <a:srgbClr val="617A86"/>
                </a:solidFill>
              </a:rPr>
              <a:t>Presentation template by </a:t>
            </a:r>
            <a:r>
              <a:rPr lang="en" u="sng">
                <a:solidFill>
                  <a:srgbClr val="617A86"/>
                </a:solidFill>
                <a:hlinkClick r:id="rId3"/>
              </a:rPr>
              <a:t>SlidesCarnival</a:t>
            </a:r>
            <a:endParaRPr>
              <a:solidFill>
                <a:srgbClr val="617A86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400"/>
              <a:buChar char="◎"/>
            </a:pPr>
            <a:r>
              <a:rPr lang="en">
                <a:solidFill>
                  <a:srgbClr val="617A86"/>
                </a:solidFill>
              </a:rPr>
              <a:t>Photographs by </a:t>
            </a:r>
            <a:r>
              <a:rPr lang="en" u="sng">
                <a:solidFill>
                  <a:srgbClr val="617A86"/>
                </a:solidFill>
                <a:hlinkClick r:id="rId4"/>
              </a:rPr>
              <a:t>Unsplash</a:t>
            </a:r>
            <a:endParaRPr>
              <a:solidFill>
                <a:srgbClr val="617A86"/>
              </a:solidFill>
            </a:endParaRPr>
          </a:p>
        </p:txBody>
      </p:sp>
      <p:sp>
        <p:nvSpPr>
          <p:cNvPr id="452" name="Google Shape;452;p3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1BECC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458" name="Google Shape;458;p40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65" name="Google Shape;465;p40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68" name="Google Shape;468;p4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40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0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73" name="Google Shape;473;p40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77" name="Google Shape;477;p40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40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2" name="Google Shape;482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83" name="Google Shape;483;p40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504" name="Google Shape;504;p40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507" name="Google Shape;507;p40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511" name="Google Shape;511;p40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515" name="Google Shape;515;p40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Google Shape;519;p40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0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0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0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3" name="Google Shape;523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524" name="Google Shape;524;p40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527" name="Google Shape;527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530" name="Google Shape;530;p40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533" name="Google Shape;533;p40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536" name="Google Shape;536;p40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541" name="Google Shape;541;p40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544" name="Google Shape;544;p40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40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549" name="Google Shape;549;p40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552" name="Google Shape;552;p40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558" name="Google Shape;558;p40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561" name="Google Shape;561;p40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567" name="Google Shape;567;p40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573" name="Google Shape;573;p4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7" name="Google Shape;577;p40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0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0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0" name="Google Shape;580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581" name="Google Shape;581;p40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584" name="Google Shape;584;p40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587" name="Google Shape;587;p40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9" name="Google Shape;589;p40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0" name="Google Shape;590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591" name="Google Shape;591;p4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594" name="Google Shape;594;p4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600" name="Google Shape;600;p40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40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0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4" name="Google Shape;604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605" name="Google Shape;605;p40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608" name="Google Shape;608;p40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40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612" name="Google Shape;612;p4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615" name="Google Shape;615;p40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40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0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0" name="Google Shape;620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621" name="Google Shape;621;p40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624" name="Google Shape;624;p40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629" name="Google Shape;629;p40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633" name="Google Shape;633;p40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636" name="Google Shape;636;p40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640" name="Google Shape;640;p40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646" name="Google Shape;646;p40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649" name="Google Shape;649;p40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40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Google Shape;655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656" name="Google Shape;656;p4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659" name="Google Shape;659;p4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3" name="Google Shape;663;p40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4" name="Google Shape;664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665" name="Google Shape;665;p40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669" name="Google Shape;669;p40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40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0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0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5" name="Google Shape;675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676" name="Google Shape;676;p40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9" name="Google Shape;679;p40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0" name="Google Shape;680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681" name="Google Shape;681;p40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4" name="Google Shape;684;p40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5" name="Google Shape;685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686" name="Google Shape;686;p40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692" name="Google Shape;692;p40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696" name="Google Shape;696;p40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700" name="Google Shape;700;p40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706" name="Google Shape;706;p40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712" name="Google Shape;712;p40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715" name="Google Shape;715;p4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1" name="Google Shape;721;p40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2" name="Google Shape;722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723" name="Google Shape;723;p40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40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729" name="Google Shape;729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31" name="Google Shape;731;p40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2" name="Google Shape;732;p40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733" name="Google Shape;733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40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6" name="Google Shape;736;p40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737" name="Google Shape;737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" name="Google Shape;739;p40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40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This means that you can: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Resize them without losing quality.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fill color and opacity.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line color, width and style.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Isn’t that nice? :)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Examples: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41" name="Google Shape;741;p4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41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747" name="Google Shape;747;p41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3" name="Google Shape;753;p41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754" name="Google Shape;754;p41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8" name="Google Shape;758;p41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759" name="Google Shape;759;p41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2" name="Google Shape;762;p41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763" name="Google Shape;763;p41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8" name="Google Shape;768;p41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769" name="Google Shape;769;p41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2" name="Google Shape;772;p41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773" name="Google Shape;773;p41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7" name="Google Shape;777;p41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778" name="Google Shape;778;p41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3" name="Google Shape;783;p41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784" name="Google Shape;784;p41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0" name="Google Shape;790;p41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791" name="Google Shape;791;p41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3" name="Google Shape;793;p41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794" name="Google Shape;794;p41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7" name="Google Shape;797;p41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798" name="Google Shape;798;p41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4" name="Google Shape;804;p41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805" name="Google Shape;805;p41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0" name="Google Shape;810;p41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811" name="Google Shape;811;p41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1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41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4" name="Google Shape;814;p41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815" name="Google Shape;815;p41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816" name="Google Shape;816;p41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41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41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41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41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41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41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41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41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41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26" name="Google Shape;826;p41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2" name="Google Shape;832;p41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833" name="Google Shape;833;p41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41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838" name="Google Shape;838;p41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41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844" name="Google Shape;844;p41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0" name="Google Shape;850;p41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851" name="Google Shape;851;p41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5" name="Google Shape;855;p41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856" name="Google Shape;856;p41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0" name="Google Shape;860;p41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861" name="Google Shape;861;p41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1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1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66" name="Google Shape;866;p41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867" name="Google Shape;867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77" name="Google Shape;877;p41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878" name="Google Shape;878;p41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81" name="Google Shape;881;p41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882" name="Google Shape;882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92" name="Google Shape;892;p41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893" name="Google Shape;893;p41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1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7" name="Google Shape;897;p41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898" name="Google Shape;898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08" name="Google Shape;908;p41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909" name="Google Shape;909;p41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6" name="Google Shape;916;p41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917" name="Google Shape;917;p41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1" name="Google Shape;921;p41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922" name="Google Shape;922;p41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41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927" name="Google Shape;927;p41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1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2" name="Google Shape;932;p41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933" name="Google Shape;933;p41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9" name="Google Shape;939;p41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940" name="Google Shape;940;p41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3" name="Google Shape;943;p41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944" name="Google Shape;944;p41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9" name="Google Shape;949;p41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950" name="Google Shape;950;p41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1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6" name="Google Shape;956;p41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957" name="Google Shape;957;p41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41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961" name="Google Shape;961;p41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41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966" name="Google Shape;966;p41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2" name="Google Shape;972;p41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973" name="Google Shape;973;p41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1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0" name="Google Shape;980;p41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981" name="Google Shape;981;p41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1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5" name="Google Shape;985;p41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986" name="Google Shape;986;p41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9" name="Google Shape;989;p41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990" name="Google Shape;990;p41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41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994" name="Google Shape;994;p41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1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41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999" name="Google Shape;999;p41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41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004" name="Google Shape;1004;p41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1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41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010" name="Google Shape;1010;p41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1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1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1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1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6" name="Google Shape;1016;p41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017" name="Google Shape;1017;p41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4" name="Google Shape;1024;p41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025" name="Google Shape;1025;p41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1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7" name="Google Shape;1037;p41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038" name="Google Shape;1038;p41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41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043" name="Google Shape;1043;p41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6" name="Google Shape;1046;p41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047" name="Google Shape;1047;p41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41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054" name="Google Shape;1054;p41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1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1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1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1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1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2" name="Google Shape;1062;p41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063" name="Google Shape;1063;p41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1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1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1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1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1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1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41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076" name="Google Shape;1076;p41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1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1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1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1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1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1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1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8" name="Google Shape;1088;p41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089" name="Google Shape;1089;p41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1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1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1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1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1" name="Google Shape;1101;p41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102" name="Google Shape;1102;p41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1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1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1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1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1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8" name="Google Shape;1108;p41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109" name="Google Shape;1109;p41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1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4" name="Google Shape;1124;p41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125" name="Google Shape;1125;p41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0" name="Google Shape;1130;p41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131" name="Google Shape;1131;p41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132" name="Google Shape;1132;p41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5" name="Google Shape;1135;p41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136" name="Google Shape;1136;p41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41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41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9" name="Google Shape;1139;p41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140" name="Google Shape;1140;p41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3" name="Google Shape;1143;p41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144" name="Google Shape;1144;p41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47" name="Google Shape;1147;p41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148" name="Google Shape;1148;p41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1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1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1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41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157" name="Google Shape;1157;p41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1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1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1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1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1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1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1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1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1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1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1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1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1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1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1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1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1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1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1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41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182" name="Google Shape;1182;p41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5" name="Google Shape;1185;p41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186" name="Google Shape;1186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8" name="Google Shape;1188;p41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189" name="Google Shape;1189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91" name="Google Shape;1191;p41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192" name="Google Shape;1192;p4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>
            <p:ph idx="4294967295" type="ctrTitle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210" name="Google Shape;210;p15"/>
          <p:cNvSpPr txBox="1"/>
          <p:nvPr>
            <p:ph idx="4294967295" type="subTitle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ACC3"/>
                </a:solidFill>
              </a:rPr>
              <a:t>I am Jayden Smith</a:t>
            </a:r>
            <a:endParaRPr b="1" sz="3600">
              <a:solidFill>
                <a:srgbClr val="00ACC3"/>
              </a:solidFill>
            </a:endParaRPr>
          </a:p>
        </p:txBody>
      </p:sp>
      <p:sp>
        <p:nvSpPr>
          <p:cNvPr id="211" name="Google Shape;211;p15"/>
          <p:cNvSpPr txBox="1"/>
          <p:nvPr>
            <p:ph idx="4294967295" type="body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 am here because I love to give presentations. </a:t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find me at @username</a:t>
            </a:r>
            <a:endParaRPr sz="1400"/>
          </a:p>
        </p:txBody>
      </p:sp>
      <p:pic>
        <p:nvPicPr>
          <p:cNvPr id="212" name="Google Shape;2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675" y="1876425"/>
            <a:ext cx="1390500" cy="1390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13" name="Google Shape;213;p15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1BECC"/>
        </a:solidFill>
      </p:bgPr>
    </p:bg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42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Now you can use any emoji as an icon!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98" name="Google Shape;1198;p42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E8004C"/>
                </a:highlight>
                <a:latin typeface="Varela Round"/>
                <a:ea typeface="Varela Round"/>
                <a:cs typeface="Varela Round"/>
                <a:sym typeface="Varela Rou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E8004C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99" name="Google Shape;1199;p42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197B8C"/>
                </a:solidFill>
                <a:latin typeface="Varela Round"/>
                <a:ea typeface="Varela Round"/>
                <a:cs typeface="Varela Round"/>
                <a:sym typeface="Varela Round"/>
              </a:rPr>
              <a:t>😉</a:t>
            </a:r>
            <a:endParaRPr sz="9600">
              <a:solidFill>
                <a:srgbClr val="197B8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00" name="Google Shape;1200;p4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5" name="Google Shape;1205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43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07" name="Google Shape;1207;p43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208" name="Google Shape;1208;p43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209" name="Google Shape;1209;p43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10" name="Google Shape;1210;p43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11" name="Google Shape;1211;p43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212" name="Google Shape;1212;p43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13" name="Google Shape;1213;p43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14" name="Google Shape;1214;p43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215" name="Google Shape;1215;p43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16" name="Google Shape;1216;p43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17" name="Google Shape;1217;p43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218" name="Google Shape;1218;p43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19" name="Google Shape;1219;p43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19" name="Google Shape;219;p16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1</a:t>
            </a:r>
            <a:endParaRPr b="1" sz="960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27" name="Google Shape;227;p17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33" name="Google Shape;233;p18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34" name="Google Shape;234;p1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/>
          <p:nvPr>
            <p:ph idx="4294967295" type="ctrTitle"/>
          </p:nvPr>
        </p:nvSpPr>
        <p:spPr>
          <a:xfrm>
            <a:off x="1304925" y="135550"/>
            <a:ext cx="6534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240" name="Google Shape;240;p19"/>
          <p:cNvSpPr txBox="1"/>
          <p:nvPr>
            <p:ph idx="4294967295" type="subTitle"/>
          </p:nvPr>
        </p:nvSpPr>
        <p:spPr>
          <a:xfrm>
            <a:off x="1304925" y="3868755"/>
            <a:ext cx="6534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1BECC"/>
                </a:solidFill>
              </a:rPr>
              <a:t>Bring the attention of your audience over a key concept using icons or illustrations</a:t>
            </a:r>
            <a:endParaRPr>
              <a:solidFill>
                <a:srgbClr val="A1BECC"/>
              </a:solidFill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3333750" y="1333500"/>
            <a:ext cx="2476500" cy="2476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3209925" y="1209675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962275" y="1543050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5295900" y="2897050"/>
            <a:ext cx="971700" cy="971700"/>
          </a:xfrm>
          <a:prstGeom prst="donut">
            <a:avLst>
              <a:gd fmla="val 12811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19"/>
          <p:cNvGrpSpPr/>
          <p:nvPr/>
        </p:nvGrpSpPr>
        <p:grpSpPr>
          <a:xfrm>
            <a:off x="3990646" y="2000576"/>
            <a:ext cx="1162865" cy="1162930"/>
            <a:chOff x="570875" y="4322250"/>
            <a:chExt cx="443300" cy="443325"/>
          </a:xfrm>
        </p:grpSpPr>
        <p:sp>
          <p:nvSpPr>
            <p:cNvPr id="246" name="Google Shape;246;p1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17A8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17A8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17A8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17A8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19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56" name="Google Shape;256;p20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57" name="Google Shape;257;p20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58" name="Google Shape;258;p20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64" name="Google Shape;264;p21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65" name="Google Shape;265;p21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66" name="Google Shape;266;p21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