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337" r:id="rId3"/>
    <p:sldId id="259" r:id="rId4"/>
    <p:sldId id="257" r:id="rId5"/>
    <p:sldId id="260" r:id="rId6"/>
    <p:sldId id="264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7" r:id="rId20"/>
    <p:sldId id="308" r:id="rId21"/>
    <p:sldId id="305" r:id="rId22"/>
    <p:sldId id="306" r:id="rId23"/>
    <p:sldId id="287" r:id="rId24"/>
    <p:sldId id="289" r:id="rId25"/>
    <p:sldId id="320" r:id="rId26"/>
    <p:sldId id="319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288" r:id="rId44"/>
    <p:sldId id="290" r:id="rId45"/>
    <p:sldId id="309" r:id="rId46"/>
    <p:sldId id="310" r:id="rId47"/>
    <p:sldId id="311" r:id="rId48"/>
    <p:sldId id="312" r:id="rId49"/>
    <p:sldId id="318" r:id="rId50"/>
    <p:sldId id="313" r:id="rId51"/>
    <p:sldId id="316" r:id="rId52"/>
    <p:sldId id="315" r:id="rId53"/>
    <p:sldId id="314" r:id="rId54"/>
    <p:sldId id="317" r:id="rId55"/>
    <p:sldId id="280" r:id="rId56"/>
  </p:sldIdLst>
  <p:sldSz cx="9144000" cy="5143500" type="screen16x9"/>
  <p:notesSz cx="6858000" cy="9144000"/>
  <p:embeddedFontLst>
    <p:embeddedFont>
      <p:font typeface="Nixie One" panose="020B0604020202020204" charset="0"/>
      <p:regular r:id="rId58"/>
    </p:embeddedFont>
    <p:embeddedFont>
      <p:font typeface="Varela Round" panose="020B0604020202020204" charset="-79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A60"/>
    <a:srgbClr val="040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0EB44-B0A3-4D3D-8D03-82362E95D062}">
  <a:tblStyle styleId="{B220EB44-B0A3-4D3D-8D03-82362E95D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9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8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22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5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6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29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00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5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52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9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547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352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412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357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383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652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855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16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858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04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520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928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55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78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931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664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218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02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72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1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448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4920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20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743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558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167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280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89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527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09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256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6331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4816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097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234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66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2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0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FFH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2310400"/>
            <a:ext cx="4639674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 err="1">
                <a:solidFill>
                  <a:srgbClr val="AE3A60"/>
                </a:solidFill>
              </a:rPr>
              <a:t>Churalliya</a:t>
            </a:r>
            <a:r>
              <a:rPr lang="en-GB" sz="1600" dirty="0">
                <a:solidFill>
                  <a:srgbClr val="AE3A60"/>
                </a:solidFill>
              </a:rPr>
              <a:t> he tum ne jo </a:t>
            </a:r>
            <a:r>
              <a:rPr lang="en-GB" sz="1600" dirty="0" err="1">
                <a:solidFill>
                  <a:srgbClr val="AE3A60"/>
                </a:solidFill>
              </a:rPr>
              <a:t>dil</a:t>
            </a:r>
            <a:r>
              <a:rPr lang="en-GB" sz="1600" dirty="0">
                <a:solidFill>
                  <a:srgbClr val="AE3A60"/>
                </a:solidFill>
              </a:rPr>
              <a:t> ko </a:t>
            </a:r>
            <a:r>
              <a:rPr lang="en-GB" sz="1600" dirty="0" err="1">
                <a:solidFill>
                  <a:srgbClr val="AE3A60"/>
                </a:solidFill>
              </a:rPr>
              <a:t>nazar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nahi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churana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sanam</a:t>
            </a:r>
            <a:r>
              <a:rPr lang="en-GB" sz="1600" dirty="0">
                <a:solidFill>
                  <a:srgbClr val="AE3A60"/>
                </a:solidFill>
              </a:rPr>
              <a:t>. </a:t>
            </a:r>
            <a:r>
              <a:rPr lang="en-GB" sz="1600" dirty="0" err="1">
                <a:solidFill>
                  <a:srgbClr val="AE3A60"/>
                </a:solidFill>
              </a:rPr>
              <a:t>Badalke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meri</a:t>
            </a:r>
            <a:r>
              <a:rPr lang="en-GB" sz="1600" dirty="0">
                <a:solidFill>
                  <a:srgbClr val="AE3A60"/>
                </a:solidFill>
              </a:rPr>
              <a:t> tum zindagaani </a:t>
            </a:r>
            <a:r>
              <a:rPr lang="en-GB" sz="1600" dirty="0" err="1">
                <a:solidFill>
                  <a:srgbClr val="AE3A60"/>
                </a:solidFill>
              </a:rPr>
              <a:t>Kahin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badal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na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jaana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sanam</a:t>
            </a:r>
            <a:endParaRPr lang="en-GB" sz="1600" dirty="0">
              <a:solidFill>
                <a:srgbClr val="AE3A60"/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Now that you have stolen my heart, don’t steal my glance. You have changed my life but don’t change yourself dear</a:t>
            </a:r>
          </a:p>
        </p:txBody>
      </p:sp>
    </p:spTree>
    <p:extLst>
      <p:ext uri="{BB962C8B-B14F-4D97-AF65-F5344CB8AC3E}">
        <p14:creationId xmlns:p14="http://schemas.microsoft.com/office/powerpoint/2010/main" val="16490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I’m colour of Sherbets, You’re water of sweet river bank. If you dissolve me in yourself, my friend talk will be created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70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Main rang </a:t>
            </a:r>
            <a:r>
              <a:rPr lang="en-GB" sz="1600" dirty="0" err="1">
                <a:solidFill>
                  <a:srgbClr val="AE3A60"/>
                </a:solidFill>
              </a:rPr>
              <a:t>sharbaton</a:t>
            </a:r>
            <a:r>
              <a:rPr lang="en-GB" sz="1600" dirty="0">
                <a:solidFill>
                  <a:srgbClr val="AE3A60"/>
                </a:solidFill>
              </a:rPr>
              <a:t> ka, Tu </a:t>
            </a:r>
            <a:r>
              <a:rPr lang="en-GB" sz="1600" dirty="0" err="1">
                <a:solidFill>
                  <a:srgbClr val="AE3A60"/>
                </a:solidFill>
              </a:rPr>
              <a:t>meethe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ghaat</a:t>
            </a:r>
            <a:r>
              <a:rPr lang="en-GB" sz="1600" dirty="0">
                <a:solidFill>
                  <a:srgbClr val="AE3A60"/>
                </a:solidFill>
              </a:rPr>
              <a:t> ka </a:t>
            </a:r>
            <a:r>
              <a:rPr lang="en-GB" sz="1600" dirty="0" err="1">
                <a:solidFill>
                  <a:srgbClr val="AE3A60"/>
                </a:solidFill>
              </a:rPr>
              <a:t>paani</a:t>
            </a:r>
            <a:r>
              <a:rPr lang="en-GB" sz="1600" dirty="0">
                <a:solidFill>
                  <a:srgbClr val="AE3A60"/>
                </a:solidFill>
              </a:rPr>
              <a:t>. </a:t>
            </a:r>
            <a:r>
              <a:rPr lang="en-GB" sz="1600" dirty="0" err="1">
                <a:solidFill>
                  <a:srgbClr val="AE3A60"/>
                </a:solidFill>
              </a:rPr>
              <a:t>Mujhe</a:t>
            </a:r>
            <a:r>
              <a:rPr lang="en-GB" sz="1600" dirty="0">
                <a:solidFill>
                  <a:srgbClr val="AE3A60"/>
                </a:solidFill>
              </a:rPr>
              <a:t> khud </a:t>
            </a:r>
            <a:r>
              <a:rPr lang="en-GB" sz="1600" dirty="0" err="1">
                <a:solidFill>
                  <a:srgbClr val="AE3A60"/>
                </a:solidFill>
              </a:rPr>
              <a:t>mein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ghol</a:t>
            </a:r>
            <a:r>
              <a:rPr lang="en-GB" sz="1600" dirty="0">
                <a:solidFill>
                  <a:srgbClr val="AE3A60"/>
                </a:solidFill>
              </a:rPr>
              <a:t> de to, mere </a:t>
            </a:r>
            <a:r>
              <a:rPr lang="en-GB" sz="1600" dirty="0" err="1">
                <a:solidFill>
                  <a:srgbClr val="AE3A60"/>
                </a:solidFill>
              </a:rPr>
              <a:t>yaar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baat</a:t>
            </a:r>
            <a:r>
              <a:rPr lang="en-GB" sz="1600" dirty="0">
                <a:solidFill>
                  <a:srgbClr val="AE3A60"/>
                </a:solidFill>
              </a:rPr>
              <a:t> ban </a:t>
            </a:r>
            <a:r>
              <a:rPr lang="en-GB" sz="1600" dirty="0" err="1">
                <a:solidFill>
                  <a:srgbClr val="AE3A60"/>
                </a:solidFill>
              </a:rPr>
              <a:t>jaani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I’m colour of Sherbets, You’re water of sweet river bank. If you dissolve me in yourself, my friend talk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4716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Listen sir listen, the tune of love. I have chosen you, now you too do the same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20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2310400"/>
            <a:ext cx="4639674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Sun </a:t>
            </a:r>
            <a:r>
              <a:rPr lang="en-GB" sz="1600" dirty="0" err="1">
                <a:solidFill>
                  <a:srgbClr val="AE3A60"/>
                </a:solidFill>
              </a:rPr>
              <a:t>saiba</a:t>
            </a:r>
            <a:r>
              <a:rPr lang="en-GB" sz="1600" dirty="0">
                <a:solidFill>
                  <a:srgbClr val="AE3A60"/>
                </a:solidFill>
              </a:rPr>
              <a:t> sun </a:t>
            </a:r>
            <a:r>
              <a:rPr lang="en-GB" sz="1600" dirty="0" err="1">
                <a:solidFill>
                  <a:srgbClr val="AE3A60"/>
                </a:solidFill>
              </a:rPr>
              <a:t>pyar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ki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dhun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maine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thuje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chun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liya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hai</a:t>
            </a:r>
            <a:r>
              <a:rPr lang="en-GB" sz="1600" dirty="0">
                <a:solidFill>
                  <a:srgbClr val="AE3A60"/>
                </a:solidFill>
              </a:rPr>
              <a:t> to </a:t>
            </a:r>
            <a:r>
              <a:rPr lang="en-GB" sz="1600" dirty="0" err="1">
                <a:solidFill>
                  <a:srgbClr val="AE3A60"/>
                </a:solidFill>
              </a:rPr>
              <a:t>bhi</a:t>
            </a:r>
            <a:endParaRPr lang="en-GB" sz="1600" dirty="0">
              <a:solidFill>
                <a:srgbClr val="AE3A60"/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468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Listen sir listen, the tune of love. I have chosen you, now you too do the same</a:t>
            </a:r>
          </a:p>
        </p:txBody>
      </p:sp>
    </p:spTree>
    <p:extLst>
      <p:ext uri="{BB962C8B-B14F-4D97-AF65-F5344CB8AC3E}">
        <p14:creationId xmlns:p14="http://schemas.microsoft.com/office/powerpoint/2010/main" val="62098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Sometimes in my heart, there comes a thought, as if you were made only for me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88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2310400"/>
            <a:ext cx="4639674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 err="1">
                <a:solidFill>
                  <a:srgbClr val="AE3A60"/>
                </a:solidFill>
              </a:rPr>
              <a:t>Kabhie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kabhie</a:t>
            </a:r>
            <a:r>
              <a:rPr lang="en-GB" sz="1600" dirty="0">
                <a:solidFill>
                  <a:srgbClr val="AE3A60"/>
                </a:solidFill>
              </a:rPr>
              <a:t> mere </a:t>
            </a:r>
            <a:r>
              <a:rPr lang="en-GB" sz="1600" dirty="0" err="1">
                <a:solidFill>
                  <a:srgbClr val="AE3A60"/>
                </a:solidFill>
              </a:rPr>
              <a:t>dil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mein</a:t>
            </a:r>
            <a:r>
              <a:rPr lang="en-GB" sz="1600" dirty="0">
                <a:solidFill>
                  <a:srgbClr val="AE3A60"/>
                </a:solidFill>
              </a:rPr>
              <a:t>, khayal </a:t>
            </a:r>
            <a:r>
              <a:rPr lang="en-GB" sz="1600" dirty="0" err="1">
                <a:solidFill>
                  <a:srgbClr val="AE3A60"/>
                </a:solidFill>
              </a:rPr>
              <a:t>aata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hai</a:t>
            </a:r>
            <a:r>
              <a:rPr lang="en-GB" sz="1600" dirty="0">
                <a:solidFill>
                  <a:srgbClr val="AE3A60"/>
                </a:solidFill>
              </a:rPr>
              <a:t>, </a:t>
            </a:r>
            <a:r>
              <a:rPr lang="en-GB" sz="1600" dirty="0" err="1">
                <a:solidFill>
                  <a:srgbClr val="AE3A60"/>
                </a:solidFill>
              </a:rPr>
              <a:t>ki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jaise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tujhko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banaya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gaya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hai</a:t>
            </a:r>
            <a:r>
              <a:rPr lang="en-GB" sz="1600" dirty="0">
                <a:solidFill>
                  <a:srgbClr val="AE3A60"/>
                </a:solidFill>
              </a:rPr>
              <a:t> mere lite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Sometimes in my heart, there comes a thought, as if you were made only for me</a:t>
            </a:r>
          </a:p>
        </p:txBody>
      </p:sp>
    </p:spTree>
    <p:extLst>
      <p:ext uri="{BB962C8B-B14F-4D97-AF65-F5344CB8AC3E}">
        <p14:creationId xmlns:p14="http://schemas.microsoft.com/office/powerpoint/2010/main" val="50197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This friendship, we shall never break, we could give up our lives for the companionship’s sake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7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2310400"/>
            <a:ext cx="4639674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 err="1">
                <a:solidFill>
                  <a:srgbClr val="AE3A60"/>
                </a:solidFill>
              </a:rPr>
              <a:t>eah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dosti</a:t>
            </a:r>
            <a:r>
              <a:rPr lang="en-GB" sz="1600" dirty="0">
                <a:solidFill>
                  <a:srgbClr val="AE3A60"/>
                </a:solidFill>
              </a:rPr>
              <a:t> ham </a:t>
            </a:r>
            <a:r>
              <a:rPr lang="en-GB" sz="1600" dirty="0" err="1">
                <a:solidFill>
                  <a:srgbClr val="AE3A60"/>
                </a:solidFill>
              </a:rPr>
              <a:t>nahi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chodenge</a:t>
            </a:r>
            <a:r>
              <a:rPr lang="en-GB" sz="1600" dirty="0">
                <a:solidFill>
                  <a:srgbClr val="AE3A60"/>
                </a:solidFill>
              </a:rPr>
              <a:t>, </a:t>
            </a:r>
            <a:r>
              <a:rPr lang="en-GB" sz="1600" dirty="0" err="1">
                <a:solidFill>
                  <a:srgbClr val="AE3A60"/>
                </a:solidFill>
              </a:rPr>
              <a:t>chodenge</a:t>
            </a:r>
            <a:r>
              <a:rPr lang="en-GB" sz="1600" dirty="0">
                <a:solidFill>
                  <a:srgbClr val="AE3A60"/>
                </a:solidFill>
              </a:rPr>
              <a:t> dam </a:t>
            </a:r>
            <a:r>
              <a:rPr lang="en-GB" sz="1600" dirty="0" err="1">
                <a:solidFill>
                  <a:srgbClr val="AE3A60"/>
                </a:solidFill>
              </a:rPr>
              <a:t>magar</a:t>
            </a:r>
            <a:r>
              <a:rPr lang="en-GB" sz="1600" dirty="0">
                <a:solidFill>
                  <a:srgbClr val="AE3A60"/>
                </a:solidFill>
              </a:rPr>
              <a:t> tera </a:t>
            </a:r>
            <a:r>
              <a:rPr lang="en-GB" sz="1600" dirty="0" err="1">
                <a:solidFill>
                  <a:srgbClr val="AE3A60"/>
                </a:solidFill>
              </a:rPr>
              <a:t>saath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na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chodenge</a:t>
            </a:r>
            <a:endParaRPr lang="en-GB" sz="1600" dirty="0">
              <a:solidFill>
                <a:srgbClr val="AE3A60"/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This friendship, we shall never break, we could give up our lives for the companionship’s sake</a:t>
            </a:r>
          </a:p>
        </p:txBody>
      </p:sp>
    </p:spTree>
    <p:extLst>
      <p:ext uri="{BB962C8B-B14F-4D97-AF65-F5344CB8AC3E}">
        <p14:creationId xmlns:p14="http://schemas.microsoft.com/office/powerpoint/2010/main" val="225984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Sometimes we match like a saree and its lining. Sometimes I leave my heart, sometimes I catch it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FUN from HOME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30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2310400"/>
            <a:ext cx="4112626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Saree </a:t>
            </a:r>
            <a:r>
              <a:rPr lang="en-GB" sz="1600" dirty="0" err="1">
                <a:solidFill>
                  <a:srgbClr val="AE3A60"/>
                </a:solidFill>
              </a:rPr>
              <a:t>ke</a:t>
            </a:r>
            <a:r>
              <a:rPr lang="en-GB" sz="1600" dirty="0">
                <a:solidFill>
                  <a:srgbClr val="AE3A60"/>
                </a:solidFill>
              </a:rPr>
              <a:t> fall </a:t>
            </a:r>
            <a:r>
              <a:rPr lang="en-GB" sz="1600" dirty="0" err="1">
                <a:solidFill>
                  <a:srgbClr val="AE3A60"/>
                </a:solidFill>
              </a:rPr>
              <a:t>sa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kabhi</a:t>
            </a:r>
            <a:r>
              <a:rPr lang="en-GB" sz="1600" dirty="0">
                <a:solidFill>
                  <a:srgbClr val="AE3A60"/>
                </a:solidFill>
              </a:rPr>
              <a:t> match </a:t>
            </a:r>
            <a:r>
              <a:rPr lang="en-GB" sz="1600" dirty="0" err="1">
                <a:solidFill>
                  <a:srgbClr val="AE3A60"/>
                </a:solidFill>
              </a:rPr>
              <a:t>kiya</a:t>
            </a:r>
            <a:r>
              <a:rPr lang="en-GB" sz="1600" dirty="0">
                <a:solidFill>
                  <a:srgbClr val="AE3A60"/>
                </a:solidFill>
              </a:rPr>
              <a:t> re, </a:t>
            </a:r>
            <a:r>
              <a:rPr lang="en-GB" sz="1600" dirty="0" err="1">
                <a:solidFill>
                  <a:srgbClr val="AE3A60"/>
                </a:solidFill>
              </a:rPr>
              <a:t>kabhi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chhod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diya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dil</a:t>
            </a:r>
            <a:r>
              <a:rPr lang="en-GB" sz="1600" dirty="0">
                <a:solidFill>
                  <a:srgbClr val="AE3A60"/>
                </a:solidFill>
              </a:rPr>
              <a:t>, </a:t>
            </a:r>
            <a:r>
              <a:rPr lang="en-GB" sz="1600" dirty="0" err="1">
                <a:solidFill>
                  <a:srgbClr val="AE3A60"/>
                </a:solidFill>
              </a:rPr>
              <a:t>kabhi</a:t>
            </a:r>
            <a:r>
              <a:rPr lang="en-GB" sz="1600" dirty="0">
                <a:solidFill>
                  <a:srgbClr val="AE3A60"/>
                </a:solidFill>
              </a:rPr>
              <a:t> catch </a:t>
            </a:r>
            <a:r>
              <a:rPr lang="en-GB" sz="1600" dirty="0" err="1">
                <a:solidFill>
                  <a:srgbClr val="AE3A60"/>
                </a:solidFill>
              </a:rPr>
              <a:t>kiya</a:t>
            </a:r>
            <a:r>
              <a:rPr lang="en-GB" sz="1600" dirty="0">
                <a:solidFill>
                  <a:srgbClr val="AE3A60"/>
                </a:solidFill>
              </a:rPr>
              <a:t> re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531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Sometimes we match like a saree and its lining. Sometimes I leave my heart, sometimes I catch it</a:t>
            </a:r>
          </a:p>
        </p:txBody>
      </p:sp>
    </p:spTree>
    <p:extLst>
      <p:ext uri="{BB962C8B-B14F-4D97-AF65-F5344CB8AC3E}">
        <p14:creationId xmlns:p14="http://schemas.microsoft.com/office/powerpoint/2010/main" val="122192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 </a:t>
            </a:r>
          </a:p>
          <a:p>
            <a:pPr marL="0" lvl="0" indent="0">
              <a:buNone/>
            </a:pPr>
            <a:r>
              <a:rPr lang="en-GB" dirty="0"/>
              <a:t>One hot teacup and somebody to serve it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51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 err="1">
                <a:solidFill>
                  <a:srgbClr val="AE3A60"/>
                </a:solidFill>
              </a:rPr>
              <a:t>Ek</a:t>
            </a:r>
            <a:r>
              <a:rPr lang="en-GB" sz="1600" dirty="0">
                <a:solidFill>
                  <a:srgbClr val="AE3A60"/>
                </a:solidFill>
              </a:rPr>
              <a:t> garam chai </a:t>
            </a:r>
            <a:r>
              <a:rPr lang="en-GB" sz="1600" dirty="0" err="1">
                <a:solidFill>
                  <a:srgbClr val="AE3A60"/>
                </a:solidFill>
              </a:rPr>
              <a:t>ki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pyali</a:t>
            </a:r>
            <a:r>
              <a:rPr lang="en-GB" sz="1600" dirty="0">
                <a:solidFill>
                  <a:srgbClr val="AE3A60"/>
                </a:solidFill>
              </a:rPr>
              <a:t> ho, koi use </a:t>
            </a:r>
            <a:r>
              <a:rPr lang="en-GB" sz="1600" dirty="0" err="1">
                <a:solidFill>
                  <a:srgbClr val="AE3A60"/>
                </a:solidFill>
              </a:rPr>
              <a:t>pilane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wali</a:t>
            </a:r>
            <a:r>
              <a:rPr lang="en-GB" sz="1600" dirty="0">
                <a:solidFill>
                  <a:srgbClr val="AE3A60"/>
                </a:solidFill>
              </a:rPr>
              <a:t> ho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One hot teacup and somebody to serve it</a:t>
            </a:r>
          </a:p>
        </p:txBody>
      </p:sp>
    </p:spTree>
    <p:extLst>
      <p:ext uri="{BB962C8B-B14F-4D97-AF65-F5344CB8AC3E}">
        <p14:creationId xmlns:p14="http://schemas.microsoft.com/office/powerpoint/2010/main" val="381229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Gibberish</a:t>
            </a:r>
            <a:endParaRPr sz="4400" b="1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Time for some no brainers</a:t>
            </a:r>
            <a:endParaRPr sz="1600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66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Round Rules</a:t>
            </a:r>
            <a:endParaRPr sz="3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4" y="1730549"/>
            <a:ext cx="4791083" cy="250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Gibberish</a:t>
            </a:r>
            <a:endParaRPr lang="en-IN" sz="240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We show you a hint on the screen.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get 15 seconds.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guess the Phrase.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10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IN" sz="11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</a:t>
            </a:r>
          </a:p>
          <a:p>
            <a:pPr lvl="0">
              <a:spcBef>
                <a:spcPts val="600"/>
              </a:spcBef>
            </a:pPr>
            <a:r>
              <a:rPr lang="en-IN" sz="1000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Hint: </a:t>
            </a:r>
            <a:r>
              <a:rPr lang="en-IN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	</a:t>
            </a:r>
            <a:r>
              <a:rPr lang="en-IN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Hothagow</a:t>
            </a:r>
            <a:r>
              <a:rPr lang="en-IN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r>
              <a:rPr lang="en-IN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othagare</a:t>
            </a:r>
            <a:r>
              <a:rPr lang="en-IN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r>
              <a:rPr lang="en-IN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yothagou</a:t>
            </a:r>
            <a:r>
              <a:rPr lang="en-IN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endParaRPr lang="en-GB" sz="10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GB" sz="1000" dirty="0">
                <a:solidFill>
                  <a:srgbClr val="92D050"/>
                </a:solidFill>
                <a:latin typeface="Varela Round"/>
                <a:cs typeface="Varela Round"/>
                <a:sym typeface="Varela Round"/>
              </a:rPr>
              <a:t>Answer: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	How are you?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0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87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Veer off mess sing oat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506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Fear of missing out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Veer off mess sing oat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687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 err="1"/>
              <a:t>Rine</a:t>
            </a:r>
            <a:r>
              <a:rPr lang="en-GB" dirty="0"/>
              <a:t> bride lie kea die mound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9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Shine bright like a Diamond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de-DE" dirty="0" err="1"/>
              <a:t>Rine</a:t>
            </a:r>
            <a:r>
              <a:rPr lang="de-DE" dirty="0"/>
              <a:t> </a:t>
            </a:r>
            <a:r>
              <a:rPr lang="de-DE" dirty="0" err="1"/>
              <a:t>bride</a:t>
            </a:r>
            <a:r>
              <a:rPr lang="de-DE" dirty="0"/>
              <a:t> </a:t>
            </a:r>
            <a:r>
              <a:rPr lang="de-DE" dirty="0" err="1"/>
              <a:t>lie</a:t>
            </a:r>
            <a:r>
              <a:rPr lang="de-DE" dirty="0"/>
              <a:t> </a:t>
            </a:r>
            <a:r>
              <a:rPr lang="de-DE" dirty="0" err="1"/>
              <a:t>kea</a:t>
            </a:r>
            <a:r>
              <a:rPr lang="de-DE" dirty="0"/>
              <a:t> die </a:t>
            </a:r>
            <a:r>
              <a:rPr lang="de-DE" dirty="0" err="1"/>
              <a:t>mound</a:t>
            </a:r>
            <a:br>
              <a:rPr lang="de-DE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6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Canoe key pace he grit?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62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Charades</a:t>
            </a:r>
            <a:endParaRPr sz="4000" b="1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start with </a:t>
            </a:r>
            <a:r>
              <a:rPr lang="en-GB" sz="1600" dirty="0"/>
              <a:t>your favourite song</a:t>
            </a:r>
            <a:endParaRPr sz="1600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Can you keep a secret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Canoe key pace he grit?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458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Wander her womb hen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59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Wonder Woman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Wander her womb hen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443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 err="1"/>
              <a:t>Whothagat</a:t>
            </a:r>
            <a:r>
              <a:rPr lang="en-GB" dirty="0"/>
              <a:t> </a:t>
            </a:r>
            <a:r>
              <a:rPr lang="en-GB" dirty="0" err="1"/>
              <a:t>othagis</a:t>
            </a:r>
            <a:r>
              <a:rPr lang="en-GB" dirty="0"/>
              <a:t> </a:t>
            </a:r>
            <a:r>
              <a:rPr lang="en-GB" dirty="0" err="1"/>
              <a:t>thothage</a:t>
            </a:r>
            <a:r>
              <a:rPr lang="en-GB" dirty="0"/>
              <a:t> </a:t>
            </a:r>
            <a:r>
              <a:rPr lang="en-GB" dirty="0" err="1"/>
              <a:t>othaganswothager</a:t>
            </a:r>
            <a:endParaRPr lang="en-GB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581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What is the answer?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 err="1"/>
              <a:t>Whothagat</a:t>
            </a:r>
            <a:r>
              <a:rPr lang="en-GB" dirty="0"/>
              <a:t> </a:t>
            </a:r>
            <a:r>
              <a:rPr lang="en-GB" dirty="0" err="1"/>
              <a:t>othagis</a:t>
            </a:r>
            <a:r>
              <a:rPr lang="en-GB" dirty="0"/>
              <a:t> </a:t>
            </a:r>
            <a:r>
              <a:rPr lang="en-GB" dirty="0" err="1"/>
              <a:t>thothage</a:t>
            </a:r>
            <a:r>
              <a:rPr lang="en-GB" dirty="0"/>
              <a:t> </a:t>
            </a:r>
            <a:r>
              <a:rPr lang="en-GB" dirty="0" err="1"/>
              <a:t>othaganswothager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65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 err="1"/>
              <a:t>Hothagow</a:t>
            </a:r>
            <a:r>
              <a:rPr lang="en-GB" dirty="0"/>
              <a:t> </a:t>
            </a:r>
            <a:r>
              <a:rPr lang="en-GB" dirty="0" err="1"/>
              <a:t>othagold</a:t>
            </a:r>
            <a:r>
              <a:rPr lang="en-GB" dirty="0"/>
              <a:t> </a:t>
            </a:r>
            <a:r>
              <a:rPr lang="en-GB" dirty="0" err="1"/>
              <a:t>othagare</a:t>
            </a:r>
            <a:r>
              <a:rPr lang="en-GB" dirty="0"/>
              <a:t> </a:t>
            </a:r>
            <a:r>
              <a:rPr lang="en-GB" dirty="0" err="1"/>
              <a:t>yothagou</a:t>
            </a:r>
            <a:r>
              <a:rPr lang="en-GB" dirty="0"/>
              <a:t>?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782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How old are you?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 err="1"/>
              <a:t>Hothagow</a:t>
            </a:r>
            <a:r>
              <a:rPr lang="en-GB" dirty="0"/>
              <a:t> </a:t>
            </a:r>
            <a:r>
              <a:rPr lang="en-GB" dirty="0" err="1"/>
              <a:t>othagold</a:t>
            </a:r>
            <a:r>
              <a:rPr lang="en-GB" dirty="0"/>
              <a:t> </a:t>
            </a:r>
            <a:r>
              <a:rPr lang="en-GB" dirty="0" err="1"/>
              <a:t>othagare</a:t>
            </a:r>
            <a:r>
              <a:rPr lang="en-GB" dirty="0"/>
              <a:t> </a:t>
            </a:r>
            <a:r>
              <a:rPr lang="en-GB" dirty="0" err="1"/>
              <a:t>yothagou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974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 err="1"/>
              <a:t>Whothago</a:t>
            </a:r>
            <a:r>
              <a:rPr lang="en-GB" dirty="0"/>
              <a:t> </a:t>
            </a:r>
            <a:r>
              <a:rPr lang="en-GB" dirty="0" err="1"/>
              <a:t>othagis</a:t>
            </a:r>
            <a:r>
              <a:rPr lang="en-GB" dirty="0"/>
              <a:t> </a:t>
            </a:r>
            <a:r>
              <a:rPr lang="en-GB" dirty="0" err="1"/>
              <a:t>thothagat</a:t>
            </a:r>
            <a:r>
              <a:rPr lang="en-GB" dirty="0"/>
              <a:t>?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34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Who is that?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 err="1"/>
              <a:t>Whothago</a:t>
            </a:r>
            <a:r>
              <a:rPr lang="en-GB" dirty="0"/>
              <a:t> </a:t>
            </a:r>
            <a:r>
              <a:rPr lang="en-GB" dirty="0" err="1"/>
              <a:t>othagis</a:t>
            </a:r>
            <a:r>
              <a:rPr lang="en-GB" dirty="0"/>
              <a:t> </a:t>
            </a:r>
            <a:r>
              <a:rPr lang="en-GB" dirty="0" err="1"/>
              <a:t>thothagat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29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 err="1"/>
              <a:t>Whothagat</a:t>
            </a:r>
            <a:r>
              <a:rPr lang="en-GB" dirty="0"/>
              <a:t> </a:t>
            </a:r>
            <a:r>
              <a:rPr lang="en-GB" dirty="0" err="1"/>
              <a:t>dothagid</a:t>
            </a:r>
            <a:r>
              <a:rPr lang="en-GB" dirty="0"/>
              <a:t> </a:t>
            </a:r>
            <a:r>
              <a:rPr lang="en-GB" dirty="0" err="1"/>
              <a:t>othagi</a:t>
            </a:r>
            <a:r>
              <a:rPr lang="en-GB" dirty="0"/>
              <a:t> </a:t>
            </a:r>
            <a:r>
              <a:rPr lang="en-GB" dirty="0" err="1"/>
              <a:t>mothagiss</a:t>
            </a:r>
            <a:r>
              <a:rPr lang="en-GB" dirty="0"/>
              <a:t>?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9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Round Rules</a:t>
            </a:r>
            <a:endParaRPr sz="3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4" y="1730549"/>
            <a:ext cx="5332260" cy="279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AE3A60"/>
                </a:solidFill>
                <a:latin typeface="Varela Round"/>
                <a:ea typeface="Varela Round"/>
                <a:cs typeface="Varela Round"/>
                <a:sym typeface="Varela Round"/>
              </a:rPr>
              <a:t>Pictionary</a:t>
            </a:r>
            <a:endParaRPr dirty="0">
              <a:solidFill>
                <a:srgbClr val="AE3A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We show you a hint on the screen.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get 15 seconds.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guess the song.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sing the song – Additional points.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10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IN" sz="11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</a:t>
            </a:r>
          </a:p>
          <a:p>
            <a:pPr lvl="0">
              <a:spcBef>
                <a:spcPts val="600"/>
              </a:spcBef>
            </a:pPr>
            <a:r>
              <a:rPr lang="en-IN" sz="1000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Hint: </a:t>
            </a:r>
            <a:r>
              <a:rPr lang="en-IN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	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Oh,this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night,this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season,along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the river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bank,this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playful wind</a:t>
            </a:r>
          </a:p>
          <a:p>
            <a:pPr lvl="0">
              <a:spcBef>
                <a:spcPts val="600"/>
              </a:spcBef>
            </a:pPr>
            <a:r>
              <a:rPr lang="en-GB" sz="1000" dirty="0">
                <a:solidFill>
                  <a:srgbClr val="92D050"/>
                </a:solidFill>
                <a:latin typeface="Varela Round"/>
                <a:cs typeface="Varela Round"/>
                <a:sym typeface="Varela Round"/>
              </a:rPr>
              <a:t>Answer: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	Ye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raaten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ye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mausam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Nadi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ka kinara, Ye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chanchal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</a:t>
            </a:r>
            <a:r>
              <a:rPr lang="en-GB" sz="1000" dirty="0" err="1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hawa</a:t>
            </a:r>
            <a:endParaRPr lang="en-GB" sz="10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IN" sz="10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What did I miss?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 err="1"/>
              <a:t>Whothagat</a:t>
            </a:r>
            <a:r>
              <a:rPr lang="en-GB" dirty="0"/>
              <a:t> </a:t>
            </a:r>
            <a:r>
              <a:rPr lang="en-GB" dirty="0" err="1"/>
              <a:t>dothagid</a:t>
            </a:r>
            <a:r>
              <a:rPr lang="en-GB" dirty="0"/>
              <a:t> </a:t>
            </a:r>
            <a:r>
              <a:rPr lang="en-GB" dirty="0" err="1"/>
              <a:t>othagi</a:t>
            </a:r>
            <a:r>
              <a:rPr lang="en-GB" dirty="0"/>
              <a:t> </a:t>
            </a:r>
            <a:r>
              <a:rPr lang="en-GB" dirty="0" err="1"/>
              <a:t>mothagiss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76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 err="1"/>
              <a:t>Uck</a:t>
            </a:r>
            <a:r>
              <a:rPr lang="en-GB" dirty="0"/>
              <a:t> Each Arm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77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8412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A lucky Charm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40135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 err="1"/>
              <a:t>Uck</a:t>
            </a:r>
            <a:r>
              <a:rPr lang="en-GB" dirty="0"/>
              <a:t> Each Arm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405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/>
              <a:t>Tongue Twisters</a:t>
            </a:r>
            <a:endParaRPr sz="4000" b="1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Let’s see how good are you at speech</a:t>
            </a:r>
            <a:endParaRPr sz="1600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856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Round Rules</a:t>
            </a:r>
            <a:endParaRPr sz="3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5089664" cy="2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Tongue Twisters</a:t>
            </a:r>
            <a:endParaRPr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We give you a Tongue Twister.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need to say it five times continuously without break.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complete it within 20 seconds – Additional points.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10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IN" sz="11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</a:t>
            </a:r>
          </a:p>
          <a:p>
            <a:pPr lvl="0">
              <a:spcBef>
                <a:spcPts val="600"/>
              </a:spcBef>
            </a:pPr>
            <a:r>
              <a:rPr lang="en-IN" sz="1000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Tongue Twister: </a:t>
            </a:r>
            <a:r>
              <a:rPr lang="en-IN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	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Betty bought butter but the butter was bitter </a:t>
            </a:r>
            <a:b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</a:b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		so Betty bought better butter to make the </a:t>
            </a:r>
            <a:b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</a:b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		bitter butter better</a:t>
            </a:r>
          </a:p>
          <a:p>
            <a:pPr lvl="0">
              <a:spcBef>
                <a:spcPts val="600"/>
              </a:spcBef>
            </a:pPr>
            <a:r>
              <a:rPr lang="en-GB" sz="1000" dirty="0">
                <a:solidFill>
                  <a:srgbClr val="92D050"/>
                </a:solidFill>
                <a:latin typeface="Varela Round"/>
                <a:cs typeface="Varela Round"/>
                <a:sym typeface="Varela Round"/>
              </a:rPr>
              <a:t>Answer:</a:t>
            </a:r>
            <a:r>
              <a:rPr lang="en-GB" sz="1000" dirty="0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 		Demo :p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0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239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</a:t>
            </a:r>
          </a:p>
          <a:p>
            <a:pPr marL="0" lvl="0" indent="0">
              <a:buNone/>
            </a:pPr>
            <a:r>
              <a:rPr lang="en-GB" dirty="0"/>
              <a:t>How much wood would a woodchuck chuck if a woodchuck could chuck wood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7520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en-GB" dirty="0"/>
              <a:t>Fuzzy Wuzzy was a bear. Fuzzy Wuzzy had no hair. Fuzzy Wuzzy wasn't fuzzy, was he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229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en-GB" dirty="0"/>
              <a:t>If two witches would watch two watches, which witch would watch which watch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98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en-GB" dirty="0"/>
              <a:t>Six sick hicks nick six slick bricks with picks and sticks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147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en-GB" dirty="0"/>
              <a:t>I wish to wish the wish you wish to wish, but if you wish the wish the witch wishes, I won't wish the wish you wish to wish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3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Shall I tell you or shall I keep quiet about the condition of my heart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hi-IN" dirty="0"/>
              <a:t>चार कचरी कच्चे चाचा, चार कचरी पक्के</a:t>
            </a:r>
          </a:p>
          <a:p>
            <a:pPr marL="0" lvl="0" indent="0">
              <a:buNone/>
            </a:pPr>
            <a:r>
              <a:rPr lang="hi-IN" dirty="0"/>
              <a:t>पक्की कचरी कच्चे चाचा, कच्ची कचरी पक्के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02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hi-IN" dirty="0"/>
              <a:t>पके पेड़ पर पका पपीता, पका पेड़ या पका पपीता</a:t>
            </a:r>
          </a:p>
          <a:p>
            <a:pPr marL="0" lvl="0" indent="0">
              <a:buNone/>
            </a:pPr>
            <a:r>
              <a:rPr lang="hi-IN" dirty="0"/>
              <a:t>पके पेड़ को पकड़े पिंकू,पिंकू पकड़े पका पपीता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834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hi-IN" dirty="0"/>
              <a:t>जो जो को खोजो खोजो जोजो को</a:t>
            </a:r>
          </a:p>
          <a:p>
            <a:pPr marL="0" lvl="0" indent="0">
              <a:buNone/>
            </a:pPr>
            <a:r>
              <a:rPr lang="hi-IN" dirty="0"/>
              <a:t>जो जोजो को ना खोजो तो खो जाए जोजो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737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indent="0">
              <a:buNone/>
            </a:pPr>
            <a:r>
              <a:rPr lang="hi-IN" dirty="0"/>
              <a:t>तोला राम ताला तोल के तेल में तुल गया,</a:t>
            </a:r>
          </a:p>
          <a:p>
            <a:pPr marL="0" lvl="0" indent="0">
              <a:buNone/>
            </a:pPr>
            <a:r>
              <a:rPr lang="hi-IN" dirty="0"/>
              <a:t>तुला हुआ तोला ताले के तले हुए तेल में तला गया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989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Tongue Twister </a:t>
            </a:r>
          </a:p>
          <a:p>
            <a:pPr marL="0" lvl="0" indent="0">
              <a:buNone/>
            </a:pPr>
            <a:r>
              <a:rPr lang="hi-IN" dirty="0"/>
              <a:t>गुलाबो की खटर-पटर से तितर-भीतर सीताबो, </a:t>
            </a:r>
          </a:p>
          <a:p>
            <a:pPr marL="0" lvl="0" indent="0">
              <a:buNone/>
            </a:pPr>
            <a:r>
              <a:rPr lang="hi-IN" dirty="0"/>
              <a:t>सीताबो के अगर-मगर से उथल-पुथल गुलाबो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789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</a:t>
            </a:r>
            <a:r>
              <a:rPr lang="en-GB" sz="4800" dirty="0"/>
              <a:t>for Joining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Any </a:t>
            </a:r>
            <a:r>
              <a:rPr lang="en-GB" sz="3600" b="1" dirty="0">
                <a:solidFill>
                  <a:srgbClr val="00ACC3"/>
                </a:solidFill>
              </a:rPr>
              <a:t>feedback</a:t>
            </a:r>
            <a:r>
              <a:rPr lang="en" sz="3600" b="1" dirty="0">
                <a:solidFill>
                  <a:srgbClr val="00ACC3"/>
                </a:solidFill>
              </a:rPr>
              <a:t>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1400" dirty="0"/>
              <a:t>You can reach out to us FIL-AMOFunCommittee@fil.com</a:t>
            </a:r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4" y="2310400"/>
            <a:ext cx="4690475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Kehdu </a:t>
            </a:r>
            <a:r>
              <a:rPr lang="en-GB" sz="1600" dirty="0" err="1">
                <a:solidFill>
                  <a:srgbClr val="AE3A60"/>
                </a:solidFill>
              </a:rPr>
              <a:t>tume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ya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chup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rahu</a:t>
            </a:r>
            <a:r>
              <a:rPr lang="en-GB" sz="1600" dirty="0">
                <a:solidFill>
                  <a:srgbClr val="AE3A60"/>
                </a:solidFill>
              </a:rPr>
              <a:t>. </a:t>
            </a:r>
            <a:r>
              <a:rPr lang="en-GB" sz="1600" dirty="0" err="1">
                <a:solidFill>
                  <a:srgbClr val="AE3A60"/>
                </a:solidFill>
              </a:rPr>
              <a:t>dil</a:t>
            </a:r>
            <a:r>
              <a:rPr lang="en-GB" sz="1600" dirty="0">
                <a:solidFill>
                  <a:srgbClr val="AE3A60"/>
                </a:solidFill>
              </a:rPr>
              <a:t> me mere </a:t>
            </a:r>
            <a:r>
              <a:rPr lang="en-GB" sz="1600" dirty="0" err="1">
                <a:solidFill>
                  <a:srgbClr val="AE3A60"/>
                </a:solidFill>
              </a:rPr>
              <a:t>kya</a:t>
            </a:r>
            <a:r>
              <a:rPr lang="en-GB" sz="1600" dirty="0">
                <a:solidFill>
                  <a:srgbClr val="AE3A60"/>
                </a:solidFill>
              </a:rPr>
              <a:t> he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1547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Shall I tell you or shall I keep quiet about the condition of my heart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</a:t>
            </a:r>
          </a:p>
          <a:p>
            <a:pPr marL="0" lvl="0" indent="0">
              <a:buNone/>
            </a:pPr>
            <a:r>
              <a:rPr lang="en-GB" dirty="0"/>
              <a:t> Every second this life changes itself. sometimes there is shade, sometimes there is sun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4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2310400"/>
            <a:ext cx="4639674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92D050"/>
                </a:solidFill>
              </a:rPr>
              <a:t>Answer</a:t>
            </a:r>
            <a:endParaRPr lang="en-GB" sz="1600" dirty="0"/>
          </a:p>
          <a:p>
            <a:pPr marL="0" lvl="0" indent="0">
              <a:buNone/>
            </a:pPr>
            <a:r>
              <a:rPr lang="en-GB" sz="1600" dirty="0">
                <a:solidFill>
                  <a:srgbClr val="AE3A60"/>
                </a:solidFill>
              </a:rPr>
              <a:t>Har </a:t>
            </a:r>
            <a:r>
              <a:rPr lang="en-GB" sz="1600" dirty="0" err="1">
                <a:solidFill>
                  <a:srgbClr val="AE3A60"/>
                </a:solidFill>
              </a:rPr>
              <a:t>ghadi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bdl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rhi</a:t>
            </a:r>
            <a:r>
              <a:rPr lang="en-GB" sz="1600" dirty="0">
                <a:solidFill>
                  <a:srgbClr val="AE3A60"/>
                </a:solidFill>
              </a:rPr>
              <a:t> h </a:t>
            </a:r>
            <a:r>
              <a:rPr lang="en-GB" sz="1600" dirty="0" err="1">
                <a:solidFill>
                  <a:srgbClr val="AE3A60"/>
                </a:solidFill>
              </a:rPr>
              <a:t>doop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zindgi</a:t>
            </a:r>
            <a:r>
              <a:rPr lang="en-GB" sz="1600" dirty="0">
                <a:solidFill>
                  <a:srgbClr val="AE3A60"/>
                </a:solidFill>
              </a:rPr>
              <a:t>..chav h </a:t>
            </a:r>
            <a:r>
              <a:rPr lang="en-GB" sz="1600" dirty="0" err="1">
                <a:solidFill>
                  <a:srgbClr val="AE3A60"/>
                </a:solidFill>
              </a:rPr>
              <a:t>khi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khi</a:t>
            </a:r>
            <a:r>
              <a:rPr lang="en-GB" sz="1600" dirty="0">
                <a:solidFill>
                  <a:srgbClr val="AE3A60"/>
                </a:solidFill>
              </a:rPr>
              <a:t> h </a:t>
            </a:r>
            <a:r>
              <a:rPr lang="en-GB" sz="1600" dirty="0" err="1">
                <a:solidFill>
                  <a:srgbClr val="AE3A60"/>
                </a:solidFill>
              </a:rPr>
              <a:t>dhoop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zindgi</a:t>
            </a:r>
            <a:r>
              <a:rPr lang="en-GB" sz="1600" dirty="0">
                <a:solidFill>
                  <a:srgbClr val="AE3A60"/>
                </a:solidFill>
              </a:rPr>
              <a:t> hr pal </a:t>
            </a:r>
            <a:r>
              <a:rPr lang="en-GB" sz="1600" dirty="0" err="1">
                <a:solidFill>
                  <a:srgbClr val="AE3A60"/>
                </a:solidFill>
              </a:rPr>
              <a:t>yaha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jee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bhar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jiyu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kya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pata</a:t>
            </a:r>
            <a:r>
              <a:rPr lang="en-GB" sz="1600" dirty="0">
                <a:solidFill>
                  <a:srgbClr val="AE3A60"/>
                </a:solidFill>
              </a:rPr>
              <a:t> </a:t>
            </a:r>
            <a:r>
              <a:rPr lang="en-GB" sz="1600" dirty="0" err="1">
                <a:solidFill>
                  <a:srgbClr val="AE3A60"/>
                </a:solidFill>
              </a:rPr>
              <a:t>Kal</a:t>
            </a:r>
            <a:r>
              <a:rPr lang="en-GB" sz="1600" dirty="0">
                <a:solidFill>
                  <a:srgbClr val="AE3A60"/>
                </a:solidFill>
              </a:rPr>
              <a:t> Ho </a:t>
            </a:r>
            <a:r>
              <a:rPr lang="en-GB" sz="1600" dirty="0" err="1">
                <a:solidFill>
                  <a:srgbClr val="AE3A60"/>
                </a:solidFill>
              </a:rPr>
              <a:t>na</a:t>
            </a:r>
            <a:r>
              <a:rPr lang="en-GB" sz="1600" dirty="0">
                <a:solidFill>
                  <a:srgbClr val="AE3A60"/>
                </a:solidFill>
              </a:rPr>
              <a:t> Ho</a:t>
            </a:r>
          </a:p>
          <a:p>
            <a:pPr marL="0" lvl="0" indent="0">
              <a:buNone/>
            </a:pPr>
            <a:endParaRPr lang="en-GB" sz="1600" dirty="0">
              <a:solidFill>
                <a:srgbClr val="AE3A60"/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C55C0-31E8-4C69-BEFA-721F89B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4639675" cy="13071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Hint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</a:br>
            <a:r>
              <a:rPr lang="en-GB" dirty="0"/>
              <a:t>Every second this life changes itself. sometimes there is shade, sometimes there is sun</a:t>
            </a:r>
          </a:p>
        </p:txBody>
      </p:sp>
    </p:spTree>
    <p:extLst>
      <p:ext uri="{BB962C8B-B14F-4D97-AF65-F5344CB8AC3E}">
        <p14:creationId xmlns:p14="http://schemas.microsoft.com/office/powerpoint/2010/main" val="235622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Hint </a:t>
            </a:r>
          </a:p>
          <a:p>
            <a:pPr marL="0" lvl="0" indent="0">
              <a:buNone/>
            </a:pPr>
            <a:r>
              <a:rPr lang="en-GB" dirty="0"/>
              <a:t>Now that you have stolen my heart, don’t steal my glance. You have changed my life but don’t change yourself dear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9815850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On-screen Show (16:9)</PresentationFormat>
  <Paragraphs>210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Nixie One</vt:lpstr>
      <vt:lpstr>Arial</vt:lpstr>
      <vt:lpstr>Varela Round</vt:lpstr>
      <vt:lpstr>Puck template</vt:lpstr>
      <vt:lpstr>FFH</vt:lpstr>
      <vt:lpstr>FUN from HOME</vt:lpstr>
      <vt:lpstr>Charades</vt:lpstr>
      <vt:lpstr>Round Rules</vt:lpstr>
      <vt:lpstr>PowerPoint Presentation</vt:lpstr>
      <vt:lpstr>Hint Shall I tell you or shall I keep quiet about the condition of my heart</vt:lpstr>
      <vt:lpstr>PowerPoint Presentation</vt:lpstr>
      <vt:lpstr>Hint Every second this life changes itself. sometimes there is shade, sometimes there is sun</vt:lpstr>
      <vt:lpstr>PowerPoint Presentation</vt:lpstr>
      <vt:lpstr>Hint Now that you have stolen my heart, don’t steal my glance. You have changed my life but don’t change yourself dear</vt:lpstr>
      <vt:lpstr>PowerPoint Presentation</vt:lpstr>
      <vt:lpstr>Hint I’m colour of Sherbets, You’re water of sweet river bank. If you dissolve me in yourself, my friend talk will be created</vt:lpstr>
      <vt:lpstr>PowerPoint Presentation</vt:lpstr>
      <vt:lpstr>Hint Listen sir listen, the tune of love. I have chosen you, now you too do the same</vt:lpstr>
      <vt:lpstr>PowerPoint Presentation</vt:lpstr>
      <vt:lpstr>Hint Sometimes in my heart, there comes a thought, as if you were made only for me</vt:lpstr>
      <vt:lpstr>PowerPoint Presentation</vt:lpstr>
      <vt:lpstr>Hint This friendship, we shall never break, we could give up our lives for the companionship’s sake</vt:lpstr>
      <vt:lpstr>PowerPoint Presentation</vt:lpstr>
      <vt:lpstr>Hint Sometimes we match like a saree and its lining. Sometimes I leave my heart, sometimes I catch it</vt:lpstr>
      <vt:lpstr>PowerPoint Presentation</vt:lpstr>
      <vt:lpstr>Hint One hot teacup and somebody to serve it</vt:lpstr>
      <vt:lpstr>Gibberish</vt:lpstr>
      <vt:lpstr>Round Rules</vt:lpstr>
      <vt:lpstr>PowerPoint Presentation</vt:lpstr>
      <vt:lpstr>Hint Veer off mess sing oat </vt:lpstr>
      <vt:lpstr>PowerPoint Presentation</vt:lpstr>
      <vt:lpstr>Hint Rine bride lie kea die mound </vt:lpstr>
      <vt:lpstr>PowerPoint Presentation</vt:lpstr>
      <vt:lpstr>Hint Canoe key pace he grit? </vt:lpstr>
      <vt:lpstr>PowerPoint Presentation</vt:lpstr>
      <vt:lpstr>Hint Wander her womb hen </vt:lpstr>
      <vt:lpstr>PowerPoint Presentation</vt:lpstr>
      <vt:lpstr>Hint Whothagat othagis thothage othaganswothager</vt:lpstr>
      <vt:lpstr>PowerPoint Presentation</vt:lpstr>
      <vt:lpstr>Hint Hothagow othagold othagare yothagou</vt:lpstr>
      <vt:lpstr>PowerPoint Presentation</vt:lpstr>
      <vt:lpstr>Hint Whothago othagis thothagat? </vt:lpstr>
      <vt:lpstr>PowerPoint Presentation</vt:lpstr>
      <vt:lpstr>Hint Whothagat dothagid othagi mothagiss? </vt:lpstr>
      <vt:lpstr>PowerPoint Presentation</vt:lpstr>
      <vt:lpstr>Hint Uck Each Arm </vt:lpstr>
      <vt:lpstr>Tongue Twisters</vt:lpstr>
      <vt:lpstr>Round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Joining!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SuperHeroes in LOCKDOWN</dc:title>
  <cp:lastModifiedBy>., Chirag</cp:lastModifiedBy>
  <cp:revision>17</cp:revision>
  <dcterms:modified xsi:type="dcterms:W3CDTF">2020-07-16T05:55:13Z</dcterms:modified>
</cp:coreProperties>
</file>