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265" r:id="rId4"/>
    <p:sldId id="306" r:id="rId5"/>
    <p:sldId id="307" r:id="rId6"/>
    <p:sldId id="308" r:id="rId7"/>
    <p:sldId id="309" r:id="rId8"/>
    <p:sldId id="313" r:id="rId9"/>
    <p:sldId id="311" r:id="rId10"/>
    <p:sldId id="314" r:id="rId11"/>
    <p:sldId id="315" r:id="rId12"/>
    <p:sldId id="323" r:id="rId13"/>
    <p:sldId id="317" r:id="rId14"/>
    <p:sldId id="324" r:id="rId15"/>
    <p:sldId id="319" r:id="rId16"/>
    <p:sldId id="325" r:id="rId17"/>
    <p:sldId id="321" r:id="rId18"/>
    <p:sldId id="326" r:id="rId19"/>
    <p:sldId id="327" r:id="rId20"/>
    <p:sldId id="335" r:id="rId21"/>
    <p:sldId id="336" r:id="rId22"/>
    <p:sldId id="329" r:id="rId23"/>
    <p:sldId id="331" r:id="rId24"/>
    <p:sldId id="337" r:id="rId25"/>
    <p:sldId id="338" r:id="rId26"/>
    <p:sldId id="333" r:id="rId27"/>
    <p:sldId id="305" r:id="rId28"/>
    <p:sldId id="339" r:id="rId29"/>
    <p:sldId id="340" r:id="rId30"/>
    <p:sldId id="341" r:id="rId31"/>
    <p:sldId id="347" r:id="rId32"/>
    <p:sldId id="343" r:id="rId33"/>
    <p:sldId id="349" r:id="rId34"/>
    <p:sldId id="348" r:id="rId35"/>
    <p:sldId id="350" r:id="rId36"/>
    <p:sldId id="345" r:id="rId37"/>
    <p:sldId id="351" r:id="rId38"/>
    <p:sldId id="301" r:id="rId39"/>
    <p:sldId id="259" r:id="rId40"/>
    <p:sldId id="299" r:id="rId41"/>
    <p:sldId id="257" r:id="rId42"/>
    <p:sldId id="258" r:id="rId43"/>
    <p:sldId id="261" r:id="rId44"/>
    <p:sldId id="300" r:id="rId45"/>
    <p:sldId id="263" r:id="rId46"/>
    <p:sldId id="35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04" d="100"/>
          <a:sy n="104" d="100"/>
        </p:scale>
        <p:origin x="14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6D8D-CB6A-4A9D-8F86-33A7B08DFB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0E5A81-44B9-4EC7-AF37-F492C6C5F7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D2BD12-0470-4DE7-A7E4-18E3CA62EB42}"/>
              </a:ext>
            </a:extLst>
          </p:cNvPr>
          <p:cNvSpPr>
            <a:spLocks noGrp="1"/>
          </p:cNvSpPr>
          <p:nvPr>
            <p:ph type="dt" sz="half" idx="10"/>
          </p:nvPr>
        </p:nvSpPr>
        <p:spPr/>
        <p:txBody>
          <a:bodyPr/>
          <a:lstStyle/>
          <a:p>
            <a:fld id="{30C1946D-9D82-4805-9D5D-3941E9C4A527}" type="datetimeFigureOut">
              <a:rPr lang="en-IN" smtClean="0"/>
              <a:t>23-09-2020</a:t>
            </a:fld>
            <a:endParaRPr lang="en-IN"/>
          </a:p>
        </p:txBody>
      </p:sp>
      <p:sp>
        <p:nvSpPr>
          <p:cNvPr id="5" name="Footer Placeholder 4">
            <a:extLst>
              <a:ext uri="{FF2B5EF4-FFF2-40B4-BE49-F238E27FC236}">
                <a16:creationId xmlns:a16="http://schemas.microsoft.com/office/drawing/2014/main" id="{9140F6AE-0913-493A-97E7-52C07F7FDA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1BC179-A6A5-4980-9E5D-3626F40D22C6}"/>
              </a:ext>
            </a:extLst>
          </p:cNvPr>
          <p:cNvSpPr>
            <a:spLocks noGrp="1"/>
          </p:cNvSpPr>
          <p:nvPr>
            <p:ph type="sldNum" sz="quarter" idx="12"/>
          </p:nvPr>
        </p:nvSpPr>
        <p:spPr/>
        <p:txBody>
          <a:bodyPr/>
          <a:lstStyle/>
          <a:p>
            <a:fld id="{2E2B8C5E-204B-4FAD-A7BB-81C905595135}" type="slidenum">
              <a:rPr lang="en-IN" smtClean="0"/>
              <a:t>‹#›</a:t>
            </a:fld>
            <a:endParaRPr lang="en-IN"/>
          </a:p>
        </p:txBody>
      </p:sp>
    </p:spTree>
    <p:extLst>
      <p:ext uri="{BB962C8B-B14F-4D97-AF65-F5344CB8AC3E}">
        <p14:creationId xmlns:p14="http://schemas.microsoft.com/office/powerpoint/2010/main" val="268328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D6E9A-139E-4817-86C2-6438C0F13F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E28C9C-C9D6-4F15-A2A2-CBFBA18361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0DE604-9AD1-4A0D-8EA0-9AFCFEB5CF31}"/>
              </a:ext>
            </a:extLst>
          </p:cNvPr>
          <p:cNvSpPr>
            <a:spLocks noGrp="1"/>
          </p:cNvSpPr>
          <p:nvPr>
            <p:ph type="dt" sz="half" idx="10"/>
          </p:nvPr>
        </p:nvSpPr>
        <p:spPr/>
        <p:txBody>
          <a:bodyPr/>
          <a:lstStyle/>
          <a:p>
            <a:fld id="{30C1946D-9D82-4805-9D5D-3941E9C4A527}" type="datetimeFigureOut">
              <a:rPr lang="en-IN" smtClean="0"/>
              <a:t>23-09-2020</a:t>
            </a:fld>
            <a:endParaRPr lang="en-IN"/>
          </a:p>
        </p:txBody>
      </p:sp>
      <p:sp>
        <p:nvSpPr>
          <p:cNvPr id="5" name="Footer Placeholder 4">
            <a:extLst>
              <a:ext uri="{FF2B5EF4-FFF2-40B4-BE49-F238E27FC236}">
                <a16:creationId xmlns:a16="http://schemas.microsoft.com/office/drawing/2014/main" id="{BE0F0571-BF08-4FFB-818B-ADAE48DB5E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2B65EB-9EE3-4947-95A8-E1395CCEFCDE}"/>
              </a:ext>
            </a:extLst>
          </p:cNvPr>
          <p:cNvSpPr>
            <a:spLocks noGrp="1"/>
          </p:cNvSpPr>
          <p:nvPr>
            <p:ph type="sldNum" sz="quarter" idx="12"/>
          </p:nvPr>
        </p:nvSpPr>
        <p:spPr/>
        <p:txBody>
          <a:bodyPr/>
          <a:lstStyle/>
          <a:p>
            <a:fld id="{2E2B8C5E-204B-4FAD-A7BB-81C905595135}" type="slidenum">
              <a:rPr lang="en-IN" smtClean="0"/>
              <a:t>‹#›</a:t>
            </a:fld>
            <a:endParaRPr lang="en-IN"/>
          </a:p>
        </p:txBody>
      </p:sp>
    </p:spTree>
    <p:extLst>
      <p:ext uri="{BB962C8B-B14F-4D97-AF65-F5344CB8AC3E}">
        <p14:creationId xmlns:p14="http://schemas.microsoft.com/office/powerpoint/2010/main" val="68341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C83CA5-7CB4-4574-A6CC-D5654D290D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F9C54A-C092-4508-87B3-65354C7028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E00964-7692-4BEF-B21F-9E745EEE34E4}"/>
              </a:ext>
            </a:extLst>
          </p:cNvPr>
          <p:cNvSpPr>
            <a:spLocks noGrp="1"/>
          </p:cNvSpPr>
          <p:nvPr>
            <p:ph type="dt" sz="half" idx="10"/>
          </p:nvPr>
        </p:nvSpPr>
        <p:spPr/>
        <p:txBody>
          <a:bodyPr/>
          <a:lstStyle/>
          <a:p>
            <a:fld id="{30C1946D-9D82-4805-9D5D-3941E9C4A527}" type="datetimeFigureOut">
              <a:rPr lang="en-IN" smtClean="0"/>
              <a:t>23-09-2020</a:t>
            </a:fld>
            <a:endParaRPr lang="en-IN"/>
          </a:p>
        </p:txBody>
      </p:sp>
      <p:sp>
        <p:nvSpPr>
          <p:cNvPr id="5" name="Footer Placeholder 4">
            <a:extLst>
              <a:ext uri="{FF2B5EF4-FFF2-40B4-BE49-F238E27FC236}">
                <a16:creationId xmlns:a16="http://schemas.microsoft.com/office/drawing/2014/main" id="{7070E8AC-53BA-4B57-B8AC-7B295918C6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E5A736-A036-4413-A245-CB16D93A3E37}"/>
              </a:ext>
            </a:extLst>
          </p:cNvPr>
          <p:cNvSpPr>
            <a:spLocks noGrp="1"/>
          </p:cNvSpPr>
          <p:nvPr>
            <p:ph type="sldNum" sz="quarter" idx="12"/>
          </p:nvPr>
        </p:nvSpPr>
        <p:spPr/>
        <p:txBody>
          <a:bodyPr/>
          <a:lstStyle/>
          <a:p>
            <a:fld id="{2E2B8C5E-204B-4FAD-A7BB-81C905595135}" type="slidenum">
              <a:rPr lang="en-IN" smtClean="0"/>
              <a:t>‹#›</a:t>
            </a:fld>
            <a:endParaRPr lang="en-IN"/>
          </a:p>
        </p:txBody>
      </p:sp>
    </p:spTree>
    <p:extLst>
      <p:ext uri="{BB962C8B-B14F-4D97-AF65-F5344CB8AC3E}">
        <p14:creationId xmlns:p14="http://schemas.microsoft.com/office/powerpoint/2010/main" val="3090188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4577D-C20F-433E-A0FC-AB938C50AF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C80AD7-99BC-4535-AAAA-414353DE59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A4E610-0614-4E6C-9B86-6F40FD8A89B1}"/>
              </a:ext>
            </a:extLst>
          </p:cNvPr>
          <p:cNvSpPr>
            <a:spLocks noGrp="1"/>
          </p:cNvSpPr>
          <p:nvPr>
            <p:ph type="dt" sz="half" idx="10"/>
          </p:nvPr>
        </p:nvSpPr>
        <p:spPr/>
        <p:txBody>
          <a:bodyPr/>
          <a:lstStyle/>
          <a:p>
            <a:fld id="{30C1946D-9D82-4805-9D5D-3941E9C4A527}" type="datetimeFigureOut">
              <a:rPr lang="en-IN" smtClean="0"/>
              <a:t>23-09-2020</a:t>
            </a:fld>
            <a:endParaRPr lang="en-IN"/>
          </a:p>
        </p:txBody>
      </p:sp>
      <p:sp>
        <p:nvSpPr>
          <p:cNvPr id="5" name="Footer Placeholder 4">
            <a:extLst>
              <a:ext uri="{FF2B5EF4-FFF2-40B4-BE49-F238E27FC236}">
                <a16:creationId xmlns:a16="http://schemas.microsoft.com/office/drawing/2014/main" id="{001FAFDA-C808-4B0B-88CB-871B266AB1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6BFCAF-8846-4EEF-9FAE-AC22F0EB7894}"/>
              </a:ext>
            </a:extLst>
          </p:cNvPr>
          <p:cNvSpPr>
            <a:spLocks noGrp="1"/>
          </p:cNvSpPr>
          <p:nvPr>
            <p:ph type="sldNum" sz="quarter" idx="12"/>
          </p:nvPr>
        </p:nvSpPr>
        <p:spPr/>
        <p:txBody>
          <a:bodyPr/>
          <a:lstStyle/>
          <a:p>
            <a:fld id="{2E2B8C5E-204B-4FAD-A7BB-81C905595135}" type="slidenum">
              <a:rPr lang="en-IN" smtClean="0"/>
              <a:t>‹#›</a:t>
            </a:fld>
            <a:endParaRPr lang="en-IN"/>
          </a:p>
        </p:txBody>
      </p:sp>
    </p:spTree>
    <p:extLst>
      <p:ext uri="{BB962C8B-B14F-4D97-AF65-F5344CB8AC3E}">
        <p14:creationId xmlns:p14="http://schemas.microsoft.com/office/powerpoint/2010/main" val="3596972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56402-D88B-4D51-A31C-7F4A5910F9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2FAE7B-3CEA-4B5D-9EA7-D2BE25EC07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081EF2-BA46-4111-A641-693080724A6C}"/>
              </a:ext>
            </a:extLst>
          </p:cNvPr>
          <p:cNvSpPr>
            <a:spLocks noGrp="1"/>
          </p:cNvSpPr>
          <p:nvPr>
            <p:ph type="dt" sz="half" idx="10"/>
          </p:nvPr>
        </p:nvSpPr>
        <p:spPr/>
        <p:txBody>
          <a:bodyPr/>
          <a:lstStyle/>
          <a:p>
            <a:fld id="{30C1946D-9D82-4805-9D5D-3941E9C4A527}" type="datetimeFigureOut">
              <a:rPr lang="en-IN" smtClean="0"/>
              <a:t>23-09-2020</a:t>
            </a:fld>
            <a:endParaRPr lang="en-IN"/>
          </a:p>
        </p:txBody>
      </p:sp>
      <p:sp>
        <p:nvSpPr>
          <p:cNvPr id="5" name="Footer Placeholder 4">
            <a:extLst>
              <a:ext uri="{FF2B5EF4-FFF2-40B4-BE49-F238E27FC236}">
                <a16:creationId xmlns:a16="http://schemas.microsoft.com/office/drawing/2014/main" id="{7E51ABB8-E27F-4583-8A9B-72802470D2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718935-F021-456C-BFD2-821AD1E59000}"/>
              </a:ext>
            </a:extLst>
          </p:cNvPr>
          <p:cNvSpPr>
            <a:spLocks noGrp="1"/>
          </p:cNvSpPr>
          <p:nvPr>
            <p:ph type="sldNum" sz="quarter" idx="12"/>
          </p:nvPr>
        </p:nvSpPr>
        <p:spPr/>
        <p:txBody>
          <a:bodyPr/>
          <a:lstStyle/>
          <a:p>
            <a:fld id="{2E2B8C5E-204B-4FAD-A7BB-81C905595135}" type="slidenum">
              <a:rPr lang="en-IN" smtClean="0"/>
              <a:t>‹#›</a:t>
            </a:fld>
            <a:endParaRPr lang="en-IN"/>
          </a:p>
        </p:txBody>
      </p:sp>
    </p:spTree>
    <p:extLst>
      <p:ext uri="{BB962C8B-B14F-4D97-AF65-F5344CB8AC3E}">
        <p14:creationId xmlns:p14="http://schemas.microsoft.com/office/powerpoint/2010/main" val="271975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B9AD-88CC-43C2-9F40-DF447B207A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6BC023-B068-492F-B063-A22AE326EA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F02390-5DAE-4FCA-92BE-8850C970D6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DDE8E5-6D40-4545-8AB3-991A2A400245}"/>
              </a:ext>
            </a:extLst>
          </p:cNvPr>
          <p:cNvSpPr>
            <a:spLocks noGrp="1"/>
          </p:cNvSpPr>
          <p:nvPr>
            <p:ph type="dt" sz="half" idx="10"/>
          </p:nvPr>
        </p:nvSpPr>
        <p:spPr/>
        <p:txBody>
          <a:bodyPr/>
          <a:lstStyle/>
          <a:p>
            <a:fld id="{30C1946D-9D82-4805-9D5D-3941E9C4A527}" type="datetimeFigureOut">
              <a:rPr lang="en-IN" smtClean="0"/>
              <a:t>23-09-2020</a:t>
            </a:fld>
            <a:endParaRPr lang="en-IN"/>
          </a:p>
        </p:txBody>
      </p:sp>
      <p:sp>
        <p:nvSpPr>
          <p:cNvPr id="6" name="Footer Placeholder 5">
            <a:extLst>
              <a:ext uri="{FF2B5EF4-FFF2-40B4-BE49-F238E27FC236}">
                <a16:creationId xmlns:a16="http://schemas.microsoft.com/office/drawing/2014/main" id="{B76D84E0-4B54-40AA-AA62-9302F9CA98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132EA3-1264-4A47-BEC5-1B169744CB73}"/>
              </a:ext>
            </a:extLst>
          </p:cNvPr>
          <p:cNvSpPr>
            <a:spLocks noGrp="1"/>
          </p:cNvSpPr>
          <p:nvPr>
            <p:ph type="sldNum" sz="quarter" idx="12"/>
          </p:nvPr>
        </p:nvSpPr>
        <p:spPr/>
        <p:txBody>
          <a:bodyPr/>
          <a:lstStyle/>
          <a:p>
            <a:fld id="{2E2B8C5E-204B-4FAD-A7BB-81C905595135}" type="slidenum">
              <a:rPr lang="en-IN" smtClean="0"/>
              <a:t>‹#›</a:t>
            </a:fld>
            <a:endParaRPr lang="en-IN"/>
          </a:p>
        </p:txBody>
      </p:sp>
    </p:spTree>
    <p:extLst>
      <p:ext uri="{BB962C8B-B14F-4D97-AF65-F5344CB8AC3E}">
        <p14:creationId xmlns:p14="http://schemas.microsoft.com/office/powerpoint/2010/main" val="161114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FA7E9-656C-4858-9C9A-9DC2C7117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B0414E-8B7A-43DD-BD13-77BD82CBAB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9B0EFB-3411-4C80-941A-3C2602506A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B53CDB-2F23-4F3D-B614-0616F406B1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997FA3-1580-4E56-A456-5C4C7323B4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2ACF3E-FE60-4A68-82F4-2C2E1D507F85}"/>
              </a:ext>
            </a:extLst>
          </p:cNvPr>
          <p:cNvSpPr>
            <a:spLocks noGrp="1"/>
          </p:cNvSpPr>
          <p:nvPr>
            <p:ph type="dt" sz="half" idx="10"/>
          </p:nvPr>
        </p:nvSpPr>
        <p:spPr/>
        <p:txBody>
          <a:bodyPr/>
          <a:lstStyle/>
          <a:p>
            <a:fld id="{30C1946D-9D82-4805-9D5D-3941E9C4A527}" type="datetimeFigureOut">
              <a:rPr lang="en-IN" smtClean="0"/>
              <a:t>23-09-2020</a:t>
            </a:fld>
            <a:endParaRPr lang="en-IN"/>
          </a:p>
        </p:txBody>
      </p:sp>
      <p:sp>
        <p:nvSpPr>
          <p:cNvPr id="8" name="Footer Placeholder 7">
            <a:extLst>
              <a:ext uri="{FF2B5EF4-FFF2-40B4-BE49-F238E27FC236}">
                <a16:creationId xmlns:a16="http://schemas.microsoft.com/office/drawing/2014/main" id="{0C4522CE-0515-4081-A12B-0E2FF56953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C39A7C-6D03-4DFE-AC35-211E9CE29593}"/>
              </a:ext>
            </a:extLst>
          </p:cNvPr>
          <p:cNvSpPr>
            <a:spLocks noGrp="1"/>
          </p:cNvSpPr>
          <p:nvPr>
            <p:ph type="sldNum" sz="quarter" idx="12"/>
          </p:nvPr>
        </p:nvSpPr>
        <p:spPr/>
        <p:txBody>
          <a:bodyPr/>
          <a:lstStyle/>
          <a:p>
            <a:fld id="{2E2B8C5E-204B-4FAD-A7BB-81C905595135}" type="slidenum">
              <a:rPr lang="en-IN" smtClean="0"/>
              <a:t>‹#›</a:t>
            </a:fld>
            <a:endParaRPr lang="en-IN"/>
          </a:p>
        </p:txBody>
      </p:sp>
    </p:spTree>
    <p:extLst>
      <p:ext uri="{BB962C8B-B14F-4D97-AF65-F5344CB8AC3E}">
        <p14:creationId xmlns:p14="http://schemas.microsoft.com/office/powerpoint/2010/main" val="363327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976E0-2833-46FD-9266-896C05B54B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7F24DC-5DE6-4C40-AA34-608A1E6BFADE}"/>
              </a:ext>
            </a:extLst>
          </p:cNvPr>
          <p:cNvSpPr>
            <a:spLocks noGrp="1"/>
          </p:cNvSpPr>
          <p:nvPr>
            <p:ph type="dt" sz="half" idx="10"/>
          </p:nvPr>
        </p:nvSpPr>
        <p:spPr/>
        <p:txBody>
          <a:bodyPr/>
          <a:lstStyle/>
          <a:p>
            <a:fld id="{30C1946D-9D82-4805-9D5D-3941E9C4A527}" type="datetimeFigureOut">
              <a:rPr lang="en-IN" smtClean="0"/>
              <a:t>23-09-2020</a:t>
            </a:fld>
            <a:endParaRPr lang="en-IN"/>
          </a:p>
        </p:txBody>
      </p:sp>
      <p:sp>
        <p:nvSpPr>
          <p:cNvPr id="4" name="Footer Placeholder 3">
            <a:extLst>
              <a:ext uri="{FF2B5EF4-FFF2-40B4-BE49-F238E27FC236}">
                <a16:creationId xmlns:a16="http://schemas.microsoft.com/office/drawing/2014/main" id="{16A643F3-EE02-4596-B6F4-0C3E1C9441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4B70A8-9519-44C5-A2EB-AF55F7611A66}"/>
              </a:ext>
            </a:extLst>
          </p:cNvPr>
          <p:cNvSpPr>
            <a:spLocks noGrp="1"/>
          </p:cNvSpPr>
          <p:nvPr>
            <p:ph type="sldNum" sz="quarter" idx="12"/>
          </p:nvPr>
        </p:nvSpPr>
        <p:spPr/>
        <p:txBody>
          <a:bodyPr/>
          <a:lstStyle/>
          <a:p>
            <a:fld id="{2E2B8C5E-204B-4FAD-A7BB-81C905595135}" type="slidenum">
              <a:rPr lang="en-IN" smtClean="0"/>
              <a:t>‹#›</a:t>
            </a:fld>
            <a:endParaRPr lang="en-IN"/>
          </a:p>
        </p:txBody>
      </p:sp>
    </p:spTree>
    <p:extLst>
      <p:ext uri="{BB962C8B-B14F-4D97-AF65-F5344CB8AC3E}">
        <p14:creationId xmlns:p14="http://schemas.microsoft.com/office/powerpoint/2010/main" val="96910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99EDE8-BBA1-4CA5-8943-CCF662CBF055}"/>
              </a:ext>
            </a:extLst>
          </p:cNvPr>
          <p:cNvSpPr>
            <a:spLocks noGrp="1"/>
          </p:cNvSpPr>
          <p:nvPr>
            <p:ph type="dt" sz="half" idx="10"/>
          </p:nvPr>
        </p:nvSpPr>
        <p:spPr/>
        <p:txBody>
          <a:bodyPr/>
          <a:lstStyle/>
          <a:p>
            <a:fld id="{30C1946D-9D82-4805-9D5D-3941E9C4A527}" type="datetimeFigureOut">
              <a:rPr lang="en-IN" smtClean="0"/>
              <a:t>23-09-2020</a:t>
            </a:fld>
            <a:endParaRPr lang="en-IN"/>
          </a:p>
        </p:txBody>
      </p:sp>
      <p:sp>
        <p:nvSpPr>
          <p:cNvPr id="3" name="Footer Placeholder 2">
            <a:extLst>
              <a:ext uri="{FF2B5EF4-FFF2-40B4-BE49-F238E27FC236}">
                <a16:creationId xmlns:a16="http://schemas.microsoft.com/office/drawing/2014/main" id="{484302A5-AB0D-41F0-A77E-AB291E7B7D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750B6F-6107-4264-B4FE-D92DCC2D8F7D}"/>
              </a:ext>
            </a:extLst>
          </p:cNvPr>
          <p:cNvSpPr>
            <a:spLocks noGrp="1"/>
          </p:cNvSpPr>
          <p:nvPr>
            <p:ph type="sldNum" sz="quarter" idx="12"/>
          </p:nvPr>
        </p:nvSpPr>
        <p:spPr/>
        <p:txBody>
          <a:bodyPr/>
          <a:lstStyle/>
          <a:p>
            <a:fld id="{2E2B8C5E-204B-4FAD-A7BB-81C905595135}" type="slidenum">
              <a:rPr lang="en-IN" smtClean="0"/>
              <a:t>‹#›</a:t>
            </a:fld>
            <a:endParaRPr lang="en-IN"/>
          </a:p>
        </p:txBody>
      </p:sp>
    </p:spTree>
    <p:extLst>
      <p:ext uri="{BB962C8B-B14F-4D97-AF65-F5344CB8AC3E}">
        <p14:creationId xmlns:p14="http://schemas.microsoft.com/office/powerpoint/2010/main" val="702013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C8E40-B969-4B88-B1EF-E9DA8843BA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8BE7A5-5FD6-46C7-A93D-9AE6F2228A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204ADA-B96C-4AC8-B2C7-FAE699E1E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B3017-BCA4-4F06-8389-6833622B8FB3}"/>
              </a:ext>
            </a:extLst>
          </p:cNvPr>
          <p:cNvSpPr>
            <a:spLocks noGrp="1"/>
          </p:cNvSpPr>
          <p:nvPr>
            <p:ph type="dt" sz="half" idx="10"/>
          </p:nvPr>
        </p:nvSpPr>
        <p:spPr/>
        <p:txBody>
          <a:bodyPr/>
          <a:lstStyle/>
          <a:p>
            <a:fld id="{30C1946D-9D82-4805-9D5D-3941E9C4A527}" type="datetimeFigureOut">
              <a:rPr lang="en-IN" smtClean="0"/>
              <a:t>23-09-2020</a:t>
            </a:fld>
            <a:endParaRPr lang="en-IN"/>
          </a:p>
        </p:txBody>
      </p:sp>
      <p:sp>
        <p:nvSpPr>
          <p:cNvPr id="6" name="Footer Placeholder 5">
            <a:extLst>
              <a:ext uri="{FF2B5EF4-FFF2-40B4-BE49-F238E27FC236}">
                <a16:creationId xmlns:a16="http://schemas.microsoft.com/office/drawing/2014/main" id="{2E740675-C4BB-4904-A63C-C5E891A658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D87279-9252-4246-A703-311BB677BAB6}"/>
              </a:ext>
            </a:extLst>
          </p:cNvPr>
          <p:cNvSpPr>
            <a:spLocks noGrp="1"/>
          </p:cNvSpPr>
          <p:nvPr>
            <p:ph type="sldNum" sz="quarter" idx="12"/>
          </p:nvPr>
        </p:nvSpPr>
        <p:spPr/>
        <p:txBody>
          <a:bodyPr/>
          <a:lstStyle/>
          <a:p>
            <a:fld id="{2E2B8C5E-204B-4FAD-A7BB-81C905595135}" type="slidenum">
              <a:rPr lang="en-IN" smtClean="0"/>
              <a:t>‹#›</a:t>
            </a:fld>
            <a:endParaRPr lang="en-IN"/>
          </a:p>
        </p:txBody>
      </p:sp>
    </p:spTree>
    <p:extLst>
      <p:ext uri="{BB962C8B-B14F-4D97-AF65-F5344CB8AC3E}">
        <p14:creationId xmlns:p14="http://schemas.microsoft.com/office/powerpoint/2010/main" val="2138527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91502-8955-4004-8DCA-305FB7BD4D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6F6089-617D-464C-9F2A-CF1DC55A45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756D36-193C-4DB8-ACF5-815CE1EEB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456F-6EB3-4AE3-8D7C-0BCB23EB2402}"/>
              </a:ext>
            </a:extLst>
          </p:cNvPr>
          <p:cNvSpPr>
            <a:spLocks noGrp="1"/>
          </p:cNvSpPr>
          <p:nvPr>
            <p:ph type="dt" sz="half" idx="10"/>
          </p:nvPr>
        </p:nvSpPr>
        <p:spPr/>
        <p:txBody>
          <a:bodyPr/>
          <a:lstStyle/>
          <a:p>
            <a:fld id="{30C1946D-9D82-4805-9D5D-3941E9C4A527}" type="datetimeFigureOut">
              <a:rPr lang="en-IN" smtClean="0"/>
              <a:t>23-09-2020</a:t>
            </a:fld>
            <a:endParaRPr lang="en-IN"/>
          </a:p>
        </p:txBody>
      </p:sp>
      <p:sp>
        <p:nvSpPr>
          <p:cNvPr id="6" name="Footer Placeholder 5">
            <a:extLst>
              <a:ext uri="{FF2B5EF4-FFF2-40B4-BE49-F238E27FC236}">
                <a16:creationId xmlns:a16="http://schemas.microsoft.com/office/drawing/2014/main" id="{B2542C52-2C0E-4FA8-B3C8-00DC03A478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3056B5-EFFA-406F-AB55-C9A3046EF8CA}"/>
              </a:ext>
            </a:extLst>
          </p:cNvPr>
          <p:cNvSpPr>
            <a:spLocks noGrp="1"/>
          </p:cNvSpPr>
          <p:nvPr>
            <p:ph type="sldNum" sz="quarter" idx="12"/>
          </p:nvPr>
        </p:nvSpPr>
        <p:spPr/>
        <p:txBody>
          <a:bodyPr/>
          <a:lstStyle/>
          <a:p>
            <a:fld id="{2E2B8C5E-204B-4FAD-A7BB-81C905595135}" type="slidenum">
              <a:rPr lang="en-IN" smtClean="0"/>
              <a:t>‹#›</a:t>
            </a:fld>
            <a:endParaRPr lang="en-IN"/>
          </a:p>
        </p:txBody>
      </p:sp>
    </p:spTree>
    <p:extLst>
      <p:ext uri="{BB962C8B-B14F-4D97-AF65-F5344CB8AC3E}">
        <p14:creationId xmlns:p14="http://schemas.microsoft.com/office/powerpoint/2010/main" val="67890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998EA8-8697-4FEC-996F-0F268350D2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E185A6-078B-4249-80A0-5C162F734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8ED519-F7C3-4948-8262-2AF6F0C72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C1946D-9D82-4805-9D5D-3941E9C4A527}" type="datetimeFigureOut">
              <a:rPr lang="en-IN" smtClean="0"/>
              <a:t>23-09-2020</a:t>
            </a:fld>
            <a:endParaRPr lang="en-IN"/>
          </a:p>
        </p:txBody>
      </p:sp>
      <p:sp>
        <p:nvSpPr>
          <p:cNvPr id="5" name="Footer Placeholder 4">
            <a:extLst>
              <a:ext uri="{FF2B5EF4-FFF2-40B4-BE49-F238E27FC236}">
                <a16:creationId xmlns:a16="http://schemas.microsoft.com/office/drawing/2014/main" id="{56765CB4-E28F-4152-936F-EE58DC4379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85F7724-5812-493C-BE4C-0D8B2EA476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B8C5E-204B-4FAD-A7BB-81C905595135}" type="slidenum">
              <a:rPr lang="en-IN" smtClean="0"/>
              <a:t>‹#›</a:t>
            </a:fld>
            <a:endParaRPr lang="en-IN"/>
          </a:p>
        </p:txBody>
      </p:sp>
    </p:spTree>
    <p:extLst>
      <p:ext uri="{BB962C8B-B14F-4D97-AF65-F5344CB8AC3E}">
        <p14:creationId xmlns:p14="http://schemas.microsoft.com/office/powerpoint/2010/main" val="4000718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75971-CAB2-4D1A-B049-F5C154D471D3}"/>
              </a:ext>
            </a:extLst>
          </p:cNvPr>
          <p:cNvSpPr>
            <a:spLocks noGrp="1"/>
          </p:cNvSpPr>
          <p:nvPr>
            <p:ph type="ctrTitle"/>
          </p:nvPr>
        </p:nvSpPr>
        <p:spPr>
          <a:xfrm>
            <a:off x="665018" y="1802245"/>
            <a:ext cx="4433455" cy="3253509"/>
          </a:xfrm>
          <a:noFill/>
        </p:spPr>
        <p:txBody>
          <a:bodyPr>
            <a:normAutofit/>
          </a:bodyPr>
          <a:lstStyle/>
          <a:p>
            <a:r>
              <a:rPr lang="en-IN" sz="7200" b="1" dirty="0">
                <a:ln>
                  <a:solidFill>
                    <a:schemeClr val="bg1"/>
                  </a:solidFill>
                </a:ln>
                <a:solidFill>
                  <a:schemeClr val="bg1"/>
                </a:solidFill>
                <a:effectLst>
                  <a:outerShdw blurRad="38100" dist="38100" dir="2700000" algn="tl">
                    <a:srgbClr val="000000">
                      <a:alpha val="43137"/>
                    </a:srgbClr>
                  </a:outerShdw>
                </a:effectLst>
                <a:latin typeface="Ink Free" panose="03080402000500000000" pitchFamily="66" charset="0"/>
              </a:rPr>
              <a:t>FUN</a:t>
            </a:r>
            <a:br>
              <a:rPr lang="en-IN" sz="7200" b="1" dirty="0">
                <a:ln>
                  <a:solidFill>
                    <a:schemeClr val="bg1"/>
                  </a:solidFill>
                </a:ln>
                <a:solidFill>
                  <a:schemeClr val="bg1"/>
                </a:solidFill>
                <a:effectLst>
                  <a:outerShdw blurRad="38100" dist="38100" dir="2700000" algn="tl">
                    <a:srgbClr val="000000">
                      <a:alpha val="43137"/>
                    </a:srgbClr>
                  </a:outerShdw>
                </a:effectLst>
                <a:latin typeface="Ink Free" panose="03080402000500000000" pitchFamily="66" charset="0"/>
              </a:rPr>
            </a:br>
            <a:r>
              <a:rPr lang="en-IN" sz="7200" b="1" dirty="0">
                <a:ln>
                  <a:solidFill>
                    <a:schemeClr val="bg1"/>
                  </a:solidFill>
                </a:ln>
                <a:solidFill>
                  <a:schemeClr val="bg1"/>
                </a:solidFill>
                <a:effectLst>
                  <a:outerShdw blurRad="38100" dist="38100" dir="2700000" algn="tl">
                    <a:srgbClr val="000000">
                      <a:alpha val="43137"/>
                    </a:srgbClr>
                  </a:outerShdw>
                </a:effectLst>
                <a:latin typeface="Ink Free" panose="03080402000500000000" pitchFamily="66" charset="0"/>
              </a:rPr>
              <a:t>from</a:t>
            </a:r>
            <a:br>
              <a:rPr lang="en-IN" sz="7200" b="1" dirty="0">
                <a:ln>
                  <a:solidFill>
                    <a:schemeClr val="bg1"/>
                  </a:solidFill>
                </a:ln>
                <a:solidFill>
                  <a:schemeClr val="bg1"/>
                </a:solidFill>
                <a:effectLst>
                  <a:outerShdw blurRad="38100" dist="38100" dir="2700000" algn="tl">
                    <a:srgbClr val="000000">
                      <a:alpha val="43137"/>
                    </a:srgbClr>
                  </a:outerShdw>
                </a:effectLst>
                <a:latin typeface="Ink Free" panose="03080402000500000000" pitchFamily="66" charset="0"/>
              </a:rPr>
            </a:br>
            <a:r>
              <a:rPr lang="en-IN" sz="7200" b="1" dirty="0">
                <a:ln>
                  <a:solidFill>
                    <a:schemeClr val="bg1"/>
                  </a:solidFill>
                </a:ln>
                <a:solidFill>
                  <a:schemeClr val="bg1"/>
                </a:solidFill>
                <a:effectLst>
                  <a:outerShdw blurRad="38100" dist="38100" dir="2700000" algn="tl">
                    <a:srgbClr val="000000">
                      <a:alpha val="43137"/>
                    </a:srgbClr>
                  </a:outerShdw>
                </a:effectLst>
                <a:latin typeface="Ink Free" panose="03080402000500000000" pitchFamily="66" charset="0"/>
              </a:rPr>
              <a:t>HOME</a:t>
            </a:r>
          </a:p>
        </p:txBody>
      </p:sp>
    </p:spTree>
    <p:extLst>
      <p:ext uri="{BB962C8B-B14F-4D97-AF65-F5344CB8AC3E}">
        <p14:creationId xmlns:p14="http://schemas.microsoft.com/office/powerpoint/2010/main" val="4289475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5"/>
            <a:ext cx="5043055" cy="1971820"/>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Which Indian player has the fastest 100 in IPL?</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2" y="2457015"/>
            <a:ext cx="5043055" cy="3943639"/>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28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Yusuf Pathan</a:t>
            </a:r>
          </a:p>
          <a:p>
            <a:pPr marL="457200" indent="-457200">
              <a:lnSpc>
                <a:spcPct val="114000"/>
              </a:lnSpc>
              <a:spcBef>
                <a:spcPts val="0"/>
              </a:spcBef>
              <a:buFont typeface="Wingdings" panose="05000000000000000000" pitchFamily="2" charset="2"/>
              <a:buChar char="q"/>
            </a:pPr>
            <a:r>
              <a:rPr lang="en-US" sz="2800" dirty="0">
                <a:ln w="0"/>
                <a:effectLst>
                  <a:outerShdw blurRad="38100" dist="19050" dir="2700000" algn="tl" rotWithShape="0">
                    <a:schemeClr val="dk1">
                      <a:alpha val="40000"/>
                    </a:schemeClr>
                  </a:outerShdw>
                </a:effectLst>
                <a:latin typeface="Ink Free" panose="03080402000500000000" pitchFamily="66" charset="0"/>
              </a:rPr>
              <a:t>Virat Kohli</a:t>
            </a:r>
          </a:p>
          <a:p>
            <a:pPr marL="457200" indent="-457200">
              <a:lnSpc>
                <a:spcPct val="114000"/>
              </a:lnSpc>
              <a:spcBef>
                <a:spcPts val="0"/>
              </a:spcBef>
              <a:buFont typeface="Wingdings" panose="05000000000000000000" pitchFamily="2" charset="2"/>
              <a:buChar char="q"/>
            </a:pPr>
            <a:r>
              <a:rPr lang="en-US" sz="2800" dirty="0">
                <a:ln w="0"/>
                <a:effectLst>
                  <a:outerShdw blurRad="38100" dist="19050" dir="2700000" algn="tl" rotWithShape="0">
                    <a:schemeClr val="dk1">
                      <a:alpha val="40000"/>
                    </a:schemeClr>
                  </a:outerShdw>
                </a:effectLst>
                <a:latin typeface="Ink Free" panose="03080402000500000000" pitchFamily="66" charset="0"/>
              </a:rPr>
              <a:t>Virender Sehwag</a:t>
            </a:r>
          </a:p>
          <a:p>
            <a:pPr marL="457200" indent="-457200">
              <a:lnSpc>
                <a:spcPct val="114000"/>
              </a:lnSpc>
              <a:spcBef>
                <a:spcPts val="0"/>
              </a:spcBef>
              <a:buFont typeface="Wingdings" panose="05000000000000000000" pitchFamily="2" charset="2"/>
              <a:buChar char="q"/>
            </a:pPr>
            <a:endParaRPr lang="en-US" sz="2800" dirty="0">
              <a:ln w="0"/>
              <a:effectLst>
                <a:outerShdw blurRad="38100" dist="19050" dir="2700000" algn="tl" rotWithShape="0">
                  <a:schemeClr val="dk1">
                    <a:alpha val="40000"/>
                  </a:schemeClr>
                </a:outerShdw>
              </a:effectLst>
              <a:latin typeface="Ink Free" panose="03080402000500000000" pitchFamily="66" charset="0"/>
            </a:endParaRPr>
          </a:p>
          <a:p>
            <a:pPr marL="457200" indent="-457200">
              <a:lnSpc>
                <a:spcPct val="114000"/>
              </a:lnSpc>
              <a:spcBef>
                <a:spcPts val="0"/>
              </a:spcBef>
              <a:buFont typeface="Wingdings" panose="05000000000000000000" pitchFamily="2" charset="2"/>
              <a:buChar char="q"/>
            </a:pPr>
            <a:endParaRPr lang="en-US" sz="2800" dirty="0">
              <a:ln w="0"/>
              <a:effectLst>
                <a:outerShdw blurRad="38100" dist="19050" dir="2700000" algn="tl" rotWithShape="0">
                  <a:schemeClr val="dk1">
                    <a:alpha val="40000"/>
                  </a:schemeClr>
                </a:outerShdw>
              </a:effectLst>
              <a:latin typeface="Ink Free" panose="03080402000500000000" pitchFamily="66" charset="0"/>
            </a:endParaRPr>
          </a:p>
          <a:p>
            <a:pPr>
              <a:lnSpc>
                <a:spcPct val="114000"/>
              </a:lnSpc>
              <a:spcBef>
                <a:spcPts val="0"/>
              </a:spcBef>
            </a:pPr>
            <a:r>
              <a:rPr lang="en-US" sz="28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In 2010, Yusuf Pathan scored a 37-ball 100 for Rajasthan Royals against Mumbai Indians.</a:t>
            </a:r>
          </a:p>
        </p:txBody>
      </p:sp>
    </p:spTree>
    <p:extLst>
      <p:ext uri="{BB962C8B-B14F-4D97-AF65-F5344CB8AC3E}">
        <p14:creationId xmlns:p14="http://schemas.microsoft.com/office/powerpoint/2010/main" val="1374192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2971655"/>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Which player is the oldest to win the IPL purple cap, which is given to the highest wicket-taker in the tournament?</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2" y="3428999"/>
            <a:ext cx="5043055" cy="1971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Imran Tahir </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Lasith </a:t>
            </a:r>
            <a:r>
              <a:rPr lang="en-US" sz="3200" dirty="0" err="1">
                <a:ln w="0"/>
                <a:effectLst>
                  <a:outerShdw blurRad="38100" dist="19050" dir="2700000" algn="tl" rotWithShape="0">
                    <a:schemeClr val="dk1">
                      <a:alpha val="40000"/>
                    </a:schemeClr>
                  </a:outerShdw>
                </a:effectLst>
                <a:latin typeface="Ink Free" panose="03080402000500000000" pitchFamily="66" charset="0"/>
              </a:rPr>
              <a:t>Malinga</a:t>
            </a:r>
            <a:endParaRPr lang="en-US" sz="3200" dirty="0">
              <a:ln w="0"/>
              <a:effectLst>
                <a:outerShdw blurRad="38100" dist="19050" dir="2700000" algn="tl" rotWithShape="0">
                  <a:schemeClr val="dk1">
                    <a:alpha val="40000"/>
                  </a:schemeClr>
                </a:outerShdw>
              </a:effectLst>
              <a:latin typeface="Ink Free" panose="03080402000500000000" pitchFamily="66" charset="0"/>
            </a:endParaRP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Ashish Nehra</a:t>
            </a:r>
            <a:endParaRPr lang="en-IN" sz="3200" dirty="0">
              <a:ln w="0"/>
              <a:effectLst>
                <a:outerShdw blurRad="38100" dist="19050" dir="2700000" algn="tl" rotWithShape="0">
                  <a:schemeClr val="dk1">
                    <a:alpha val="40000"/>
                  </a:schemeClr>
                </a:outerShdw>
              </a:effectLst>
              <a:latin typeface="Ink Free" panose="03080402000500000000" pitchFamily="66" charset="0"/>
            </a:endParaRPr>
          </a:p>
        </p:txBody>
      </p:sp>
    </p:spTree>
    <p:extLst>
      <p:ext uri="{BB962C8B-B14F-4D97-AF65-F5344CB8AC3E}">
        <p14:creationId xmlns:p14="http://schemas.microsoft.com/office/powerpoint/2010/main" val="690367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5"/>
            <a:ext cx="5043055" cy="2184256"/>
          </a:xfrm>
        </p:spPr>
        <p:txBody>
          <a:bodyPr>
            <a:normAutofit/>
          </a:bodyPr>
          <a:lstStyle/>
          <a:p>
            <a:pPr>
              <a:lnSpc>
                <a:spcPct val="114000"/>
              </a:lnSpc>
              <a:spcBef>
                <a:spcPts val="0"/>
              </a:spcBef>
            </a:pPr>
            <a:r>
              <a:rPr lang="en-US" sz="2800" b="1" dirty="0">
                <a:ln w="3175">
                  <a:solidFill>
                    <a:schemeClr val="tx1"/>
                  </a:solidFill>
                </a:ln>
                <a:effectLst>
                  <a:outerShdw blurRad="38100" dist="38100" dir="2700000" algn="tl">
                    <a:srgbClr val="000000">
                      <a:alpha val="43137"/>
                    </a:srgbClr>
                  </a:outerShdw>
                </a:effectLst>
                <a:latin typeface="Ink Free" panose="03080402000500000000" pitchFamily="66" charset="0"/>
              </a:rPr>
              <a:t>Which player is the oldest to win the IPL purple cap, which is given to the highest wicket-taker in the tournament?</a:t>
            </a:r>
            <a:endParaRPr lang="en-IN" sz="28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3" y="2641601"/>
            <a:ext cx="5043055" cy="362065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Imran Tahir </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Lasith </a:t>
            </a:r>
            <a:r>
              <a:rPr lang="en-US" sz="3200" dirty="0" err="1">
                <a:ln w="0"/>
                <a:effectLst>
                  <a:outerShdw blurRad="38100" dist="19050" dir="2700000" algn="tl" rotWithShape="0">
                    <a:schemeClr val="dk1">
                      <a:alpha val="40000"/>
                    </a:schemeClr>
                  </a:outerShdw>
                </a:effectLst>
                <a:latin typeface="Ink Free" panose="03080402000500000000" pitchFamily="66" charset="0"/>
              </a:rPr>
              <a:t>Malinga</a:t>
            </a:r>
            <a:endParaRPr lang="en-US" sz="3200" dirty="0">
              <a:ln w="0"/>
              <a:effectLst>
                <a:outerShdw blurRad="38100" dist="19050" dir="2700000" algn="tl" rotWithShape="0">
                  <a:schemeClr val="dk1">
                    <a:alpha val="40000"/>
                  </a:schemeClr>
                </a:outerShdw>
              </a:effectLst>
              <a:latin typeface="Ink Free" panose="03080402000500000000" pitchFamily="66" charset="0"/>
            </a:endParaRP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Ashish Nehra</a:t>
            </a:r>
          </a:p>
          <a:p>
            <a:pPr marL="457200" indent="-457200">
              <a:lnSpc>
                <a:spcPct val="114000"/>
              </a:lnSpc>
              <a:spcBef>
                <a:spcPts val="0"/>
              </a:spcBef>
              <a:buFont typeface="Wingdings" panose="05000000000000000000" pitchFamily="2" charset="2"/>
              <a:buChar char="q"/>
            </a:pPr>
            <a:endParaRPr lang="en-US" sz="3200" dirty="0">
              <a:ln w="0"/>
              <a:effectLst>
                <a:outerShdw blurRad="38100" dist="19050" dir="2700000" algn="tl" rotWithShape="0">
                  <a:schemeClr val="dk1">
                    <a:alpha val="40000"/>
                  </a:schemeClr>
                </a:outerShdw>
              </a:effectLst>
              <a:latin typeface="Ink Free" panose="03080402000500000000" pitchFamily="66" charset="0"/>
            </a:endParaRPr>
          </a:p>
          <a:p>
            <a:pPr>
              <a:lnSpc>
                <a:spcPct val="114000"/>
              </a:lnSpc>
              <a:spcBef>
                <a:spcPts val="0"/>
              </a:spcBef>
            </a:pP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The South African leg-spinner, aged 40, claimed 26 wickets in the 2019 season.</a:t>
            </a:r>
            <a:endParaRPr lang="en-IN"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endParaRPr>
          </a:p>
        </p:txBody>
      </p:sp>
    </p:spTree>
    <p:extLst>
      <p:ext uri="{BB962C8B-B14F-4D97-AF65-F5344CB8AC3E}">
        <p14:creationId xmlns:p14="http://schemas.microsoft.com/office/powerpoint/2010/main" val="2285436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5"/>
            <a:ext cx="5043055" cy="1971820"/>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Which among these cities has hosted the most number of IPL matches?</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2" y="2457016"/>
            <a:ext cx="5043055" cy="1971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Mumbai</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Bangalore</a:t>
            </a:r>
          </a:p>
          <a:p>
            <a:pPr marL="457200" indent="-457200">
              <a:lnSpc>
                <a:spcPct val="114000"/>
              </a:lnSpc>
              <a:spcBef>
                <a:spcPts val="0"/>
              </a:spcBef>
              <a:buFont typeface="Wingdings" panose="05000000000000000000" pitchFamily="2" charset="2"/>
              <a:buChar char="q"/>
            </a:pPr>
            <a:r>
              <a:rPr lang="en-US" sz="3200" dirty="0" err="1">
                <a:ln w="0"/>
                <a:effectLst>
                  <a:outerShdw blurRad="38100" dist="19050" dir="2700000" algn="tl" rotWithShape="0">
                    <a:schemeClr val="dk1">
                      <a:alpha val="40000"/>
                    </a:schemeClr>
                  </a:outerShdw>
                </a:effectLst>
                <a:latin typeface="Ink Free" panose="03080402000500000000" pitchFamily="66" charset="0"/>
              </a:rPr>
              <a:t>Kolkatta</a:t>
            </a:r>
            <a:endParaRPr lang="en-IN" sz="3200" dirty="0">
              <a:ln w="0"/>
              <a:effectLst>
                <a:outerShdw blurRad="38100" dist="19050" dir="2700000" algn="tl" rotWithShape="0">
                  <a:schemeClr val="dk1">
                    <a:alpha val="40000"/>
                  </a:schemeClr>
                </a:outerShdw>
              </a:effectLst>
              <a:latin typeface="Ink Free" panose="03080402000500000000" pitchFamily="66" charset="0"/>
            </a:endParaRPr>
          </a:p>
        </p:txBody>
      </p:sp>
    </p:spTree>
    <p:extLst>
      <p:ext uri="{BB962C8B-B14F-4D97-AF65-F5344CB8AC3E}">
        <p14:creationId xmlns:p14="http://schemas.microsoft.com/office/powerpoint/2010/main" val="1591832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5"/>
            <a:ext cx="5043055" cy="1971820"/>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Which among these cities has hosted the most number of IPL matches?</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2" y="2457015"/>
            <a:ext cx="5043055" cy="366669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Mumbai</a:t>
            </a:r>
          </a:p>
          <a:p>
            <a:pPr marL="457200" indent="-457200">
              <a:lnSpc>
                <a:spcPct val="114000"/>
              </a:lnSpc>
              <a:spcBef>
                <a:spcPts val="0"/>
              </a:spcBef>
              <a:buFont typeface="Wingdings" panose="05000000000000000000" pitchFamily="2" charset="2"/>
              <a:buChar char="q"/>
            </a:pP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Bangalore</a:t>
            </a:r>
          </a:p>
          <a:p>
            <a:pPr marL="457200" indent="-457200">
              <a:lnSpc>
                <a:spcPct val="114000"/>
              </a:lnSpc>
              <a:spcBef>
                <a:spcPts val="0"/>
              </a:spcBef>
              <a:buFont typeface="Wingdings" panose="05000000000000000000" pitchFamily="2" charset="2"/>
              <a:buChar char="q"/>
            </a:pPr>
            <a:r>
              <a:rPr lang="en-US" sz="3200" dirty="0" err="1">
                <a:ln w="0"/>
                <a:effectLst>
                  <a:outerShdw blurRad="38100" dist="19050" dir="2700000" algn="tl" rotWithShape="0">
                    <a:schemeClr val="dk1">
                      <a:alpha val="40000"/>
                    </a:schemeClr>
                  </a:outerShdw>
                </a:effectLst>
                <a:latin typeface="Ink Free" panose="03080402000500000000" pitchFamily="66" charset="0"/>
              </a:rPr>
              <a:t>Kolkatta</a:t>
            </a:r>
            <a:endParaRPr lang="en-US" sz="3200" dirty="0">
              <a:ln w="0"/>
              <a:effectLst>
                <a:outerShdw blurRad="38100" dist="19050" dir="2700000" algn="tl" rotWithShape="0">
                  <a:schemeClr val="dk1">
                    <a:alpha val="40000"/>
                  </a:schemeClr>
                </a:outerShdw>
              </a:effectLst>
              <a:latin typeface="Ink Free" panose="03080402000500000000" pitchFamily="66" charset="0"/>
            </a:endParaRPr>
          </a:p>
          <a:p>
            <a:pPr marL="457200" indent="-457200">
              <a:lnSpc>
                <a:spcPct val="114000"/>
              </a:lnSpc>
              <a:spcBef>
                <a:spcPts val="0"/>
              </a:spcBef>
              <a:buFont typeface="Wingdings" panose="05000000000000000000" pitchFamily="2" charset="2"/>
              <a:buChar char="q"/>
            </a:pPr>
            <a:endParaRPr lang="en-US" sz="3200" dirty="0">
              <a:ln w="0"/>
              <a:effectLst>
                <a:outerShdw blurRad="38100" dist="19050" dir="2700000" algn="tl" rotWithShape="0">
                  <a:schemeClr val="dk1">
                    <a:alpha val="40000"/>
                  </a:schemeClr>
                </a:outerShdw>
              </a:effectLst>
              <a:latin typeface="Ink Free" panose="03080402000500000000" pitchFamily="66" charset="0"/>
            </a:endParaRPr>
          </a:p>
          <a:p>
            <a:pPr>
              <a:lnSpc>
                <a:spcPct val="114000"/>
              </a:lnSpc>
              <a:spcBef>
                <a:spcPts val="0"/>
              </a:spcBef>
            </a:pP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Bangalore’s M. </a:t>
            </a:r>
            <a:r>
              <a:rPr lang="en-US" sz="3200" b="1" dirty="0" err="1">
                <a:ln w="0"/>
                <a:solidFill>
                  <a:schemeClr val="accent1"/>
                </a:solidFill>
                <a:effectLst>
                  <a:outerShdw blurRad="38100" dist="25400" dir="5400000" algn="ctr" rotWithShape="0">
                    <a:srgbClr val="6E747A">
                      <a:alpha val="43000"/>
                    </a:srgbClr>
                  </a:outerShdw>
                </a:effectLst>
                <a:latin typeface="Ink Free" panose="03080402000500000000" pitchFamily="66" charset="0"/>
              </a:rPr>
              <a:t>Chinnaswamy</a:t>
            </a: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 Stadium has hosted 81 matches so far.</a:t>
            </a:r>
            <a:endParaRPr lang="en-IN"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endParaRPr>
          </a:p>
        </p:txBody>
      </p:sp>
    </p:spTree>
    <p:extLst>
      <p:ext uri="{BB962C8B-B14F-4D97-AF65-F5344CB8AC3E}">
        <p14:creationId xmlns:p14="http://schemas.microsoft.com/office/powerpoint/2010/main" val="2853978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5"/>
            <a:ext cx="5043055" cy="1971820"/>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Which player holds the record for the fastest fifty in IPL?</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2" y="2457016"/>
            <a:ext cx="5043055" cy="1971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K. L. Rahul</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Sunil </a:t>
            </a:r>
            <a:r>
              <a:rPr lang="en-US" sz="3200" dirty="0" err="1">
                <a:ln w="0"/>
                <a:effectLst>
                  <a:outerShdw blurRad="38100" dist="19050" dir="2700000" algn="tl" rotWithShape="0">
                    <a:schemeClr val="dk1">
                      <a:alpha val="40000"/>
                    </a:schemeClr>
                  </a:outerShdw>
                </a:effectLst>
                <a:latin typeface="Ink Free" panose="03080402000500000000" pitchFamily="66" charset="0"/>
              </a:rPr>
              <a:t>Narine</a:t>
            </a:r>
            <a:endParaRPr lang="en-US" sz="3200" dirty="0">
              <a:ln w="0"/>
              <a:effectLst>
                <a:outerShdw blurRad="38100" dist="19050" dir="2700000" algn="tl" rotWithShape="0">
                  <a:schemeClr val="dk1">
                    <a:alpha val="40000"/>
                  </a:schemeClr>
                </a:outerShdw>
              </a:effectLst>
              <a:latin typeface="Ink Free" panose="03080402000500000000" pitchFamily="66" charset="0"/>
            </a:endParaRP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Yuvraj Singh</a:t>
            </a:r>
            <a:endParaRPr lang="en-IN" sz="3200" dirty="0">
              <a:ln w="0"/>
              <a:effectLst>
                <a:outerShdw blurRad="38100" dist="19050" dir="2700000" algn="tl" rotWithShape="0">
                  <a:schemeClr val="dk1">
                    <a:alpha val="40000"/>
                  </a:schemeClr>
                </a:outerShdw>
              </a:effectLst>
              <a:latin typeface="Ink Free" panose="03080402000500000000" pitchFamily="66" charset="0"/>
            </a:endParaRPr>
          </a:p>
        </p:txBody>
      </p:sp>
    </p:spTree>
    <p:extLst>
      <p:ext uri="{BB962C8B-B14F-4D97-AF65-F5344CB8AC3E}">
        <p14:creationId xmlns:p14="http://schemas.microsoft.com/office/powerpoint/2010/main" val="2687618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5"/>
            <a:ext cx="5043055" cy="1971820"/>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Which player holds the record for the fastest fifty in IPL?</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3" y="2429165"/>
            <a:ext cx="5043055" cy="362065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K. L. Rahul</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Sunil </a:t>
            </a:r>
            <a:r>
              <a:rPr lang="en-US" sz="3200" dirty="0" err="1">
                <a:ln w="0"/>
                <a:effectLst>
                  <a:outerShdw blurRad="38100" dist="19050" dir="2700000" algn="tl" rotWithShape="0">
                    <a:schemeClr val="dk1">
                      <a:alpha val="40000"/>
                    </a:schemeClr>
                  </a:outerShdw>
                </a:effectLst>
                <a:latin typeface="Ink Free" panose="03080402000500000000" pitchFamily="66" charset="0"/>
              </a:rPr>
              <a:t>Narine</a:t>
            </a:r>
            <a:endParaRPr lang="en-US" sz="3200" dirty="0">
              <a:ln w="0"/>
              <a:effectLst>
                <a:outerShdw blurRad="38100" dist="19050" dir="2700000" algn="tl" rotWithShape="0">
                  <a:schemeClr val="dk1">
                    <a:alpha val="40000"/>
                  </a:schemeClr>
                </a:outerShdw>
              </a:effectLst>
              <a:latin typeface="Ink Free" panose="03080402000500000000" pitchFamily="66" charset="0"/>
            </a:endParaRP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Yuvraj Singh</a:t>
            </a:r>
          </a:p>
          <a:p>
            <a:pPr marL="457200" indent="-457200">
              <a:lnSpc>
                <a:spcPct val="114000"/>
              </a:lnSpc>
              <a:spcBef>
                <a:spcPts val="0"/>
              </a:spcBef>
              <a:buFont typeface="Wingdings" panose="05000000000000000000" pitchFamily="2" charset="2"/>
              <a:buChar char="q"/>
            </a:pPr>
            <a:endParaRPr lang="en-US" sz="3200" dirty="0">
              <a:ln w="0"/>
              <a:effectLst>
                <a:outerShdw blurRad="38100" dist="19050" dir="2700000" algn="tl" rotWithShape="0">
                  <a:schemeClr val="dk1">
                    <a:alpha val="40000"/>
                  </a:schemeClr>
                </a:outerShdw>
              </a:effectLst>
              <a:latin typeface="Ink Free" panose="03080402000500000000" pitchFamily="66" charset="0"/>
            </a:endParaRPr>
          </a:p>
          <a:p>
            <a:pPr>
              <a:lnSpc>
                <a:spcPct val="114000"/>
              </a:lnSpc>
              <a:spcBef>
                <a:spcPts val="0"/>
              </a:spcBef>
            </a:pP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KL Rahul scored a 14-ball fifty for Kings XI Punjab against Delhi Daredevils in 2018.</a:t>
            </a:r>
            <a:endParaRPr lang="en-IN"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endParaRPr>
          </a:p>
        </p:txBody>
      </p:sp>
    </p:spTree>
    <p:extLst>
      <p:ext uri="{BB962C8B-B14F-4D97-AF65-F5344CB8AC3E}">
        <p14:creationId xmlns:p14="http://schemas.microsoft.com/office/powerpoint/2010/main" val="3892088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2378219"/>
          </a:xfrm>
        </p:spPr>
        <p:txBody>
          <a:bodyPr>
            <a:normAutofit fontScale="90000"/>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Which player has won the most number of IPL orange caps, which is given to the season’s highest run-scorer?</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3" y="2835563"/>
            <a:ext cx="5043055" cy="1971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Chris Gayle</a:t>
            </a:r>
          </a:p>
          <a:p>
            <a:pPr marL="457200" indent="-457200">
              <a:lnSpc>
                <a:spcPct val="114000"/>
              </a:lnSpc>
              <a:spcBef>
                <a:spcPts val="0"/>
              </a:spcBef>
              <a:buFont typeface="Wingdings" panose="05000000000000000000" pitchFamily="2" charset="2"/>
              <a:buChar char="q"/>
            </a:pPr>
            <a:r>
              <a:rPr lang="en-US" sz="3200" dirty="0" err="1">
                <a:ln w="0"/>
                <a:effectLst>
                  <a:outerShdw blurRad="38100" dist="19050" dir="2700000" algn="tl" rotWithShape="0">
                    <a:schemeClr val="dk1">
                      <a:alpha val="40000"/>
                    </a:schemeClr>
                  </a:outerShdw>
                </a:effectLst>
                <a:latin typeface="Ink Free" panose="03080402000500000000" pitchFamily="66" charset="0"/>
              </a:rPr>
              <a:t>Sachin</a:t>
            </a:r>
            <a:r>
              <a:rPr lang="en-US" sz="3200" dirty="0">
                <a:ln w="0"/>
                <a:effectLst>
                  <a:outerShdw blurRad="38100" dist="19050" dir="2700000" algn="tl" rotWithShape="0">
                    <a:schemeClr val="dk1">
                      <a:alpha val="40000"/>
                    </a:schemeClr>
                  </a:outerShdw>
                </a:effectLst>
                <a:latin typeface="Ink Free" panose="03080402000500000000" pitchFamily="66" charset="0"/>
              </a:rPr>
              <a:t> Tendulkar</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David Warner</a:t>
            </a:r>
            <a:endParaRPr lang="en-IN" sz="3200" dirty="0">
              <a:ln w="0"/>
              <a:effectLst>
                <a:outerShdw blurRad="38100" dist="19050" dir="2700000" algn="tl" rotWithShape="0">
                  <a:schemeClr val="dk1">
                    <a:alpha val="40000"/>
                  </a:schemeClr>
                </a:outerShdw>
              </a:effectLst>
              <a:latin typeface="Ink Free" panose="03080402000500000000" pitchFamily="66" charset="0"/>
            </a:endParaRPr>
          </a:p>
        </p:txBody>
      </p:sp>
    </p:spTree>
    <p:extLst>
      <p:ext uri="{BB962C8B-B14F-4D97-AF65-F5344CB8AC3E}">
        <p14:creationId xmlns:p14="http://schemas.microsoft.com/office/powerpoint/2010/main" val="1314013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2378219"/>
          </a:xfrm>
        </p:spPr>
        <p:txBody>
          <a:bodyPr>
            <a:normAutofit fontScale="90000"/>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Which player has won the most number of IPL orange caps, which is given to the season’s highest run-scorer?</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3" y="2835562"/>
            <a:ext cx="5043055" cy="356509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Chris Gayle</a:t>
            </a:r>
          </a:p>
          <a:p>
            <a:pPr marL="457200" indent="-457200">
              <a:lnSpc>
                <a:spcPct val="114000"/>
              </a:lnSpc>
              <a:spcBef>
                <a:spcPts val="0"/>
              </a:spcBef>
              <a:buFont typeface="Wingdings" panose="05000000000000000000" pitchFamily="2" charset="2"/>
              <a:buChar char="q"/>
            </a:pPr>
            <a:r>
              <a:rPr lang="en-US" sz="3200" dirty="0" err="1">
                <a:ln w="0"/>
                <a:effectLst>
                  <a:outerShdw blurRad="38100" dist="19050" dir="2700000" algn="tl" rotWithShape="0">
                    <a:schemeClr val="dk1">
                      <a:alpha val="40000"/>
                    </a:schemeClr>
                  </a:outerShdw>
                </a:effectLst>
                <a:latin typeface="Ink Free" panose="03080402000500000000" pitchFamily="66" charset="0"/>
              </a:rPr>
              <a:t>Sachin</a:t>
            </a:r>
            <a:r>
              <a:rPr lang="en-US" sz="3200" dirty="0">
                <a:ln w="0"/>
                <a:effectLst>
                  <a:outerShdw blurRad="38100" dist="19050" dir="2700000" algn="tl" rotWithShape="0">
                    <a:schemeClr val="dk1">
                      <a:alpha val="40000"/>
                    </a:schemeClr>
                  </a:outerShdw>
                </a:effectLst>
                <a:latin typeface="Ink Free" panose="03080402000500000000" pitchFamily="66" charset="0"/>
              </a:rPr>
              <a:t> Tendulkar</a:t>
            </a:r>
          </a:p>
          <a:p>
            <a:pPr marL="457200" indent="-457200">
              <a:lnSpc>
                <a:spcPct val="114000"/>
              </a:lnSpc>
              <a:spcBef>
                <a:spcPts val="0"/>
              </a:spcBef>
              <a:buFont typeface="Wingdings" panose="05000000000000000000" pitchFamily="2" charset="2"/>
              <a:buChar char="q"/>
            </a:pP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David Warner</a:t>
            </a:r>
          </a:p>
          <a:p>
            <a:pPr marL="457200" indent="-457200">
              <a:lnSpc>
                <a:spcPct val="114000"/>
              </a:lnSpc>
              <a:spcBef>
                <a:spcPts val="0"/>
              </a:spcBef>
              <a:buFont typeface="Wingdings" panose="05000000000000000000" pitchFamily="2" charset="2"/>
              <a:buChar char="q"/>
            </a:pPr>
            <a:endPar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endParaRPr>
          </a:p>
          <a:p>
            <a:pPr>
              <a:lnSpc>
                <a:spcPct val="114000"/>
              </a:lnSpc>
              <a:spcBef>
                <a:spcPts val="0"/>
              </a:spcBef>
            </a:pP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Warner has won the orange cap thrice (2015, 2017, 2019).</a:t>
            </a:r>
            <a:endParaRPr lang="en-IN"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endParaRPr>
          </a:p>
        </p:txBody>
      </p:sp>
    </p:spTree>
    <p:extLst>
      <p:ext uri="{BB962C8B-B14F-4D97-AF65-F5344CB8AC3E}">
        <p14:creationId xmlns:p14="http://schemas.microsoft.com/office/powerpoint/2010/main" val="2660881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2378219"/>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Which among these players has the most ducks in IPL history?</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3" y="2835563"/>
            <a:ext cx="5043055" cy="1971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Rohit Sharma</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Parthiv Patel</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Ravindra Jadeja</a:t>
            </a:r>
            <a:endParaRPr lang="en-IN" sz="3200" dirty="0">
              <a:ln w="0"/>
              <a:effectLst>
                <a:outerShdw blurRad="38100" dist="19050" dir="2700000" algn="tl" rotWithShape="0">
                  <a:schemeClr val="dk1">
                    <a:alpha val="40000"/>
                  </a:schemeClr>
                </a:outerShdw>
              </a:effectLst>
              <a:latin typeface="Ink Free" panose="03080402000500000000" pitchFamily="66" charset="0"/>
            </a:endParaRPr>
          </a:p>
        </p:txBody>
      </p:sp>
    </p:spTree>
    <p:extLst>
      <p:ext uri="{BB962C8B-B14F-4D97-AF65-F5344CB8AC3E}">
        <p14:creationId xmlns:p14="http://schemas.microsoft.com/office/powerpoint/2010/main" val="284571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482446-DDE6-4C62-9B05-2505AF794B83}"/>
              </a:ext>
            </a:extLst>
          </p:cNvPr>
          <p:cNvSpPr txBox="1">
            <a:spLocks/>
          </p:cNvSpPr>
          <p:nvPr/>
        </p:nvSpPr>
        <p:spPr>
          <a:xfrm>
            <a:off x="1440873" y="1802245"/>
            <a:ext cx="4433455" cy="3253509"/>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7200" b="1" dirty="0">
                <a:ln>
                  <a:solidFill>
                    <a:schemeClr val="bg1"/>
                  </a:solidFill>
                </a:ln>
                <a:solidFill>
                  <a:schemeClr val="bg1"/>
                </a:solidFill>
                <a:effectLst>
                  <a:outerShdw blurRad="38100" dist="38100" dir="2700000" algn="tl">
                    <a:srgbClr val="000000">
                      <a:alpha val="43137"/>
                    </a:srgbClr>
                  </a:outerShdw>
                </a:effectLst>
                <a:latin typeface="Ink Free" panose="03080402000500000000" pitchFamily="66" charset="0"/>
              </a:rPr>
              <a:t>IPL</a:t>
            </a:r>
          </a:p>
          <a:p>
            <a:r>
              <a:rPr lang="en-IN" sz="7200" b="1" dirty="0">
                <a:ln>
                  <a:solidFill>
                    <a:schemeClr val="bg1"/>
                  </a:solidFill>
                </a:ln>
                <a:solidFill>
                  <a:schemeClr val="bg1"/>
                </a:solidFill>
                <a:effectLst>
                  <a:outerShdw blurRad="38100" dist="38100" dir="2700000" algn="tl">
                    <a:srgbClr val="000000">
                      <a:alpha val="43137"/>
                    </a:srgbClr>
                  </a:outerShdw>
                </a:effectLst>
                <a:latin typeface="Ink Free" panose="03080402000500000000" pitchFamily="66" charset="0"/>
              </a:rPr>
              <a:t>TRIVIA</a:t>
            </a:r>
          </a:p>
        </p:txBody>
      </p:sp>
      <p:pic>
        <p:nvPicPr>
          <p:cNvPr id="1026" name="Picture 2">
            <a:extLst>
              <a:ext uri="{FF2B5EF4-FFF2-40B4-BE49-F238E27FC236}">
                <a16:creationId xmlns:a16="http://schemas.microsoft.com/office/drawing/2014/main" id="{9E80082C-0477-41D2-BAE5-B620976A19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902" b="21614"/>
          <a:stretch/>
        </p:blipFill>
        <p:spPr bwMode="auto">
          <a:xfrm>
            <a:off x="1440873" y="1939637"/>
            <a:ext cx="2403764" cy="135774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25E926A7-D267-47C9-8640-AB2783B7C2AF}"/>
              </a:ext>
            </a:extLst>
          </p:cNvPr>
          <p:cNvSpPr txBox="1">
            <a:spLocks/>
          </p:cNvSpPr>
          <p:nvPr/>
        </p:nvSpPr>
        <p:spPr>
          <a:xfrm>
            <a:off x="10243127" y="5338618"/>
            <a:ext cx="1602510" cy="1107209"/>
          </a:xfrm>
          <a:prstGeom prst="rect">
            <a:avLst/>
          </a:prstGeom>
          <a:noFill/>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7200" b="1" dirty="0">
                <a:ln>
                  <a:solidFill>
                    <a:schemeClr val="bg1"/>
                  </a:solidFill>
                </a:ln>
                <a:solidFill>
                  <a:schemeClr val="bg1"/>
                </a:solidFill>
                <a:effectLst>
                  <a:outerShdw blurRad="38100" dist="38100" dir="2700000" algn="tl">
                    <a:srgbClr val="000000">
                      <a:alpha val="43137"/>
                    </a:srgbClr>
                  </a:outerShdw>
                </a:effectLst>
                <a:latin typeface="Ink Free" panose="03080402000500000000" pitchFamily="66" charset="0"/>
              </a:rPr>
              <a:t>+10 points</a:t>
            </a:r>
          </a:p>
        </p:txBody>
      </p:sp>
    </p:spTree>
    <p:extLst>
      <p:ext uri="{BB962C8B-B14F-4D97-AF65-F5344CB8AC3E}">
        <p14:creationId xmlns:p14="http://schemas.microsoft.com/office/powerpoint/2010/main" val="3289301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2378219"/>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Which among these players has the most ducks in IPL history?</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3" y="2835562"/>
            <a:ext cx="5043055" cy="356509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Rohit Sharma</a:t>
            </a:r>
          </a:p>
          <a:p>
            <a:pPr marL="457200" indent="-457200">
              <a:lnSpc>
                <a:spcPct val="114000"/>
              </a:lnSpc>
              <a:spcBef>
                <a:spcPts val="0"/>
              </a:spcBef>
              <a:buFont typeface="Wingdings" panose="05000000000000000000" pitchFamily="2" charset="2"/>
              <a:buChar char="q"/>
            </a:pP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Parthiv Patel</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Ravindra Jadeja</a:t>
            </a:r>
          </a:p>
          <a:p>
            <a:pPr marL="457200" indent="-457200">
              <a:lnSpc>
                <a:spcPct val="114000"/>
              </a:lnSpc>
              <a:spcBef>
                <a:spcPts val="0"/>
              </a:spcBef>
              <a:buFont typeface="Wingdings" panose="05000000000000000000" pitchFamily="2" charset="2"/>
              <a:buChar char="q"/>
            </a:pPr>
            <a:endParaRPr lang="en-US" sz="3200" dirty="0">
              <a:ln w="0"/>
              <a:effectLst>
                <a:outerShdw blurRad="38100" dist="19050" dir="2700000" algn="tl" rotWithShape="0">
                  <a:schemeClr val="dk1">
                    <a:alpha val="40000"/>
                  </a:schemeClr>
                </a:outerShdw>
              </a:effectLst>
              <a:latin typeface="Ink Free" panose="03080402000500000000" pitchFamily="66" charset="0"/>
            </a:endParaRPr>
          </a:p>
          <a:p>
            <a:pPr>
              <a:lnSpc>
                <a:spcPct val="114000"/>
              </a:lnSpc>
              <a:spcBef>
                <a:spcPts val="0"/>
              </a:spcBef>
            </a:pP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Parthiv has the joint-most ducks (13) in IPL alongside Harbhajan Singh.</a:t>
            </a:r>
            <a:endParaRPr lang="en-IN"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endParaRPr>
          </a:p>
        </p:txBody>
      </p:sp>
    </p:spTree>
    <p:extLst>
      <p:ext uri="{BB962C8B-B14F-4D97-AF65-F5344CB8AC3E}">
        <p14:creationId xmlns:p14="http://schemas.microsoft.com/office/powerpoint/2010/main" val="3812737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2378219"/>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Which Overseas player feature in top-5 list of most maidens bowled in all IPL editions?</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3" y="2835563"/>
            <a:ext cx="5043055" cy="1971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James Faulkner</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Lasith </a:t>
            </a:r>
            <a:r>
              <a:rPr lang="en-US" sz="3200" dirty="0" err="1">
                <a:ln w="0"/>
                <a:effectLst>
                  <a:outerShdw blurRad="38100" dist="19050" dir="2700000" algn="tl" rotWithShape="0">
                    <a:schemeClr val="dk1">
                      <a:alpha val="40000"/>
                    </a:schemeClr>
                  </a:outerShdw>
                </a:effectLst>
                <a:latin typeface="Ink Free" panose="03080402000500000000" pitchFamily="66" charset="0"/>
              </a:rPr>
              <a:t>Malinga</a:t>
            </a:r>
            <a:endParaRPr lang="en-US" sz="3200" dirty="0">
              <a:ln w="0"/>
              <a:effectLst>
                <a:outerShdw blurRad="38100" dist="19050" dir="2700000" algn="tl" rotWithShape="0">
                  <a:schemeClr val="dk1">
                    <a:alpha val="40000"/>
                  </a:schemeClr>
                </a:outerShdw>
              </a:effectLst>
              <a:latin typeface="Ink Free" panose="03080402000500000000" pitchFamily="66" charset="0"/>
            </a:endParaRP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Sunil </a:t>
            </a:r>
            <a:r>
              <a:rPr lang="en-US" sz="3200" dirty="0" err="1">
                <a:ln w="0"/>
                <a:effectLst>
                  <a:outerShdw blurRad="38100" dist="19050" dir="2700000" algn="tl" rotWithShape="0">
                    <a:schemeClr val="dk1">
                      <a:alpha val="40000"/>
                    </a:schemeClr>
                  </a:outerShdw>
                </a:effectLst>
                <a:latin typeface="Ink Free" panose="03080402000500000000" pitchFamily="66" charset="0"/>
              </a:rPr>
              <a:t>Narine</a:t>
            </a:r>
            <a:endParaRPr lang="en-IN" sz="3200" dirty="0">
              <a:ln w="0"/>
              <a:effectLst>
                <a:outerShdw blurRad="38100" dist="19050" dir="2700000" algn="tl" rotWithShape="0">
                  <a:schemeClr val="dk1">
                    <a:alpha val="40000"/>
                  </a:schemeClr>
                </a:outerShdw>
              </a:effectLst>
              <a:latin typeface="Ink Free" panose="03080402000500000000" pitchFamily="66" charset="0"/>
            </a:endParaRPr>
          </a:p>
        </p:txBody>
      </p:sp>
    </p:spTree>
    <p:extLst>
      <p:ext uri="{BB962C8B-B14F-4D97-AF65-F5344CB8AC3E}">
        <p14:creationId xmlns:p14="http://schemas.microsoft.com/office/powerpoint/2010/main" val="4124734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2378219"/>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Which Overseas player feature in top-5 list of most maidens bowled in all IPL editions?</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3" y="2835562"/>
            <a:ext cx="5043055" cy="35650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James Faulkner</a:t>
            </a:r>
          </a:p>
          <a:p>
            <a:pPr marL="457200" indent="-457200">
              <a:lnSpc>
                <a:spcPct val="114000"/>
              </a:lnSpc>
              <a:spcBef>
                <a:spcPts val="0"/>
              </a:spcBef>
              <a:buFont typeface="Wingdings" panose="05000000000000000000" pitchFamily="2" charset="2"/>
              <a:buChar char="q"/>
            </a:pP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Lasith </a:t>
            </a:r>
            <a:r>
              <a:rPr lang="en-US" sz="3200" b="1" dirty="0" err="1">
                <a:ln w="0"/>
                <a:solidFill>
                  <a:schemeClr val="accent1"/>
                </a:solidFill>
                <a:effectLst>
                  <a:outerShdw blurRad="38100" dist="25400" dir="5400000" algn="ctr" rotWithShape="0">
                    <a:srgbClr val="6E747A">
                      <a:alpha val="43000"/>
                    </a:srgbClr>
                  </a:outerShdw>
                </a:effectLst>
                <a:latin typeface="Ink Free" panose="03080402000500000000" pitchFamily="66" charset="0"/>
              </a:rPr>
              <a:t>Malinga</a:t>
            </a:r>
            <a:endPar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endParaRP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Sunil </a:t>
            </a:r>
            <a:r>
              <a:rPr lang="en-US" sz="3200" dirty="0" err="1">
                <a:ln w="0"/>
                <a:effectLst>
                  <a:outerShdw blurRad="38100" dist="19050" dir="2700000" algn="tl" rotWithShape="0">
                    <a:schemeClr val="dk1">
                      <a:alpha val="40000"/>
                    </a:schemeClr>
                  </a:outerShdw>
                </a:effectLst>
                <a:latin typeface="Ink Free" panose="03080402000500000000" pitchFamily="66" charset="0"/>
              </a:rPr>
              <a:t>Narine</a:t>
            </a:r>
            <a:endParaRPr lang="en-US" sz="3200" dirty="0">
              <a:ln w="0"/>
              <a:effectLst>
                <a:outerShdw blurRad="38100" dist="19050" dir="2700000" algn="tl" rotWithShape="0">
                  <a:schemeClr val="dk1">
                    <a:alpha val="40000"/>
                  </a:schemeClr>
                </a:outerShdw>
              </a:effectLst>
              <a:latin typeface="Ink Free" panose="03080402000500000000" pitchFamily="66" charset="0"/>
            </a:endParaRPr>
          </a:p>
          <a:p>
            <a:pPr marL="457200" indent="-457200">
              <a:lnSpc>
                <a:spcPct val="114000"/>
              </a:lnSpc>
              <a:spcBef>
                <a:spcPts val="0"/>
              </a:spcBef>
              <a:buFont typeface="Wingdings" panose="05000000000000000000" pitchFamily="2" charset="2"/>
              <a:buChar char="q"/>
            </a:pPr>
            <a:endParaRPr lang="en-US" sz="3200" dirty="0">
              <a:ln w="0"/>
              <a:effectLst>
                <a:outerShdw blurRad="38100" dist="19050" dir="2700000" algn="tl" rotWithShape="0">
                  <a:schemeClr val="dk1">
                    <a:alpha val="40000"/>
                  </a:schemeClr>
                </a:outerShdw>
              </a:effectLst>
              <a:latin typeface="Ink Free" panose="03080402000500000000" pitchFamily="66" charset="0"/>
            </a:endParaRPr>
          </a:p>
          <a:p>
            <a:pPr>
              <a:lnSpc>
                <a:spcPct val="114000"/>
              </a:lnSpc>
              <a:spcBef>
                <a:spcPts val="0"/>
              </a:spcBef>
            </a:pPr>
            <a:r>
              <a:rPr lang="en-IN"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He is currently placed 4</a:t>
            </a:r>
            <a:r>
              <a:rPr lang="en-IN" sz="3200" b="1" baseline="30000"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th</a:t>
            </a:r>
            <a:r>
              <a:rPr lang="en-IN"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 on the List with 8 maidens</a:t>
            </a:r>
          </a:p>
        </p:txBody>
      </p:sp>
    </p:spTree>
    <p:extLst>
      <p:ext uri="{BB962C8B-B14F-4D97-AF65-F5344CB8AC3E}">
        <p14:creationId xmlns:p14="http://schemas.microsoft.com/office/powerpoint/2010/main" val="3975764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2378219"/>
          </a:xfrm>
        </p:spPr>
        <p:txBody>
          <a:bodyPr>
            <a:normAutofit fontScale="90000"/>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Ali Khan is set to become first player from USA to play in IPL this season. Which team is he playing for?</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3" y="2835563"/>
            <a:ext cx="5043055" cy="1971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Kings XI Punjab</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Mumbai Indians</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Kolkata Night Riders</a:t>
            </a:r>
            <a:endParaRPr lang="en-IN" sz="3200" dirty="0">
              <a:ln w="0"/>
              <a:effectLst>
                <a:outerShdw blurRad="38100" dist="19050" dir="2700000" algn="tl" rotWithShape="0">
                  <a:schemeClr val="dk1">
                    <a:alpha val="40000"/>
                  </a:schemeClr>
                </a:outerShdw>
              </a:effectLst>
              <a:latin typeface="Ink Free" panose="03080402000500000000" pitchFamily="66" charset="0"/>
            </a:endParaRPr>
          </a:p>
        </p:txBody>
      </p:sp>
    </p:spTree>
    <p:extLst>
      <p:ext uri="{BB962C8B-B14F-4D97-AF65-F5344CB8AC3E}">
        <p14:creationId xmlns:p14="http://schemas.microsoft.com/office/powerpoint/2010/main" val="549044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2378219"/>
          </a:xfrm>
        </p:spPr>
        <p:txBody>
          <a:bodyPr>
            <a:normAutofit fontScale="90000"/>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Ali Khan is set to become first player from USA to play in IPL this season. Which team is he playing for?</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3" y="2835562"/>
            <a:ext cx="5043055" cy="356509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Kings XI Punjab</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Mumbai Indians</a:t>
            </a:r>
          </a:p>
          <a:p>
            <a:pPr marL="457200" indent="-457200">
              <a:lnSpc>
                <a:spcPct val="114000"/>
              </a:lnSpc>
              <a:spcBef>
                <a:spcPts val="0"/>
              </a:spcBef>
              <a:buFont typeface="Wingdings" panose="05000000000000000000" pitchFamily="2" charset="2"/>
              <a:buChar char="q"/>
            </a:pP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Kolkata Night Riders</a:t>
            </a:r>
          </a:p>
          <a:p>
            <a:pPr marL="457200" indent="-457200">
              <a:lnSpc>
                <a:spcPct val="114000"/>
              </a:lnSpc>
              <a:spcBef>
                <a:spcPts val="0"/>
              </a:spcBef>
              <a:buFont typeface="Wingdings" panose="05000000000000000000" pitchFamily="2" charset="2"/>
              <a:buChar char="q"/>
            </a:pPr>
            <a:endPar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endParaRPr>
          </a:p>
          <a:p>
            <a:pPr marL="457200" indent="-457200">
              <a:lnSpc>
                <a:spcPct val="114000"/>
              </a:lnSpc>
              <a:spcBef>
                <a:spcPts val="0"/>
              </a:spcBef>
              <a:buFont typeface="Wingdings" panose="05000000000000000000" pitchFamily="2" charset="2"/>
              <a:buChar char="q"/>
            </a:pPr>
            <a:endPar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endParaRPr>
          </a:p>
          <a:p>
            <a:pPr>
              <a:lnSpc>
                <a:spcPct val="114000"/>
              </a:lnSpc>
              <a:spcBef>
                <a:spcPts val="0"/>
              </a:spcBef>
            </a:pP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Ali Khan had a successful stint with TKR in CPL 2020 and has joined as Harry Gurney replacement in KKR.</a:t>
            </a:r>
            <a:endParaRPr lang="en-IN"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endParaRPr>
          </a:p>
        </p:txBody>
      </p:sp>
    </p:spTree>
    <p:extLst>
      <p:ext uri="{BB962C8B-B14F-4D97-AF65-F5344CB8AC3E}">
        <p14:creationId xmlns:p14="http://schemas.microsoft.com/office/powerpoint/2010/main" val="2505394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2378219"/>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Who has hit most runs in an over in an IPL match?</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3" y="2835563"/>
            <a:ext cx="5043055" cy="1971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Chris Gayle</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Andre Russell</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Suresh Raina</a:t>
            </a:r>
            <a:endParaRPr lang="en-IN" sz="3200" dirty="0">
              <a:ln w="0"/>
              <a:effectLst>
                <a:outerShdw blurRad="38100" dist="19050" dir="2700000" algn="tl" rotWithShape="0">
                  <a:schemeClr val="dk1">
                    <a:alpha val="40000"/>
                  </a:schemeClr>
                </a:outerShdw>
              </a:effectLst>
              <a:latin typeface="Ink Free" panose="03080402000500000000" pitchFamily="66" charset="0"/>
            </a:endParaRPr>
          </a:p>
        </p:txBody>
      </p:sp>
    </p:spTree>
    <p:extLst>
      <p:ext uri="{BB962C8B-B14F-4D97-AF65-F5344CB8AC3E}">
        <p14:creationId xmlns:p14="http://schemas.microsoft.com/office/powerpoint/2010/main" val="3246537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2378219"/>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Who has hit most runs in an over in an IPL match?</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3" y="2493818"/>
            <a:ext cx="5043055" cy="4036291"/>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Chris Gayle</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Andre Russell</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Suresh Raina</a:t>
            </a:r>
          </a:p>
          <a:p>
            <a:pPr marL="457200" indent="-457200">
              <a:lnSpc>
                <a:spcPct val="114000"/>
              </a:lnSpc>
              <a:spcBef>
                <a:spcPts val="0"/>
              </a:spcBef>
              <a:buFont typeface="Wingdings" panose="05000000000000000000" pitchFamily="2" charset="2"/>
              <a:buChar char="q"/>
            </a:pPr>
            <a:endParaRPr lang="en-US" sz="3200" dirty="0">
              <a:ln w="0"/>
              <a:effectLst>
                <a:outerShdw blurRad="38100" dist="19050" dir="2700000" algn="tl" rotWithShape="0">
                  <a:schemeClr val="dk1">
                    <a:alpha val="40000"/>
                  </a:schemeClr>
                </a:outerShdw>
              </a:effectLst>
              <a:latin typeface="Ink Free" panose="03080402000500000000" pitchFamily="66" charset="0"/>
            </a:endParaRPr>
          </a:p>
          <a:p>
            <a:pPr marL="457200" indent="-457200">
              <a:lnSpc>
                <a:spcPct val="114000"/>
              </a:lnSpc>
              <a:spcBef>
                <a:spcPts val="0"/>
              </a:spcBef>
              <a:buFont typeface="Wingdings" panose="05000000000000000000" pitchFamily="2" charset="2"/>
              <a:buChar char="q"/>
            </a:pPr>
            <a:endParaRPr lang="en-US" sz="3200" dirty="0">
              <a:ln w="0"/>
              <a:effectLst>
                <a:outerShdw blurRad="38100" dist="19050" dir="2700000" algn="tl" rotWithShape="0">
                  <a:schemeClr val="dk1">
                    <a:alpha val="40000"/>
                  </a:schemeClr>
                </a:outerShdw>
              </a:effectLst>
              <a:latin typeface="Ink Free" panose="03080402000500000000" pitchFamily="66" charset="0"/>
            </a:endParaRPr>
          </a:p>
          <a:p>
            <a:pPr>
              <a:lnSpc>
                <a:spcPct val="114000"/>
              </a:lnSpc>
              <a:spcBef>
                <a:spcPts val="0"/>
              </a:spcBef>
            </a:pP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Gayle hit 36 runs in an over against Kochi Tuskers in 2011. Bowler was Prasanth Parameswaran.</a:t>
            </a:r>
            <a:endParaRPr lang="en-IN"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endParaRPr>
          </a:p>
        </p:txBody>
      </p:sp>
    </p:spTree>
    <p:extLst>
      <p:ext uri="{BB962C8B-B14F-4D97-AF65-F5344CB8AC3E}">
        <p14:creationId xmlns:p14="http://schemas.microsoft.com/office/powerpoint/2010/main" val="2807784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CDFA0-5FE8-432D-9753-111A91EE55BC}"/>
              </a:ext>
            </a:extLst>
          </p:cNvPr>
          <p:cNvSpPr>
            <a:spLocks noGrp="1"/>
          </p:cNvSpPr>
          <p:nvPr>
            <p:ph type="title"/>
          </p:nvPr>
        </p:nvSpPr>
        <p:spPr>
          <a:xfrm>
            <a:off x="4208318" y="2794289"/>
            <a:ext cx="3775364" cy="3329420"/>
          </a:xfrm>
        </p:spPr>
        <p:txBody>
          <a:bodyPr>
            <a:normAutofit/>
          </a:bodyPr>
          <a:lstStyle/>
          <a:p>
            <a:r>
              <a:rPr lang="en-IN" sz="7200" b="1" dirty="0">
                <a:ln w="0">
                  <a:solidFill>
                    <a:schemeClr val="bg1"/>
                  </a:solidFill>
                </a:ln>
                <a:solidFill>
                  <a:schemeClr val="bg1"/>
                </a:solidFill>
                <a:effectLst>
                  <a:outerShdw blurRad="38100" dist="19050" dir="2700000" algn="tl" rotWithShape="0">
                    <a:schemeClr val="dk1">
                      <a:alpha val="40000"/>
                    </a:schemeClr>
                  </a:outerShdw>
                </a:effectLst>
                <a:latin typeface="Ink Free" panose="03080402000500000000" pitchFamily="66" charset="0"/>
              </a:rPr>
              <a:t>BUZZER ROUND</a:t>
            </a:r>
          </a:p>
        </p:txBody>
      </p:sp>
      <p:sp>
        <p:nvSpPr>
          <p:cNvPr id="5" name="Title 1">
            <a:extLst>
              <a:ext uri="{FF2B5EF4-FFF2-40B4-BE49-F238E27FC236}">
                <a16:creationId xmlns:a16="http://schemas.microsoft.com/office/drawing/2014/main" id="{FEEFFAA6-D491-4443-BFFC-AE9CF1F9D892}"/>
              </a:ext>
            </a:extLst>
          </p:cNvPr>
          <p:cNvSpPr txBox="1">
            <a:spLocks/>
          </p:cNvSpPr>
          <p:nvPr/>
        </p:nvSpPr>
        <p:spPr>
          <a:xfrm>
            <a:off x="10076872" y="5440218"/>
            <a:ext cx="2013527" cy="1256146"/>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ln>
                  <a:solidFill>
                    <a:schemeClr val="bg1"/>
                  </a:solidFill>
                </a:ln>
                <a:solidFill>
                  <a:schemeClr val="bg1"/>
                </a:solidFill>
                <a:effectLst>
                  <a:outerShdw blurRad="38100" dist="38100" dir="2700000" algn="tl">
                    <a:srgbClr val="000000">
                      <a:alpha val="43137"/>
                    </a:srgbClr>
                  </a:outerShdw>
                </a:effectLst>
                <a:latin typeface="Ink Free" panose="03080402000500000000" pitchFamily="66" charset="0"/>
              </a:rPr>
              <a:t>+20 points</a:t>
            </a:r>
          </a:p>
          <a:p>
            <a:r>
              <a:rPr lang="en-IN" sz="2800" b="1" dirty="0">
                <a:ln>
                  <a:solidFill>
                    <a:schemeClr val="bg1"/>
                  </a:solidFill>
                </a:ln>
                <a:solidFill>
                  <a:schemeClr val="bg1"/>
                </a:solidFill>
                <a:effectLst>
                  <a:outerShdw blurRad="38100" dist="38100" dir="2700000" algn="tl">
                    <a:srgbClr val="000000">
                      <a:alpha val="43137"/>
                    </a:srgbClr>
                  </a:outerShdw>
                </a:effectLst>
                <a:latin typeface="Ink Free" panose="03080402000500000000" pitchFamily="66" charset="0"/>
              </a:rPr>
              <a:t>-10 points</a:t>
            </a:r>
          </a:p>
        </p:txBody>
      </p:sp>
    </p:spTree>
    <p:extLst>
      <p:ext uri="{BB962C8B-B14F-4D97-AF65-F5344CB8AC3E}">
        <p14:creationId xmlns:p14="http://schemas.microsoft.com/office/powerpoint/2010/main" val="2058216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2378219"/>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What has been the highest successful run chase in an IPL final?</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3" y="2835563"/>
            <a:ext cx="5043055" cy="1971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192 by MI</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200 by KKR</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209 by CSK</a:t>
            </a:r>
            <a:endParaRPr lang="en-IN" sz="3200" dirty="0">
              <a:ln w="0"/>
              <a:effectLst>
                <a:outerShdw blurRad="38100" dist="19050" dir="2700000" algn="tl" rotWithShape="0">
                  <a:schemeClr val="dk1">
                    <a:alpha val="40000"/>
                  </a:schemeClr>
                </a:outerShdw>
              </a:effectLst>
              <a:latin typeface="Ink Free" panose="03080402000500000000" pitchFamily="66" charset="0"/>
            </a:endParaRPr>
          </a:p>
        </p:txBody>
      </p:sp>
    </p:spTree>
    <p:extLst>
      <p:ext uri="{BB962C8B-B14F-4D97-AF65-F5344CB8AC3E}">
        <p14:creationId xmlns:p14="http://schemas.microsoft.com/office/powerpoint/2010/main" val="4124840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2378219"/>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What has been the highest successful run chase in an IPL final?</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3" y="2835562"/>
            <a:ext cx="5043055" cy="356509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192 by MI</a:t>
            </a:r>
          </a:p>
          <a:p>
            <a:pPr marL="457200" indent="-457200">
              <a:lnSpc>
                <a:spcPct val="114000"/>
              </a:lnSpc>
              <a:spcBef>
                <a:spcPts val="0"/>
              </a:spcBef>
              <a:buFont typeface="Wingdings" panose="05000000000000000000" pitchFamily="2" charset="2"/>
              <a:buChar char="q"/>
            </a:pP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200 by KKR</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209 by CSK</a:t>
            </a:r>
          </a:p>
          <a:p>
            <a:pPr marL="457200" indent="-457200">
              <a:lnSpc>
                <a:spcPct val="114000"/>
              </a:lnSpc>
              <a:spcBef>
                <a:spcPts val="0"/>
              </a:spcBef>
              <a:buFont typeface="Wingdings" panose="05000000000000000000" pitchFamily="2" charset="2"/>
              <a:buChar char="q"/>
            </a:pPr>
            <a:endParaRPr lang="en-US" sz="3200" dirty="0">
              <a:ln w="0"/>
              <a:effectLst>
                <a:outerShdw blurRad="38100" dist="19050" dir="2700000" algn="tl" rotWithShape="0">
                  <a:schemeClr val="dk1">
                    <a:alpha val="40000"/>
                  </a:schemeClr>
                </a:outerShdw>
              </a:effectLst>
              <a:latin typeface="Ink Free" panose="03080402000500000000" pitchFamily="66" charset="0"/>
            </a:endParaRPr>
          </a:p>
          <a:p>
            <a:pPr marL="457200" indent="-457200">
              <a:lnSpc>
                <a:spcPct val="114000"/>
              </a:lnSpc>
              <a:spcBef>
                <a:spcPts val="0"/>
              </a:spcBef>
              <a:buFont typeface="Wingdings" panose="05000000000000000000" pitchFamily="2" charset="2"/>
              <a:buChar char="q"/>
            </a:pPr>
            <a:endParaRPr lang="en-US" sz="3200" dirty="0">
              <a:ln w="0"/>
              <a:effectLst>
                <a:outerShdw blurRad="38100" dist="19050" dir="2700000" algn="tl" rotWithShape="0">
                  <a:schemeClr val="dk1">
                    <a:alpha val="40000"/>
                  </a:schemeClr>
                </a:outerShdw>
              </a:effectLst>
              <a:latin typeface="Ink Free" panose="03080402000500000000" pitchFamily="66" charset="0"/>
            </a:endParaRPr>
          </a:p>
          <a:p>
            <a:pPr>
              <a:lnSpc>
                <a:spcPct val="114000"/>
              </a:lnSpc>
              <a:spcBef>
                <a:spcPts val="0"/>
              </a:spcBef>
            </a:pP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Kolkata Knight Riders (KKR) chased 200 against Kings XI Punjab in the 2014 final at the M. </a:t>
            </a:r>
            <a:r>
              <a:rPr lang="en-US" sz="3200" b="1" dirty="0" err="1">
                <a:ln w="0"/>
                <a:solidFill>
                  <a:schemeClr val="accent1"/>
                </a:solidFill>
                <a:effectLst>
                  <a:outerShdw blurRad="38100" dist="25400" dir="5400000" algn="ctr" rotWithShape="0">
                    <a:srgbClr val="6E747A">
                      <a:alpha val="43000"/>
                    </a:srgbClr>
                  </a:outerShdw>
                </a:effectLst>
                <a:latin typeface="Ink Free" panose="03080402000500000000" pitchFamily="66" charset="0"/>
              </a:rPr>
              <a:t>Chinnaswamy</a:t>
            </a: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 Stadium.</a:t>
            </a:r>
            <a:endParaRPr lang="en-IN"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endParaRPr>
          </a:p>
        </p:txBody>
      </p:sp>
    </p:spTree>
    <p:extLst>
      <p:ext uri="{BB962C8B-B14F-4D97-AF65-F5344CB8AC3E}">
        <p14:creationId xmlns:p14="http://schemas.microsoft.com/office/powerpoint/2010/main" val="1691088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5"/>
            <a:ext cx="5043055" cy="1971820"/>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Who was the captain of Mumbai Indians in IPL 2012?</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2" y="2457016"/>
            <a:ext cx="5043055" cy="1971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Rohit Sharma</a:t>
            </a:r>
          </a:p>
          <a:p>
            <a:pPr marL="457200" indent="-457200">
              <a:lnSpc>
                <a:spcPct val="114000"/>
              </a:lnSpc>
              <a:spcBef>
                <a:spcPts val="0"/>
              </a:spcBef>
              <a:buFont typeface="Wingdings" panose="05000000000000000000" pitchFamily="2" charset="2"/>
              <a:buChar char="q"/>
            </a:pPr>
            <a:r>
              <a:rPr lang="en-US" sz="3200" dirty="0" err="1">
                <a:ln w="0"/>
                <a:effectLst>
                  <a:outerShdw blurRad="38100" dist="19050" dir="2700000" algn="tl" rotWithShape="0">
                    <a:schemeClr val="dk1">
                      <a:alpha val="40000"/>
                    </a:schemeClr>
                  </a:outerShdw>
                </a:effectLst>
                <a:latin typeface="Ink Free" panose="03080402000500000000" pitchFamily="66" charset="0"/>
              </a:rPr>
              <a:t>Sachin</a:t>
            </a:r>
            <a:r>
              <a:rPr lang="en-US" sz="3200" dirty="0">
                <a:ln w="0"/>
                <a:effectLst>
                  <a:outerShdw blurRad="38100" dist="19050" dir="2700000" algn="tl" rotWithShape="0">
                    <a:schemeClr val="dk1">
                      <a:alpha val="40000"/>
                    </a:schemeClr>
                  </a:outerShdw>
                </a:effectLst>
                <a:latin typeface="Ink Free" panose="03080402000500000000" pitchFamily="66" charset="0"/>
              </a:rPr>
              <a:t> Tendulkar</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Harbhajan Singh</a:t>
            </a:r>
            <a:endParaRPr lang="en-IN" sz="3200" dirty="0">
              <a:ln w="0"/>
              <a:effectLst>
                <a:outerShdw blurRad="38100" dist="19050" dir="2700000" algn="tl" rotWithShape="0">
                  <a:schemeClr val="dk1">
                    <a:alpha val="40000"/>
                  </a:schemeClr>
                </a:outerShdw>
              </a:effectLst>
              <a:latin typeface="Ink Free" panose="03080402000500000000" pitchFamily="66" charset="0"/>
            </a:endParaRPr>
          </a:p>
        </p:txBody>
      </p:sp>
    </p:spTree>
    <p:extLst>
      <p:ext uri="{BB962C8B-B14F-4D97-AF65-F5344CB8AC3E}">
        <p14:creationId xmlns:p14="http://schemas.microsoft.com/office/powerpoint/2010/main" val="1001615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2378219"/>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Three bowlers took hat-tricks in IPL 2017. Who among the following was the first?</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3" y="2835563"/>
            <a:ext cx="5043055" cy="1971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err="1">
                <a:ln w="0"/>
                <a:effectLst>
                  <a:outerShdw blurRad="38100" dist="19050" dir="2700000" algn="tl" rotWithShape="0">
                    <a:schemeClr val="dk1">
                      <a:alpha val="40000"/>
                    </a:schemeClr>
                  </a:outerShdw>
                </a:effectLst>
                <a:latin typeface="Ink Free" panose="03080402000500000000" pitchFamily="66" charset="0"/>
              </a:rPr>
              <a:t>Jaydev</a:t>
            </a:r>
            <a:r>
              <a:rPr lang="en-US" sz="3200" dirty="0">
                <a:ln w="0"/>
                <a:effectLst>
                  <a:outerShdw blurRad="38100" dist="19050" dir="2700000" algn="tl" rotWithShape="0">
                    <a:schemeClr val="dk1">
                      <a:alpha val="40000"/>
                    </a:schemeClr>
                  </a:outerShdw>
                </a:effectLst>
                <a:latin typeface="Ink Free" panose="03080402000500000000" pitchFamily="66" charset="0"/>
              </a:rPr>
              <a:t> Unadkat </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Samuel </a:t>
            </a:r>
            <a:r>
              <a:rPr lang="en-US" sz="3200" dirty="0" err="1">
                <a:ln w="0"/>
                <a:effectLst>
                  <a:outerShdw blurRad="38100" dist="19050" dir="2700000" algn="tl" rotWithShape="0">
                    <a:schemeClr val="dk1">
                      <a:alpha val="40000"/>
                    </a:schemeClr>
                  </a:outerShdw>
                </a:effectLst>
                <a:latin typeface="Ink Free" panose="03080402000500000000" pitchFamily="66" charset="0"/>
              </a:rPr>
              <a:t>Badree</a:t>
            </a:r>
            <a:r>
              <a:rPr lang="en-US" sz="3200" dirty="0">
                <a:ln w="0"/>
                <a:effectLst>
                  <a:outerShdw blurRad="38100" dist="19050" dir="2700000" algn="tl" rotWithShape="0">
                    <a:schemeClr val="dk1">
                      <a:alpha val="40000"/>
                    </a:schemeClr>
                  </a:outerShdw>
                </a:effectLst>
                <a:latin typeface="Ink Free" panose="03080402000500000000" pitchFamily="66" charset="0"/>
              </a:rPr>
              <a:t> </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Andrew </a:t>
            </a:r>
            <a:r>
              <a:rPr lang="en-US" sz="3200" dirty="0" err="1">
                <a:ln w="0"/>
                <a:effectLst>
                  <a:outerShdw blurRad="38100" dist="19050" dir="2700000" algn="tl" rotWithShape="0">
                    <a:schemeClr val="dk1">
                      <a:alpha val="40000"/>
                    </a:schemeClr>
                  </a:outerShdw>
                </a:effectLst>
                <a:latin typeface="Ink Free" panose="03080402000500000000" pitchFamily="66" charset="0"/>
              </a:rPr>
              <a:t>Tye</a:t>
            </a:r>
            <a:endParaRPr lang="en-IN" sz="3200" dirty="0">
              <a:ln w="0"/>
              <a:effectLst>
                <a:outerShdw blurRad="38100" dist="19050" dir="2700000" algn="tl" rotWithShape="0">
                  <a:schemeClr val="dk1">
                    <a:alpha val="40000"/>
                  </a:schemeClr>
                </a:outerShdw>
              </a:effectLst>
              <a:latin typeface="Ink Free" panose="03080402000500000000" pitchFamily="66" charset="0"/>
            </a:endParaRPr>
          </a:p>
        </p:txBody>
      </p:sp>
    </p:spTree>
    <p:extLst>
      <p:ext uri="{BB962C8B-B14F-4D97-AF65-F5344CB8AC3E}">
        <p14:creationId xmlns:p14="http://schemas.microsoft.com/office/powerpoint/2010/main" val="3366178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2378219"/>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Three bowlers took hat-tricks in IPL 2017. Who among the following was the first?</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3" y="2835562"/>
            <a:ext cx="5043055" cy="3565093"/>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err="1">
                <a:ln w="0"/>
                <a:effectLst>
                  <a:outerShdw blurRad="38100" dist="19050" dir="2700000" algn="tl" rotWithShape="0">
                    <a:schemeClr val="dk1">
                      <a:alpha val="40000"/>
                    </a:schemeClr>
                  </a:outerShdw>
                </a:effectLst>
                <a:latin typeface="Ink Free" panose="03080402000500000000" pitchFamily="66" charset="0"/>
              </a:rPr>
              <a:t>Jaydev</a:t>
            </a:r>
            <a:r>
              <a:rPr lang="en-US" sz="3200" dirty="0">
                <a:ln w="0"/>
                <a:effectLst>
                  <a:outerShdw blurRad="38100" dist="19050" dir="2700000" algn="tl" rotWithShape="0">
                    <a:schemeClr val="dk1">
                      <a:alpha val="40000"/>
                    </a:schemeClr>
                  </a:outerShdw>
                </a:effectLst>
                <a:latin typeface="Ink Free" panose="03080402000500000000" pitchFamily="66" charset="0"/>
              </a:rPr>
              <a:t> Unadkat </a:t>
            </a:r>
          </a:p>
          <a:p>
            <a:pPr marL="457200" indent="-457200">
              <a:lnSpc>
                <a:spcPct val="114000"/>
              </a:lnSpc>
              <a:spcBef>
                <a:spcPts val="0"/>
              </a:spcBef>
              <a:buFont typeface="Wingdings" panose="05000000000000000000" pitchFamily="2" charset="2"/>
              <a:buChar char="q"/>
            </a:pP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Samuel </a:t>
            </a:r>
            <a:r>
              <a:rPr lang="en-US" sz="3200" b="1" dirty="0" err="1">
                <a:ln w="0"/>
                <a:solidFill>
                  <a:schemeClr val="accent1"/>
                </a:solidFill>
                <a:effectLst>
                  <a:outerShdw blurRad="38100" dist="25400" dir="5400000" algn="ctr" rotWithShape="0">
                    <a:srgbClr val="6E747A">
                      <a:alpha val="43000"/>
                    </a:srgbClr>
                  </a:outerShdw>
                </a:effectLst>
                <a:latin typeface="Ink Free" panose="03080402000500000000" pitchFamily="66" charset="0"/>
              </a:rPr>
              <a:t>Badree</a:t>
            </a: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 </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Andrew </a:t>
            </a:r>
            <a:r>
              <a:rPr lang="en-US" sz="3200" dirty="0" err="1">
                <a:ln w="0"/>
                <a:effectLst>
                  <a:outerShdw blurRad="38100" dist="19050" dir="2700000" algn="tl" rotWithShape="0">
                    <a:schemeClr val="dk1">
                      <a:alpha val="40000"/>
                    </a:schemeClr>
                  </a:outerShdw>
                </a:effectLst>
                <a:latin typeface="Ink Free" panose="03080402000500000000" pitchFamily="66" charset="0"/>
              </a:rPr>
              <a:t>Tye</a:t>
            </a:r>
            <a:endParaRPr lang="en-US" sz="3200" dirty="0">
              <a:ln w="0"/>
              <a:effectLst>
                <a:outerShdw blurRad="38100" dist="19050" dir="2700000" algn="tl" rotWithShape="0">
                  <a:schemeClr val="dk1">
                    <a:alpha val="40000"/>
                  </a:schemeClr>
                </a:outerShdw>
              </a:effectLst>
              <a:latin typeface="Ink Free" panose="03080402000500000000" pitchFamily="66" charset="0"/>
            </a:endParaRPr>
          </a:p>
          <a:p>
            <a:pPr marL="457200" indent="-457200">
              <a:lnSpc>
                <a:spcPct val="114000"/>
              </a:lnSpc>
              <a:spcBef>
                <a:spcPts val="0"/>
              </a:spcBef>
              <a:buFont typeface="Wingdings" panose="05000000000000000000" pitchFamily="2" charset="2"/>
              <a:buChar char="q"/>
            </a:pPr>
            <a:endParaRPr lang="en-US" sz="3200" dirty="0">
              <a:ln w="0"/>
              <a:effectLst>
                <a:outerShdw blurRad="38100" dist="19050" dir="2700000" algn="tl" rotWithShape="0">
                  <a:schemeClr val="dk1">
                    <a:alpha val="40000"/>
                  </a:schemeClr>
                </a:outerShdw>
              </a:effectLst>
              <a:latin typeface="Ink Free" panose="03080402000500000000" pitchFamily="66" charset="0"/>
            </a:endParaRPr>
          </a:p>
          <a:p>
            <a:pPr marL="457200" indent="-457200">
              <a:lnSpc>
                <a:spcPct val="114000"/>
              </a:lnSpc>
              <a:spcBef>
                <a:spcPts val="0"/>
              </a:spcBef>
              <a:buFont typeface="Wingdings" panose="05000000000000000000" pitchFamily="2" charset="2"/>
              <a:buChar char="q"/>
            </a:pPr>
            <a:endParaRPr lang="en-US" sz="3200" dirty="0">
              <a:ln w="0"/>
              <a:effectLst>
                <a:outerShdw blurRad="38100" dist="19050" dir="2700000" algn="tl" rotWithShape="0">
                  <a:schemeClr val="dk1">
                    <a:alpha val="40000"/>
                  </a:schemeClr>
                </a:outerShdw>
              </a:effectLst>
              <a:latin typeface="Ink Free" panose="03080402000500000000" pitchFamily="66" charset="0"/>
            </a:endParaRPr>
          </a:p>
          <a:p>
            <a:pPr>
              <a:lnSpc>
                <a:spcPct val="114000"/>
              </a:lnSpc>
              <a:spcBef>
                <a:spcPts val="0"/>
              </a:spcBef>
            </a:pP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Samuel </a:t>
            </a:r>
            <a:r>
              <a:rPr lang="en-US" sz="3200" b="1" dirty="0" err="1">
                <a:ln w="0"/>
                <a:solidFill>
                  <a:schemeClr val="accent1"/>
                </a:solidFill>
                <a:effectLst>
                  <a:outerShdw blurRad="38100" dist="25400" dir="5400000" algn="ctr" rotWithShape="0">
                    <a:srgbClr val="6E747A">
                      <a:alpha val="43000"/>
                    </a:srgbClr>
                  </a:outerShdw>
                </a:effectLst>
                <a:latin typeface="Ink Free" panose="03080402000500000000" pitchFamily="66" charset="0"/>
              </a:rPr>
              <a:t>Badree</a:t>
            </a: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 took the first hat-trick in IPL 2017 when the Royal Challengers Bangalore played against Mumbai Indians at the M. </a:t>
            </a:r>
            <a:r>
              <a:rPr lang="en-US" sz="3200" b="1" dirty="0" err="1">
                <a:ln w="0"/>
                <a:solidFill>
                  <a:schemeClr val="accent1"/>
                </a:solidFill>
                <a:effectLst>
                  <a:outerShdw blurRad="38100" dist="25400" dir="5400000" algn="ctr" rotWithShape="0">
                    <a:srgbClr val="6E747A">
                      <a:alpha val="43000"/>
                    </a:srgbClr>
                  </a:outerShdw>
                </a:effectLst>
                <a:latin typeface="Ink Free" panose="03080402000500000000" pitchFamily="66" charset="0"/>
              </a:rPr>
              <a:t>Chinnaswamy</a:t>
            </a: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 Stadium.</a:t>
            </a:r>
            <a:endParaRPr lang="en-IN"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endParaRPr>
          </a:p>
        </p:txBody>
      </p:sp>
    </p:spTree>
    <p:extLst>
      <p:ext uri="{BB962C8B-B14F-4D97-AF65-F5344CB8AC3E}">
        <p14:creationId xmlns:p14="http://schemas.microsoft.com/office/powerpoint/2010/main" val="2968795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2378219"/>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Which player has won the last three seasons of IPL as part of different teams?</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3" y="2835563"/>
            <a:ext cx="5043055" cy="1971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Vijay Shankar</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Ben Cutting</a:t>
            </a:r>
          </a:p>
          <a:p>
            <a:pPr marL="457200" indent="-457200">
              <a:lnSpc>
                <a:spcPct val="114000"/>
              </a:lnSpc>
              <a:spcBef>
                <a:spcPts val="0"/>
              </a:spcBef>
              <a:buFont typeface="Wingdings" panose="05000000000000000000" pitchFamily="2" charset="2"/>
              <a:buChar char="q"/>
            </a:pPr>
            <a:r>
              <a:rPr lang="en-US" sz="3200" dirty="0" err="1">
                <a:ln w="0"/>
                <a:effectLst>
                  <a:outerShdw blurRad="38100" dist="19050" dir="2700000" algn="tl" rotWithShape="0">
                    <a:schemeClr val="dk1">
                      <a:alpha val="40000"/>
                    </a:schemeClr>
                  </a:outerShdw>
                </a:effectLst>
                <a:latin typeface="Ink Free" panose="03080402000500000000" pitchFamily="66" charset="0"/>
              </a:rPr>
              <a:t>Karn</a:t>
            </a:r>
            <a:r>
              <a:rPr lang="en-US" sz="3200" dirty="0">
                <a:ln w="0"/>
                <a:effectLst>
                  <a:outerShdw blurRad="38100" dist="19050" dir="2700000" algn="tl" rotWithShape="0">
                    <a:schemeClr val="dk1">
                      <a:alpha val="40000"/>
                    </a:schemeClr>
                  </a:outerShdw>
                </a:effectLst>
                <a:latin typeface="Ink Free" panose="03080402000500000000" pitchFamily="66" charset="0"/>
              </a:rPr>
              <a:t> Sharma</a:t>
            </a:r>
            <a:endParaRPr lang="en-IN" sz="3200" dirty="0">
              <a:ln w="0"/>
              <a:effectLst>
                <a:outerShdw blurRad="38100" dist="19050" dir="2700000" algn="tl" rotWithShape="0">
                  <a:schemeClr val="dk1">
                    <a:alpha val="40000"/>
                  </a:schemeClr>
                </a:outerShdw>
              </a:effectLst>
              <a:latin typeface="Ink Free" panose="03080402000500000000" pitchFamily="66" charset="0"/>
            </a:endParaRPr>
          </a:p>
        </p:txBody>
      </p:sp>
    </p:spTree>
    <p:extLst>
      <p:ext uri="{BB962C8B-B14F-4D97-AF65-F5344CB8AC3E}">
        <p14:creationId xmlns:p14="http://schemas.microsoft.com/office/powerpoint/2010/main" val="84736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2378219"/>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Which player has won the last three seasons of IPL as part of different teams?</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3" y="2835562"/>
            <a:ext cx="5043055" cy="356509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Vijay Shankar</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Ben Cutting</a:t>
            </a:r>
          </a:p>
          <a:p>
            <a:pPr marL="457200" indent="-457200">
              <a:lnSpc>
                <a:spcPct val="114000"/>
              </a:lnSpc>
              <a:spcBef>
                <a:spcPts val="0"/>
              </a:spcBef>
              <a:buFont typeface="Wingdings" panose="05000000000000000000" pitchFamily="2" charset="2"/>
              <a:buChar char="q"/>
            </a:pPr>
            <a:r>
              <a:rPr lang="en-US" sz="3200" b="1" dirty="0" err="1">
                <a:ln w="0"/>
                <a:solidFill>
                  <a:schemeClr val="accent1"/>
                </a:solidFill>
                <a:effectLst>
                  <a:outerShdw blurRad="38100" dist="25400" dir="5400000" algn="ctr" rotWithShape="0">
                    <a:srgbClr val="6E747A">
                      <a:alpha val="43000"/>
                    </a:srgbClr>
                  </a:outerShdw>
                </a:effectLst>
                <a:latin typeface="Ink Free" panose="03080402000500000000" pitchFamily="66" charset="0"/>
              </a:rPr>
              <a:t>Karn</a:t>
            </a: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 Sharma</a:t>
            </a:r>
          </a:p>
          <a:p>
            <a:pPr marL="457200" indent="-457200">
              <a:lnSpc>
                <a:spcPct val="114000"/>
              </a:lnSpc>
              <a:spcBef>
                <a:spcPts val="0"/>
              </a:spcBef>
              <a:buFont typeface="Wingdings" panose="05000000000000000000" pitchFamily="2" charset="2"/>
              <a:buChar char="q"/>
            </a:pPr>
            <a:endPar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endParaRPr>
          </a:p>
          <a:p>
            <a:pPr marL="457200" indent="-457200">
              <a:lnSpc>
                <a:spcPct val="114000"/>
              </a:lnSpc>
              <a:spcBef>
                <a:spcPts val="0"/>
              </a:spcBef>
              <a:buFont typeface="Wingdings" panose="05000000000000000000" pitchFamily="2" charset="2"/>
              <a:buChar char="q"/>
            </a:pPr>
            <a:endPar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endParaRPr>
          </a:p>
          <a:p>
            <a:pPr>
              <a:lnSpc>
                <a:spcPct val="114000"/>
              </a:lnSpc>
              <a:spcBef>
                <a:spcPts val="0"/>
              </a:spcBef>
            </a:pPr>
            <a:r>
              <a:rPr lang="en-US" sz="3200" b="1" dirty="0" err="1">
                <a:ln w="0"/>
                <a:solidFill>
                  <a:schemeClr val="accent1"/>
                </a:solidFill>
                <a:effectLst>
                  <a:outerShdw blurRad="38100" dist="25400" dir="5400000" algn="ctr" rotWithShape="0">
                    <a:srgbClr val="6E747A">
                      <a:alpha val="43000"/>
                    </a:srgbClr>
                  </a:outerShdw>
                </a:effectLst>
                <a:latin typeface="Ink Free" panose="03080402000500000000" pitchFamily="66" charset="0"/>
              </a:rPr>
              <a:t>Karn</a:t>
            </a: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 Sharma won the IPL with Sunrisers Hyderabad in 2016, with Mumbai Indians in 2017 and with Chennai Super Kings in 2018.</a:t>
            </a:r>
            <a:endParaRPr lang="en-IN"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endParaRPr>
          </a:p>
        </p:txBody>
      </p:sp>
    </p:spTree>
    <p:extLst>
      <p:ext uri="{BB962C8B-B14F-4D97-AF65-F5344CB8AC3E}">
        <p14:creationId xmlns:p14="http://schemas.microsoft.com/office/powerpoint/2010/main" val="1253635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2378219"/>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Who won the man of the match award in the IPL 2008 final?</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3" y="2835563"/>
            <a:ext cx="5043055" cy="1971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Shane Warne</a:t>
            </a:r>
          </a:p>
          <a:p>
            <a:pPr marL="457200" indent="-457200">
              <a:lnSpc>
                <a:spcPct val="114000"/>
              </a:lnSpc>
              <a:spcBef>
                <a:spcPts val="0"/>
              </a:spcBef>
              <a:buFont typeface="Wingdings" panose="05000000000000000000" pitchFamily="2" charset="2"/>
              <a:buChar char="q"/>
            </a:pPr>
            <a:r>
              <a:rPr lang="en-US" sz="3200" dirty="0" err="1">
                <a:ln w="0"/>
                <a:effectLst>
                  <a:outerShdw blurRad="38100" dist="19050" dir="2700000" algn="tl" rotWithShape="0">
                    <a:schemeClr val="dk1">
                      <a:alpha val="40000"/>
                    </a:schemeClr>
                  </a:outerShdw>
                </a:effectLst>
                <a:latin typeface="Ink Free" panose="03080402000500000000" pitchFamily="66" charset="0"/>
              </a:rPr>
              <a:t>Sohail</a:t>
            </a:r>
            <a:r>
              <a:rPr lang="en-US" sz="3200" dirty="0">
                <a:ln w="0"/>
                <a:effectLst>
                  <a:outerShdw blurRad="38100" dist="19050" dir="2700000" algn="tl" rotWithShape="0">
                    <a:schemeClr val="dk1">
                      <a:alpha val="40000"/>
                    </a:schemeClr>
                  </a:outerShdw>
                </a:effectLst>
                <a:latin typeface="Ink Free" panose="03080402000500000000" pitchFamily="66" charset="0"/>
              </a:rPr>
              <a:t> Tanvir </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Yusuf Pathan</a:t>
            </a:r>
            <a:endParaRPr lang="en-IN" sz="3200" dirty="0">
              <a:ln w="0"/>
              <a:effectLst>
                <a:outerShdw blurRad="38100" dist="19050" dir="2700000" algn="tl" rotWithShape="0">
                  <a:schemeClr val="dk1">
                    <a:alpha val="40000"/>
                  </a:schemeClr>
                </a:outerShdw>
              </a:effectLst>
              <a:latin typeface="Ink Free" panose="03080402000500000000" pitchFamily="66" charset="0"/>
            </a:endParaRPr>
          </a:p>
        </p:txBody>
      </p:sp>
    </p:spTree>
    <p:extLst>
      <p:ext uri="{BB962C8B-B14F-4D97-AF65-F5344CB8AC3E}">
        <p14:creationId xmlns:p14="http://schemas.microsoft.com/office/powerpoint/2010/main" val="395922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2378219"/>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Who won the man of the match award in the IPL 2008 final?</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3" y="2835562"/>
            <a:ext cx="5043055" cy="356509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Shane Warne</a:t>
            </a:r>
          </a:p>
          <a:p>
            <a:pPr marL="457200" indent="-457200">
              <a:lnSpc>
                <a:spcPct val="114000"/>
              </a:lnSpc>
              <a:spcBef>
                <a:spcPts val="0"/>
              </a:spcBef>
              <a:buFont typeface="Wingdings" panose="05000000000000000000" pitchFamily="2" charset="2"/>
              <a:buChar char="q"/>
            </a:pPr>
            <a:r>
              <a:rPr lang="en-US" sz="3200" dirty="0" err="1">
                <a:ln w="0"/>
                <a:effectLst>
                  <a:outerShdw blurRad="38100" dist="19050" dir="2700000" algn="tl" rotWithShape="0">
                    <a:schemeClr val="dk1">
                      <a:alpha val="40000"/>
                    </a:schemeClr>
                  </a:outerShdw>
                </a:effectLst>
                <a:latin typeface="Ink Free" panose="03080402000500000000" pitchFamily="66" charset="0"/>
              </a:rPr>
              <a:t>Sohail</a:t>
            </a:r>
            <a:r>
              <a:rPr lang="en-US" sz="3200" dirty="0">
                <a:ln w="0"/>
                <a:effectLst>
                  <a:outerShdw blurRad="38100" dist="19050" dir="2700000" algn="tl" rotWithShape="0">
                    <a:schemeClr val="dk1">
                      <a:alpha val="40000"/>
                    </a:schemeClr>
                  </a:outerShdw>
                </a:effectLst>
                <a:latin typeface="Ink Free" panose="03080402000500000000" pitchFamily="66" charset="0"/>
              </a:rPr>
              <a:t> Tanvir </a:t>
            </a:r>
          </a:p>
          <a:p>
            <a:pPr marL="457200" indent="-457200">
              <a:lnSpc>
                <a:spcPct val="114000"/>
              </a:lnSpc>
              <a:spcBef>
                <a:spcPts val="0"/>
              </a:spcBef>
              <a:buFont typeface="Wingdings" panose="05000000000000000000" pitchFamily="2" charset="2"/>
              <a:buChar char="q"/>
            </a:pP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Yusuf Pathan</a:t>
            </a:r>
          </a:p>
          <a:p>
            <a:pPr marL="457200" indent="-457200">
              <a:lnSpc>
                <a:spcPct val="114000"/>
              </a:lnSpc>
              <a:spcBef>
                <a:spcPts val="0"/>
              </a:spcBef>
              <a:buFont typeface="Wingdings" panose="05000000000000000000" pitchFamily="2" charset="2"/>
              <a:buChar char="q"/>
            </a:pPr>
            <a:endPar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endParaRPr>
          </a:p>
          <a:p>
            <a:pPr marL="457200" indent="-457200">
              <a:lnSpc>
                <a:spcPct val="114000"/>
              </a:lnSpc>
              <a:spcBef>
                <a:spcPts val="0"/>
              </a:spcBef>
              <a:buFont typeface="Wingdings" panose="05000000000000000000" pitchFamily="2" charset="2"/>
              <a:buChar char="q"/>
            </a:pPr>
            <a:endPar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endParaRPr>
          </a:p>
          <a:p>
            <a:pPr>
              <a:lnSpc>
                <a:spcPct val="114000"/>
              </a:lnSpc>
              <a:spcBef>
                <a:spcPts val="0"/>
              </a:spcBef>
            </a:pP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Yusuf Pathan took three wickets for 22 with the ball and scored a 39-ball 56 with the bat.</a:t>
            </a:r>
            <a:endParaRPr lang="en-IN"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endParaRPr>
          </a:p>
        </p:txBody>
      </p:sp>
    </p:spTree>
    <p:extLst>
      <p:ext uri="{BB962C8B-B14F-4D97-AF65-F5344CB8AC3E}">
        <p14:creationId xmlns:p14="http://schemas.microsoft.com/office/powerpoint/2010/main" val="32101880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2378219"/>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How many IPL finals has </a:t>
            </a:r>
            <a:r>
              <a:rPr lang="en-US" sz="3200" b="1" dirty="0" err="1">
                <a:ln w="3175">
                  <a:solidFill>
                    <a:schemeClr val="tx1"/>
                  </a:solidFill>
                </a:ln>
                <a:effectLst>
                  <a:outerShdw blurRad="38100" dist="38100" dir="2700000" algn="tl">
                    <a:srgbClr val="000000">
                      <a:alpha val="43137"/>
                    </a:srgbClr>
                  </a:outerShdw>
                </a:effectLst>
                <a:latin typeface="Ink Free" panose="03080402000500000000" pitchFamily="66" charset="0"/>
              </a:rPr>
              <a:t>Mahendra</a:t>
            </a: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 Singh </a:t>
            </a:r>
            <a:r>
              <a:rPr lang="en-US" sz="3200" b="1" dirty="0" err="1">
                <a:ln w="3175">
                  <a:solidFill>
                    <a:schemeClr val="tx1"/>
                  </a:solidFill>
                </a:ln>
                <a:effectLst>
                  <a:outerShdw blurRad="38100" dist="38100" dir="2700000" algn="tl">
                    <a:srgbClr val="000000">
                      <a:alpha val="43137"/>
                    </a:srgbClr>
                  </a:outerShdw>
                </a:effectLst>
                <a:latin typeface="Ink Free" panose="03080402000500000000" pitchFamily="66" charset="0"/>
              </a:rPr>
              <a:t>Dhoni</a:t>
            </a: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 appeared in?</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3" y="2835563"/>
            <a:ext cx="5043055" cy="1971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7</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6</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5</a:t>
            </a:r>
            <a:endParaRPr lang="en-IN" sz="3200" dirty="0">
              <a:ln w="0"/>
              <a:effectLst>
                <a:outerShdw blurRad="38100" dist="19050" dir="2700000" algn="tl" rotWithShape="0">
                  <a:schemeClr val="dk1">
                    <a:alpha val="40000"/>
                  </a:schemeClr>
                </a:outerShdw>
              </a:effectLst>
              <a:latin typeface="Ink Free" panose="03080402000500000000" pitchFamily="66" charset="0"/>
            </a:endParaRPr>
          </a:p>
        </p:txBody>
      </p:sp>
    </p:spTree>
    <p:extLst>
      <p:ext uri="{BB962C8B-B14F-4D97-AF65-F5344CB8AC3E}">
        <p14:creationId xmlns:p14="http://schemas.microsoft.com/office/powerpoint/2010/main" val="4193596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2378219"/>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How many IPL finals has </a:t>
            </a:r>
            <a:r>
              <a:rPr lang="en-US" sz="3200" b="1" dirty="0" err="1">
                <a:ln w="3175">
                  <a:solidFill>
                    <a:schemeClr val="tx1"/>
                  </a:solidFill>
                </a:ln>
                <a:effectLst>
                  <a:outerShdw blurRad="38100" dist="38100" dir="2700000" algn="tl">
                    <a:srgbClr val="000000">
                      <a:alpha val="43137"/>
                    </a:srgbClr>
                  </a:outerShdw>
                </a:effectLst>
                <a:latin typeface="Ink Free" panose="03080402000500000000" pitchFamily="66" charset="0"/>
              </a:rPr>
              <a:t>Mahendra</a:t>
            </a: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 Singh </a:t>
            </a:r>
            <a:r>
              <a:rPr lang="en-US" sz="3200" b="1" dirty="0" err="1">
                <a:ln w="3175">
                  <a:solidFill>
                    <a:schemeClr val="tx1"/>
                  </a:solidFill>
                </a:ln>
                <a:effectLst>
                  <a:outerShdw blurRad="38100" dist="38100" dir="2700000" algn="tl">
                    <a:srgbClr val="000000">
                      <a:alpha val="43137"/>
                    </a:srgbClr>
                  </a:outerShdw>
                </a:effectLst>
                <a:latin typeface="Ink Free" panose="03080402000500000000" pitchFamily="66" charset="0"/>
              </a:rPr>
              <a:t>Dhoni</a:t>
            </a: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 appeared in?</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3" y="2835562"/>
            <a:ext cx="5043055" cy="356509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7</a:t>
            </a:r>
            <a:endParaRPr lang="en-US" sz="3200" b="1" dirty="0">
              <a:ln w="0"/>
              <a:effectLst>
                <a:outerShdw blurRad="38100" dist="19050" dir="2700000" algn="tl" rotWithShape="0">
                  <a:schemeClr val="dk1">
                    <a:alpha val="40000"/>
                  </a:schemeClr>
                </a:outerShdw>
              </a:effectLst>
              <a:latin typeface="Ink Free" panose="03080402000500000000" pitchFamily="66" charset="0"/>
            </a:endParaRP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6</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5</a:t>
            </a:r>
          </a:p>
          <a:p>
            <a:pPr marL="457200" indent="-457200">
              <a:lnSpc>
                <a:spcPct val="114000"/>
              </a:lnSpc>
              <a:spcBef>
                <a:spcPts val="0"/>
              </a:spcBef>
              <a:buFont typeface="Wingdings" panose="05000000000000000000" pitchFamily="2" charset="2"/>
              <a:buChar char="q"/>
            </a:pPr>
            <a:endParaRPr lang="en-US" sz="3200" dirty="0">
              <a:ln w="0"/>
              <a:effectLst>
                <a:outerShdw blurRad="38100" dist="19050" dir="2700000" algn="tl" rotWithShape="0">
                  <a:schemeClr val="dk1">
                    <a:alpha val="40000"/>
                  </a:schemeClr>
                </a:outerShdw>
              </a:effectLst>
              <a:latin typeface="Ink Free" panose="03080402000500000000" pitchFamily="66" charset="0"/>
            </a:endParaRPr>
          </a:p>
          <a:p>
            <a:pPr>
              <a:lnSpc>
                <a:spcPct val="114000"/>
              </a:lnSpc>
              <a:spcBef>
                <a:spcPts val="0"/>
              </a:spcBef>
            </a:pPr>
            <a:endParaRPr lang="en-US" sz="3200" dirty="0">
              <a:ln w="0"/>
              <a:effectLst>
                <a:outerShdw blurRad="38100" dist="19050" dir="2700000" algn="tl" rotWithShape="0">
                  <a:schemeClr val="dk1">
                    <a:alpha val="40000"/>
                  </a:schemeClr>
                </a:outerShdw>
              </a:effectLst>
              <a:latin typeface="Ink Free" panose="03080402000500000000" pitchFamily="66" charset="0"/>
            </a:endParaRPr>
          </a:p>
          <a:p>
            <a:pPr>
              <a:lnSpc>
                <a:spcPct val="114000"/>
              </a:lnSpc>
              <a:spcBef>
                <a:spcPts val="0"/>
              </a:spcBef>
            </a:pP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7 (Six with Chennai Super Kings and one with Rising Pune Supergiant)</a:t>
            </a:r>
            <a:endParaRPr lang="en-IN"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endParaRPr>
          </a:p>
        </p:txBody>
      </p:sp>
    </p:spTree>
    <p:extLst>
      <p:ext uri="{BB962C8B-B14F-4D97-AF65-F5344CB8AC3E}">
        <p14:creationId xmlns:p14="http://schemas.microsoft.com/office/powerpoint/2010/main" val="2689410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A41646-E8AC-4623-BBB3-6B300FCCADCA}"/>
              </a:ext>
            </a:extLst>
          </p:cNvPr>
          <p:cNvSpPr txBox="1">
            <a:spLocks/>
          </p:cNvSpPr>
          <p:nvPr/>
        </p:nvSpPr>
        <p:spPr>
          <a:xfrm>
            <a:off x="489527" y="758536"/>
            <a:ext cx="4433455" cy="3253509"/>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7200" b="1" dirty="0">
                <a:ln>
                  <a:solidFill>
                    <a:schemeClr val="bg1"/>
                  </a:solidFill>
                </a:ln>
                <a:solidFill>
                  <a:schemeClr val="bg1"/>
                </a:solidFill>
                <a:effectLst>
                  <a:outerShdw blurRad="38100" dist="38100" dir="2700000" algn="tl">
                    <a:srgbClr val="000000">
                      <a:alpha val="43137"/>
                    </a:srgbClr>
                  </a:outerShdw>
                </a:effectLst>
                <a:latin typeface="Ink Free" panose="03080402000500000000" pitchFamily="66" charset="0"/>
              </a:rPr>
              <a:t>BRAIN</a:t>
            </a:r>
          </a:p>
          <a:p>
            <a:r>
              <a:rPr lang="en-IN" sz="7200" b="1" dirty="0">
                <a:ln>
                  <a:solidFill>
                    <a:schemeClr val="bg1"/>
                  </a:solidFill>
                </a:ln>
                <a:solidFill>
                  <a:schemeClr val="bg1"/>
                </a:solidFill>
                <a:effectLst>
                  <a:outerShdw blurRad="38100" dist="38100" dir="2700000" algn="tl">
                    <a:srgbClr val="000000">
                      <a:alpha val="43137"/>
                    </a:srgbClr>
                  </a:outerShdw>
                </a:effectLst>
                <a:latin typeface="Ink Free" panose="03080402000500000000" pitchFamily="66" charset="0"/>
              </a:rPr>
              <a:t>TEASERS</a:t>
            </a:r>
          </a:p>
        </p:txBody>
      </p:sp>
      <p:sp>
        <p:nvSpPr>
          <p:cNvPr id="6" name="Title 1">
            <a:extLst>
              <a:ext uri="{FF2B5EF4-FFF2-40B4-BE49-F238E27FC236}">
                <a16:creationId xmlns:a16="http://schemas.microsoft.com/office/drawing/2014/main" id="{30FECABD-8FBD-4935-A795-D953DA8C86A8}"/>
              </a:ext>
            </a:extLst>
          </p:cNvPr>
          <p:cNvSpPr txBox="1">
            <a:spLocks/>
          </p:cNvSpPr>
          <p:nvPr/>
        </p:nvSpPr>
        <p:spPr>
          <a:xfrm>
            <a:off x="10243127" y="5338618"/>
            <a:ext cx="1602510" cy="1107209"/>
          </a:xfrm>
          <a:prstGeom prst="rect">
            <a:avLst/>
          </a:prstGeom>
          <a:noFill/>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7200" b="1" dirty="0">
                <a:ln>
                  <a:solidFill>
                    <a:schemeClr val="bg1"/>
                  </a:solidFill>
                </a:ln>
                <a:solidFill>
                  <a:schemeClr val="bg1"/>
                </a:solidFill>
                <a:effectLst>
                  <a:outerShdw blurRad="38100" dist="38100" dir="2700000" algn="tl">
                    <a:srgbClr val="000000">
                      <a:alpha val="43137"/>
                    </a:srgbClr>
                  </a:outerShdw>
                </a:effectLst>
                <a:latin typeface="Ink Free" panose="03080402000500000000" pitchFamily="66" charset="0"/>
              </a:rPr>
              <a:t>+15 points</a:t>
            </a:r>
          </a:p>
        </p:txBody>
      </p:sp>
    </p:spTree>
    <p:extLst>
      <p:ext uri="{BB962C8B-B14F-4D97-AF65-F5344CB8AC3E}">
        <p14:creationId xmlns:p14="http://schemas.microsoft.com/office/powerpoint/2010/main" val="4015440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4751965"/>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Chennai Super </a:t>
            </a:r>
            <a:r>
              <a:rPr lang="en-US" sz="3200" b="1" dirty="0" err="1">
                <a:ln w="3175">
                  <a:solidFill>
                    <a:schemeClr val="tx1"/>
                  </a:solidFill>
                </a:ln>
                <a:effectLst>
                  <a:outerShdw blurRad="38100" dist="38100" dir="2700000" algn="tl">
                    <a:srgbClr val="000000">
                      <a:alpha val="43137"/>
                    </a:srgbClr>
                  </a:outerShdw>
                </a:effectLst>
                <a:latin typeface="Ink Free" panose="03080402000500000000" pitchFamily="66" charset="0"/>
              </a:rPr>
              <a:t>Kings’s</a:t>
            </a: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 scorecard reads after 0.2 overs as 12/0</a:t>
            </a:r>
            <a:b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br>
            <a:b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b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Murali </a:t>
            </a:r>
            <a:r>
              <a:rPr lang="en-US" sz="3200" b="1" dirty="0" err="1">
                <a:ln w="3175">
                  <a:solidFill>
                    <a:schemeClr val="tx1"/>
                  </a:solidFill>
                </a:ln>
                <a:effectLst>
                  <a:outerShdw blurRad="38100" dist="38100" dir="2700000" algn="tl">
                    <a:srgbClr val="000000">
                      <a:alpha val="43137"/>
                    </a:srgbClr>
                  </a:outerShdw>
                </a:effectLst>
                <a:latin typeface="Ink Free" panose="03080402000500000000" pitchFamily="66" charset="0"/>
              </a:rPr>
              <a:t>vijay</a:t>
            </a: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 6* and</a:t>
            </a:r>
            <a:b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b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Shane Watson: 6*.</a:t>
            </a:r>
            <a:b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br>
            <a:b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b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How is it possible?</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Tree>
    <p:extLst>
      <p:ext uri="{BB962C8B-B14F-4D97-AF65-F5344CB8AC3E}">
        <p14:creationId xmlns:p14="http://schemas.microsoft.com/office/powerpoint/2010/main" val="4094696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5"/>
            <a:ext cx="5043055" cy="1971820"/>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Who was the captain of Mumbai Indians in IPL 2012?</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2" y="2457016"/>
            <a:ext cx="5043055" cy="35373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Rohit Sharma</a:t>
            </a:r>
          </a:p>
          <a:p>
            <a:pPr marL="457200" indent="-457200">
              <a:lnSpc>
                <a:spcPct val="114000"/>
              </a:lnSpc>
              <a:spcBef>
                <a:spcPts val="0"/>
              </a:spcBef>
              <a:buFont typeface="Wingdings" panose="05000000000000000000" pitchFamily="2" charset="2"/>
              <a:buChar char="q"/>
            </a:pPr>
            <a:r>
              <a:rPr lang="en-US" sz="3200" dirty="0" err="1">
                <a:ln w="0"/>
                <a:effectLst>
                  <a:outerShdw blurRad="38100" dist="19050" dir="2700000" algn="tl" rotWithShape="0">
                    <a:schemeClr val="dk1">
                      <a:alpha val="40000"/>
                    </a:schemeClr>
                  </a:outerShdw>
                </a:effectLst>
                <a:latin typeface="Ink Free" panose="03080402000500000000" pitchFamily="66" charset="0"/>
              </a:rPr>
              <a:t>Sachin</a:t>
            </a:r>
            <a:r>
              <a:rPr lang="en-US" sz="3200" dirty="0">
                <a:ln w="0"/>
                <a:effectLst>
                  <a:outerShdw blurRad="38100" dist="19050" dir="2700000" algn="tl" rotWithShape="0">
                    <a:schemeClr val="dk1">
                      <a:alpha val="40000"/>
                    </a:schemeClr>
                  </a:outerShdw>
                </a:effectLst>
                <a:latin typeface="Ink Free" panose="03080402000500000000" pitchFamily="66" charset="0"/>
              </a:rPr>
              <a:t> Tendulkar</a:t>
            </a:r>
          </a:p>
          <a:p>
            <a:pPr marL="457200" indent="-457200">
              <a:lnSpc>
                <a:spcPct val="114000"/>
              </a:lnSpc>
              <a:spcBef>
                <a:spcPts val="0"/>
              </a:spcBef>
              <a:buFont typeface="Wingdings" panose="05000000000000000000" pitchFamily="2" charset="2"/>
              <a:buChar char="q"/>
            </a:pP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Harbhajan Singh</a:t>
            </a:r>
          </a:p>
          <a:p>
            <a:pPr marL="457200" indent="-457200">
              <a:lnSpc>
                <a:spcPct val="114000"/>
              </a:lnSpc>
              <a:spcBef>
                <a:spcPts val="0"/>
              </a:spcBef>
              <a:buFont typeface="Wingdings" panose="05000000000000000000" pitchFamily="2" charset="2"/>
              <a:buChar char="q"/>
            </a:pPr>
            <a:endPar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endParaRPr>
          </a:p>
          <a:p>
            <a:pPr>
              <a:lnSpc>
                <a:spcPct val="114000"/>
              </a:lnSpc>
              <a:spcBef>
                <a:spcPts val="0"/>
              </a:spcBef>
            </a:pPr>
            <a:r>
              <a:rPr lang="en-US" sz="20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Harbhajan Singh. He took over from </a:t>
            </a:r>
            <a:r>
              <a:rPr lang="en-US" sz="2000" b="1" dirty="0" err="1">
                <a:ln w="0"/>
                <a:solidFill>
                  <a:schemeClr val="accent1"/>
                </a:solidFill>
                <a:effectLst>
                  <a:outerShdw blurRad="38100" dist="25400" dir="5400000" algn="ctr" rotWithShape="0">
                    <a:srgbClr val="6E747A">
                      <a:alpha val="43000"/>
                    </a:srgbClr>
                  </a:outerShdw>
                </a:effectLst>
                <a:latin typeface="Ink Free" panose="03080402000500000000" pitchFamily="66" charset="0"/>
              </a:rPr>
              <a:t>Sachin</a:t>
            </a:r>
            <a:r>
              <a:rPr lang="en-US" sz="20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 Tendulkar, who quit captaincy before the start of the season.</a:t>
            </a:r>
            <a:endParaRPr lang="en-IN" sz="20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endParaRPr>
          </a:p>
        </p:txBody>
      </p:sp>
    </p:spTree>
    <p:extLst>
      <p:ext uri="{BB962C8B-B14F-4D97-AF65-F5344CB8AC3E}">
        <p14:creationId xmlns:p14="http://schemas.microsoft.com/office/powerpoint/2010/main" val="13542360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5897274"/>
          </a:xfrm>
        </p:spPr>
        <p:txBody>
          <a:bodyPr>
            <a:normAutofit/>
          </a:bodyPr>
          <a:lstStyle/>
          <a:p>
            <a:pPr>
              <a:lnSpc>
                <a:spcPct val="114000"/>
              </a:lnSpc>
              <a:spcBef>
                <a:spcPts val="0"/>
              </a:spcBef>
            </a:pPr>
            <a:r>
              <a:rPr lang="en-US" sz="2400" b="1" dirty="0">
                <a:ln w="3175">
                  <a:solidFill>
                    <a:schemeClr val="tx1"/>
                  </a:solidFill>
                </a:ln>
                <a:effectLst>
                  <a:outerShdw blurRad="38100" dist="38100" dir="2700000" algn="tl">
                    <a:srgbClr val="000000">
                      <a:alpha val="43137"/>
                    </a:srgbClr>
                  </a:outerShdw>
                </a:effectLst>
                <a:latin typeface="Ink Free" panose="03080402000500000000" pitchFamily="66" charset="0"/>
              </a:rPr>
              <a:t>Chennai Super </a:t>
            </a:r>
            <a:r>
              <a:rPr lang="en-US" sz="2400" b="1" dirty="0" err="1">
                <a:ln w="3175">
                  <a:solidFill>
                    <a:schemeClr val="tx1"/>
                  </a:solidFill>
                </a:ln>
                <a:effectLst>
                  <a:outerShdw blurRad="38100" dist="38100" dir="2700000" algn="tl">
                    <a:srgbClr val="000000">
                      <a:alpha val="43137"/>
                    </a:srgbClr>
                  </a:outerShdw>
                </a:effectLst>
                <a:latin typeface="Ink Free" panose="03080402000500000000" pitchFamily="66" charset="0"/>
              </a:rPr>
              <a:t>Kings’s</a:t>
            </a:r>
            <a:r>
              <a:rPr lang="en-US" sz="2400" b="1" dirty="0">
                <a:ln w="3175">
                  <a:solidFill>
                    <a:schemeClr val="tx1"/>
                  </a:solidFill>
                </a:ln>
                <a:effectLst>
                  <a:outerShdw blurRad="38100" dist="38100" dir="2700000" algn="tl">
                    <a:srgbClr val="000000">
                      <a:alpha val="43137"/>
                    </a:srgbClr>
                  </a:outerShdw>
                </a:effectLst>
                <a:latin typeface="Ink Free" panose="03080402000500000000" pitchFamily="66" charset="0"/>
              </a:rPr>
              <a:t> scorecard reads after 0.2 overs as 12/0</a:t>
            </a:r>
            <a:br>
              <a:rPr lang="en-US" sz="2400" b="1" dirty="0">
                <a:ln w="3175">
                  <a:solidFill>
                    <a:schemeClr val="tx1"/>
                  </a:solidFill>
                </a:ln>
                <a:effectLst>
                  <a:outerShdw blurRad="38100" dist="38100" dir="2700000" algn="tl">
                    <a:srgbClr val="000000">
                      <a:alpha val="43137"/>
                    </a:srgbClr>
                  </a:outerShdw>
                </a:effectLst>
                <a:latin typeface="Ink Free" panose="03080402000500000000" pitchFamily="66" charset="0"/>
              </a:rPr>
            </a:br>
            <a:r>
              <a:rPr lang="en-US" sz="2400" b="1" dirty="0">
                <a:ln w="3175">
                  <a:solidFill>
                    <a:schemeClr val="tx1"/>
                  </a:solidFill>
                </a:ln>
                <a:effectLst>
                  <a:outerShdw blurRad="38100" dist="38100" dir="2700000" algn="tl">
                    <a:srgbClr val="000000">
                      <a:alpha val="43137"/>
                    </a:srgbClr>
                  </a:outerShdw>
                </a:effectLst>
                <a:latin typeface="Ink Free" panose="03080402000500000000" pitchFamily="66" charset="0"/>
              </a:rPr>
              <a:t>Murali Vijay: 6* and</a:t>
            </a:r>
            <a:br>
              <a:rPr lang="en-US" sz="2400" b="1" dirty="0">
                <a:ln w="3175">
                  <a:solidFill>
                    <a:schemeClr val="tx1"/>
                  </a:solidFill>
                </a:ln>
                <a:effectLst>
                  <a:outerShdw blurRad="38100" dist="38100" dir="2700000" algn="tl">
                    <a:srgbClr val="000000">
                      <a:alpha val="43137"/>
                    </a:srgbClr>
                  </a:outerShdw>
                </a:effectLst>
                <a:latin typeface="Ink Free" panose="03080402000500000000" pitchFamily="66" charset="0"/>
              </a:rPr>
            </a:br>
            <a:r>
              <a:rPr lang="en-US" sz="2400" b="1" dirty="0">
                <a:ln w="3175">
                  <a:solidFill>
                    <a:schemeClr val="tx1"/>
                  </a:solidFill>
                </a:ln>
                <a:effectLst>
                  <a:outerShdw blurRad="38100" dist="38100" dir="2700000" algn="tl">
                    <a:srgbClr val="000000">
                      <a:alpha val="43137"/>
                    </a:srgbClr>
                  </a:outerShdw>
                </a:effectLst>
                <a:latin typeface="Ink Free" panose="03080402000500000000" pitchFamily="66" charset="0"/>
              </a:rPr>
              <a:t>Shane Watson: 6*.</a:t>
            </a:r>
            <a:br>
              <a:rPr lang="en-US" sz="2400" b="1" dirty="0">
                <a:ln w="3175">
                  <a:solidFill>
                    <a:schemeClr val="tx1"/>
                  </a:solidFill>
                </a:ln>
                <a:effectLst>
                  <a:outerShdw blurRad="38100" dist="38100" dir="2700000" algn="tl">
                    <a:srgbClr val="000000">
                      <a:alpha val="43137"/>
                    </a:srgbClr>
                  </a:outerShdw>
                </a:effectLst>
                <a:latin typeface="Ink Free" panose="03080402000500000000" pitchFamily="66" charset="0"/>
              </a:rPr>
            </a:br>
            <a:r>
              <a:rPr lang="en-US" sz="2400" b="1" dirty="0">
                <a:ln w="3175">
                  <a:solidFill>
                    <a:schemeClr val="tx1"/>
                  </a:solidFill>
                </a:ln>
                <a:effectLst>
                  <a:outerShdw blurRad="38100" dist="38100" dir="2700000" algn="tl">
                    <a:srgbClr val="000000">
                      <a:alpha val="43137"/>
                    </a:srgbClr>
                  </a:outerShdw>
                </a:effectLst>
                <a:latin typeface="Ink Free" panose="03080402000500000000" pitchFamily="66" charset="0"/>
              </a:rPr>
              <a:t>How is it possible?</a:t>
            </a:r>
            <a:b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br>
            <a:b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br>
            <a:r>
              <a:rPr lang="en-US" sz="2700" b="1" dirty="0">
                <a:ln w="0">
                  <a:solidFill>
                    <a:srgbClr val="4472C4"/>
                  </a:solidFill>
                </a:ln>
                <a:solidFill>
                  <a:schemeClr val="accent1"/>
                </a:solidFill>
                <a:effectLst>
                  <a:outerShdw blurRad="38100" dist="25400" dir="5400000" algn="ctr" rotWithShape="0">
                    <a:srgbClr val="6E747A">
                      <a:alpha val="43000"/>
                    </a:srgbClr>
                  </a:outerShdw>
                </a:effectLst>
                <a:latin typeface="Ink Free" panose="03080402000500000000" pitchFamily="66" charset="0"/>
              </a:rPr>
              <a:t>First ball: </a:t>
            </a:r>
            <a:r>
              <a:rPr lang="en-US" sz="2700" dirty="0">
                <a:ln w="0">
                  <a:solidFill>
                    <a:srgbClr val="4472C4"/>
                  </a:solidFill>
                </a:ln>
                <a:solidFill>
                  <a:schemeClr val="accent1"/>
                </a:solidFill>
                <a:effectLst>
                  <a:outerShdw blurRad="38100" dist="25400" dir="5400000" algn="ctr" rotWithShape="0">
                    <a:srgbClr val="6E747A">
                      <a:alpha val="43000"/>
                    </a:srgbClr>
                  </a:outerShdw>
                </a:effectLst>
                <a:latin typeface="Ink Free" panose="03080402000500000000" pitchFamily="66" charset="0"/>
              </a:rPr>
              <a:t>Vijay runs 3 runs, out of which one run is short. The fielder overthrows and the ball goes to the boundary. </a:t>
            </a:r>
            <a:r>
              <a:rPr lang="en-US" sz="2700" b="1" dirty="0">
                <a:ln w="0">
                  <a:solidFill>
                    <a:srgbClr val="4472C4"/>
                  </a:solidFill>
                </a:ln>
                <a:solidFill>
                  <a:schemeClr val="accent1"/>
                </a:solidFill>
                <a:effectLst>
                  <a:outerShdw blurRad="38100" dist="25400" dir="5400000" algn="ctr" rotWithShape="0">
                    <a:srgbClr val="6E747A">
                      <a:alpha val="43000"/>
                    </a:srgbClr>
                  </a:outerShdw>
                </a:effectLst>
                <a:latin typeface="Ink Free" panose="03080402000500000000" pitchFamily="66" charset="0"/>
              </a:rPr>
              <a:t>Second ball: </a:t>
            </a:r>
            <a:r>
              <a:rPr lang="en-US" sz="2700" dirty="0">
                <a:ln w="0">
                  <a:solidFill>
                    <a:srgbClr val="4472C4"/>
                  </a:solidFill>
                </a:ln>
                <a:solidFill>
                  <a:schemeClr val="accent1"/>
                </a:solidFill>
                <a:effectLst>
                  <a:outerShdw blurRad="38100" dist="25400" dir="5400000" algn="ctr" rotWithShape="0">
                    <a:srgbClr val="6E747A">
                      <a:alpha val="43000"/>
                    </a:srgbClr>
                  </a:outerShdw>
                </a:effectLst>
                <a:latin typeface="Ink Free" panose="03080402000500000000" pitchFamily="66" charset="0"/>
              </a:rPr>
              <a:t>Watson will hit a Six and the result is achieved.</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Tree>
    <p:extLst>
      <p:ext uri="{BB962C8B-B14F-4D97-AF65-F5344CB8AC3E}">
        <p14:creationId xmlns:p14="http://schemas.microsoft.com/office/powerpoint/2010/main" val="134540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4151601"/>
          </a:xfrm>
        </p:spPr>
        <p:txBody>
          <a:bodyPr>
            <a:normAutofit/>
          </a:bodyPr>
          <a:lstStyle/>
          <a:p>
            <a:pPr>
              <a:lnSpc>
                <a:spcPct val="114000"/>
              </a:lnSpc>
              <a:spcBef>
                <a:spcPts val="0"/>
              </a:spcBef>
            </a:pPr>
            <a:r>
              <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If in a game of Cricket all the ten batsmen got clean bold in consecutive balls, starting with first ball of the game, then which number batsman remains not out?</a:t>
            </a:r>
          </a:p>
        </p:txBody>
      </p:sp>
    </p:spTree>
    <p:extLst>
      <p:ext uri="{BB962C8B-B14F-4D97-AF65-F5344CB8AC3E}">
        <p14:creationId xmlns:p14="http://schemas.microsoft.com/office/powerpoint/2010/main" val="40545181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5823383"/>
          </a:xfrm>
        </p:spPr>
        <p:txBody>
          <a:bodyPr>
            <a:normAutofit/>
          </a:bodyPr>
          <a:lstStyle/>
          <a:p>
            <a:pPr>
              <a:lnSpc>
                <a:spcPct val="114000"/>
              </a:lnSpc>
              <a:spcBef>
                <a:spcPts val="0"/>
              </a:spcBef>
            </a:pPr>
            <a:r>
              <a:rPr lang="en-IN" sz="2400" b="1" dirty="0">
                <a:ln w="3175">
                  <a:solidFill>
                    <a:schemeClr val="tx1"/>
                  </a:solidFill>
                </a:ln>
                <a:effectLst>
                  <a:outerShdw blurRad="38100" dist="38100" dir="2700000" algn="tl">
                    <a:srgbClr val="000000">
                      <a:alpha val="43137"/>
                    </a:srgbClr>
                  </a:outerShdw>
                </a:effectLst>
                <a:latin typeface="Ink Free" panose="03080402000500000000" pitchFamily="66" charset="0"/>
              </a:rPr>
              <a:t>If in a game of Cricket all the ten batsmen got clean bold in consecutive balls, starting with first ball of the game, then which number batsman remains not out?</a:t>
            </a:r>
            <a:br>
              <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br>
            <a:br>
              <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br>
            <a:br>
              <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br>
            <a:r>
              <a:rPr lang="en-IN" sz="3200" b="1" dirty="0">
                <a:ln w="0">
                  <a:solidFill>
                    <a:srgbClr val="4472C4"/>
                  </a:solidFill>
                </a:ln>
                <a:solidFill>
                  <a:schemeClr val="accent1"/>
                </a:solidFill>
                <a:effectLst>
                  <a:outerShdw blurRad="38100" dist="25400" dir="5400000" algn="ctr" rotWithShape="0">
                    <a:srgbClr val="6E747A">
                      <a:alpha val="43000"/>
                    </a:srgbClr>
                  </a:outerShdw>
                </a:effectLst>
                <a:latin typeface="Ink Free" panose="03080402000500000000" pitchFamily="66" charset="0"/>
              </a:rPr>
              <a:t>8</a:t>
            </a:r>
            <a:r>
              <a:rPr lang="en-IN" sz="3200" b="1" baseline="30000" dirty="0">
                <a:ln w="0">
                  <a:solidFill>
                    <a:srgbClr val="4472C4"/>
                  </a:solidFill>
                </a:ln>
                <a:solidFill>
                  <a:schemeClr val="accent1"/>
                </a:solidFill>
                <a:effectLst>
                  <a:outerShdw blurRad="38100" dist="25400" dir="5400000" algn="ctr" rotWithShape="0">
                    <a:srgbClr val="6E747A">
                      <a:alpha val="43000"/>
                    </a:srgbClr>
                  </a:outerShdw>
                </a:effectLst>
                <a:latin typeface="Ink Free" panose="03080402000500000000" pitchFamily="66" charset="0"/>
              </a:rPr>
              <a:t>th</a:t>
            </a:r>
            <a:r>
              <a:rPr lang="en-IN" sz="3200" b="1" dirty="0">
                <a:ln w="0">
                  <a:solidFill>
                    <a:srgbClr val="4472C4"/>
                  </a:solidFill>
                </a:ln>
                <a:solidFill>
                  <a:schemeClr val="accent1"/>
                </a:solidFill>
                <a:effectLst>
                  <a:outerShdw blurRad="38100" dist="25400" dir="5400000" algn="ctr" rotWithShape="0">
                    <a:srgbClr val="6E747A">
                      <a:alpha val="43000"/>
                    </a:srgbClr>
                  </a:outerShdw>
                </a:effectLst>
                <a:latin typeface="Ink Free" panose="03080402000500000000" pitchFamily="66" charset="0"/>
              </a:rPr>
              <a:t> Batsman</a:t>
            </a:r>
            <a:endParaRPr lang="en-IN" sz="3200" b="1" dirty="0">
              <a:ln w="0">
                <a:solidFill>
                  <a:srgbClr val="4472C4"/>
                </a:solidFill>
              </a:ln>
              <a:effectLst>
                <a:outerShdw blurRad="38100" dist="38100" dir="2700000" algn="tl">
                  <a:srgbClr val="000000">
                    <a:alpha val="43137"/>
                  </a:srgbClr>
                </a:outerShdw>
              </a:effectLst>
              <a:latin typeface="Ink Free" panose="03080402000500000000" pitchFamily="66" charset="0"/>
            </a:endParaRPr>
          </a:p>
        </p:txBody>
      </p:sp>
    </p:spTree>
    <p:extLst>
      <p:ext uri="{BB962C8B-B14F-4D97-AF65-F5344CB8AC3E}">
        <p14:creationId xmlns:p14="http://schemas.microsoft.com/office/powerpoint/2010/main" val="10361637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397164"/>
            <a:ext cx="5043055" cy="5948218"/>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In a T20 day cricket match, There were no wide balls, no </a:t>
            </a:r>
            <a:r>
              <a:rPr lang="en-US" sz="3200" b="1" dirty="0" err="1">
                <a:ln w="3175">
                  <a:solidFill>
                    <a:schemeClr val="tx1"/>
                  </a:solidFill>
                </a:ln>
                <a:effectLst>
                  <a:outerShdw blurRad="38100" dist="38100" dir="2700000" algn="tl">
                    <a:srgbClr val="000000">
                      <a:alpha val="43137"/>
                    </a:srgbClr>
                  </a:outerShdw>
                </a:effectLst>
                <a:latin typeface="Ink Free" panose="03080402000500000000" pitchFamily="66" charset="0"/>
              </a:rPr>
              <a:t>wides</a:t>
            </a: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 no extras and no overthrows.</a:t>
            </a:r>
            <a:b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br>
            <a:b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b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What is the maximum number of runs that a batsman can score in an ideal case scenario?</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Tree>
    <p:extLst>
      <p:ext uri="{BB962C8B-B14F-4D97-AF65-F5344CB8AC3E}">
        <p14:creationId xmlns:p14="http://schemas.microsoft.com/office/powerpoint/2010/main" val="11034143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397164"/>
            <a:ext cx="5043055" cy="5948218"/>
          </a:xfrm>
        </p:spPr>
        <p:txBody>
          <a:bodyPr>
            <a:normAutofit/>
          </a:bodyPr>
          <a:lstStyle/>
          <a:p>
            <a:pPr>
              <a:lnSpc>
                <a:spcPct val="114000"/>
              </a:lnSpc>
              <a:spcBef>
                <a:spcPts val="0"/>
              </a:spcBef>
            </a:pPr>
            <a:r>
              <a:rPr lang="en-US" sz="2400" b="1" dirty="0">
                <a:ln w="3175">
                  <a:solidFill>
                    <a:schemeClr val="tx1"/>
                  </a:solidFill>
                </a:ln>
                <a:effectLst>
                  <a:outerShdw blurRad="38100" dist="38100" dir="2700000" algn="tl">
                    <a:srgbClr val="000000">
                      <a:alpha val="43137"/>
                    </a:srgbClr>
                  </a:outerShdw>
                </a:effectLst>
                <a:latin typeface="Ink Free" panose="03080402000500000000" pitchFamily="66" charset="0"/>
              </a:rPr>
              <a:t>In a T20 day cricket match, There were no wide balls, no </a:t>
            </a:r>
            <a:r>
              <a:rPr lang="en-US" sz="2400" b="1" dirty="0" err="1">
                <a:ln w="3175">
                  <a:solidFill>
                    <a:schemeClr val="tx1"/>
                  </a:solidFill>
                </a:ln>
                <a:effectLst>
                  <a:outerShdw blurRad="38100" dist="38100" dir="2700000" algn="tl">
                    <a:srgbClr val="000000">
                      <a:alpha val="43137"/>
                    </a:srgbClr>
                  </a:outerShdw>
                </a:effectLst>
                <a:latin typeface="Ink Free" panose="03080402000500000000" pitchFamily="66" charset="0"/>
              </a:rPr>
              <a:t>wides</a:t>
            </a:r>
            <a:r>
              <a:rPr lang="en-US" sz="2400" b="1" dirty="0">
                <a:ln w="3175">
                  <a:solidFill>
                    <a:schemeClr val="tx1"/>
                  </a:solidFill>
                </a:ln>
                <a:effectLst>
                  <a:outerShdw blurRad="38100" dist="38100" dir="2700000" algn="tl">
                    <a:srgbClr val="000000">
                      <a:alpha val="43137"/>
                    </a:srgbClr>
                  </a:outerShdw>
                </a:effectLst>
                <a:latin typeface="Ink Free" panose="03080402000500000000" pitchFamily="66" charset="0"/>
              </a:rPr>
              <a:t>, no extras and no overthrows.</a:t>
            </a:r>
            <a:br>
              <a:rPr lang="en-US" sz="2400" b="1" dirty="0">
                <a:ln w="3175">
                  <a:solidFill>
                    <a:schemeClr val="tx1"/>
                  </a:solidFill>
                </a:ln>
                <a:effectLst>
                  <a:outerShdw blurRad="38100" dist="38100" dir="2700000" algn="tl">
                    <a:srgbClr val="000000">
                      <a:alpha val="43137"/>
                    </a:srgbClr>
                  </a:outerShdw>
                </a:effectLst>
                <a:latin typeface="Ink Free" panose="03080402000500000000" pitchFamily="66" charset="0"/>
              </a:rPr>
            </a:br>
            <a:r>
              <a:rPr lang="en-US" sz="2400" b="1" dirty="0">
                <a:ln w="3175">
                  <a:solidFill>
                    <a:schemeClr val="tx1"/>
                  </a:solidFill>
                </a:ln>
                <a:effectLst>
                  <a:outerShdw blurRad="38100" dist="38100" dir="2700000" algn="tl">
                    <a:srgbClr val="000000">
                      <a:alpha val="43137"/>
                    </a:srgbClr>
                  </a:outerShdw>
                </a:effectLst>
                <a:latin typeface="Ink Free" panose="03080402000500000000" pitchFamily="66" charset="0"/>
              </a:rPr>
              <a:t>What is the maximum number of runs that a batsman can score in an ideal case scenario?</a:t>
            </a:r>
            <a:br>
              <a:rPr lang="en-US" sz="2400" b="1" dirty="0">
                <a:ln w="3175">
                  <a:solidFill>
                    <a:schemeClr val="tx1"/>
                  </a:solidFill>
                </a:ln>
                <a:effectLst>
                  <a:outerShdw blurRad="38100" dist="38100" dir="2700000" algn="tl">
                    <a:srgbClr val="000000">
                      <a:alpha val="43137"/>
                    </a:srgbClr>
                  </a:outerShdw>
                </a:effectLst>
                <a:latin typeface="Ink Free" panose="03080402000500000000" pitchFamily="66" charset="0"/>
              </a:rPr>
            </a:br>
            <a:br>
              <a:rPr lang="en-US" sz="2400" b="1" dirty="0">
                <a:ln w="3175">
                  <a:solidFill>
                    <a:schemeClr val="tx1"/>
                  </a:solidFill>
                </a:ln>
                <a:effectLst>
                  <a:outerShdw blurRad="38100" dist="38100" dir="2700000" algn="tl">
                    <a:srgbClr val="000000">
                      <a:alpha val="43137"/>
                    </a:srgbClr>
                  </a:outerShdw>
                </a:effectLst>
                <a:latin typeface="Ink Free" panose="03080402000500000000" pitchFamily="66" charset="0"/>
              </a:rPr>
            </a:br>
            <a:br>
              <a:rPr lang="en-US" sz="2400" b="1" dirty="0">
                <a:ln w="3175">
                  <a:solidFill>
                    <a:schemeClr val="tx1"/>
                  </a:solidFill>
                </a:ln>
                <a:effectLst>
                  <a:outerShdw blurRad="38100" dist="38100" dir="2700000" algn="tl">
                    <a:srgbClr val="000000">
                      <a:alpha val="43137"/>
                    </a:srgbClr>
                  </a:outerShdw>
                </a:effectLst>
                <a:latin typeface="Ink Free" panose="03080402000500000000" pitchFamily="66" charset="0"/>
              </a:rPr>
            </a:br>
            <a:r>
              <a:rPr lang="en-US" sz="2400" b="1" dirty="0">
                <a:ln w="0">
                  <a:solidFill>
                    <a:srgbClr val="4472C4"/>
                  </a:solidFill>
                </a:ln>
                <a:solidFill>
                  <a:schemeClr val="accent1"/>
                </a:solidFill>
                <a:effectLst>
                  <a:outerShdw blurRad="38100" dist="25400" dir="5400000" algn="ctr" rotWithShape="0">
                    <a:srgbClr val="6E747A">
                      <a:alpha val="43000"/>
                    </a:srgbClr>
                  </a:outerShdw>
                </a:effectLst>
                <a:latin typeface="Ink Free" panose="03080402000500000000" pitchFamily="66" charset="0"/>
              </a:rPr>
              <a:t>(33 * 19) + 36 = 663 runs</a:t>
            </a:r>
            <a:endParaRPr lang="en-IN" sz="24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Tree>
    <p:extLst>
      <p:ext uri="{BB962C8B-B14F-4D97-AF65-F5344CB8AC3E}">
        <p14:creationId xmlns:p14="http://schemas.microsoft.com/office/powerpoint/2010/main" val="4393775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5167601"/>
          </a:xfrm>
        </p:spPr>
        <p:txBody>
          <a:bodyPr>
            <a:normAutofit fontScale="90000"/>
          </a:bodyPr>
          <a:lstStyle/>
          <a:p>
            <a:pPr>
              <a:lnSpc>
                <a:spcPct val="114000"/>
              </a:lnSpc>
              <a:spcBef>
                <a:spcPts val="0"/>
              </a:spcBef>
            </a:pPr>
            <a:r>
              <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If in a game of Cricket 3 runs were required in 2 balls to win and with only one wicket left. One batsman is on 98 and non striker is on 97. </a:t>
            </a:r>
            <a:br>
              <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br>
            <a:br>
              <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br>
            <a:r>
              <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How will both batsmen score centuries and still win the match?</a:t>
            </a:r>
          </a:p>
        </p:txBody>
      </p:sp>
    </p:spTree>
    <p:extLst>
      <p:ext uri="{BB962C8B-B14F-4D97-AF65-F5344CB8AC3E}">
        <p14:creationId xmlns:p14="http://schemas.microsoft.com/office/powerpoint/2010/main" val="16562435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4"/>
            <a:ext cx="5043055" cy="5888038"/>
          </a:xfrm>
        </p:spPr>
        <p:txBody>
          <a:bodyPr>
            <a:noAutofit/>
          </a:bodyPr>
          <a:lstStyle/>
          <a:p>
            <a:pPr>
              <a:lnSpc>
                <a:spcPct val="114000"/>
              </a:lnSpc>
              <a:spcBef>
                <a:spcPts val="0"/>
              </a:spcBef>
            </a:pPr>
            <a:r>
              <a:rPr lang="en-IN" sz="2000" b="1" dirty="0">
                <a:ln w="3175">
                  <a:solidFill>
                    <a:schemeClr val="tx1"/>
                  </a:solidFill>
                </a:ln>
                <a:effectLst>
                  <a:outerShdw blurRad="38100" dist="38100" dir="2700000" algn="tl">
                    <a:srgbClr val="000000">
                      <a:alpha val="43137"/>
                    </a:srgbClr>
                  </a:outerShdw>
                </a:effectLst>
                <a:latin typeface="Ink Free" panose="03080402000500000000" pitchFamily="66" charset="0"/>
              </a:rPr>
              <a:t>If in a game of Cricket 3 runs were required in 2 balls to win and with only one wicket left. One batsman is on 98 and non striker is on 97. </a:t>
            </a:r>
            <a:br>
              <a:rPr lang="en-IN" sz="2000" b="1" dirty="0">
                <a:ln w="3175">
                  <a:solidFill>
                    <a:schemeClr val="tx1"/>
                  </a:solidFill>
                </a:ln>
                <a:effectLst>
                  <a:outerShdw blurRad="38100" dist="38100" dir="2700000" algn="tl">
                    <a:srgbClr val="000000">
                      <a:alpha val="43137"/>
                    </a:srgbClr>
                  </a:outerShdw>
                </a:effectLst>
                <a:latin typeface="Ink Free" panose="03080402000500000000" pitchFamily="66" charset="0"/>
              </a:rPr>
            </a:br>
            <a:r>
              <a:rPr lang="en-IN" sz="2000" b="1" dirty="0">
                <a:ln w="3175">
                  <a:solidFill>
                    <a:schemeClr val="tx1"/>
                  </a:solidFill>
                </a:ln>
                <a:effectLst>
                  <a:outerShdw blurRad="38100" dist="38100" dir="2700000" algn="tl">
                    <a:srgbClr val="000000">
                      <a:alpha val="43137"/>
                    </a:srgbClr>
                  </a:outerShdw>
                </a:effectLst>
                <a:latin typeface="Ink Free" panose="03080402000500000000" pitchFamily="66" charset="0"/>
              </a:rPr>
              <a:t>How will both batsmen score centuries and still win the match?</a:t>
            </a:r>
            <a:br>
              <a:rPr lang="en-IN" sz="2000" b="1" dirty="0">
                <a:ln w="3175">
                  <a:solidFill>
                    <a:schemeClr val="tx1"/>
                  </a:solidFill>
                </a:ln>
                <a:effectLst>
                  <a:outerShdw blurRad="38100" dist="38100" dir="2700000" algn="tl">
                    <a:srgbClr val="000000">
                      <a:alpha val="43137"/>
                    </a:srgbClr>
                  </a:outerShdw>
                </a:effectLst>
                <a:latin typeface="Ink Free" panose="03080402000500000000" pitchFamily="66" charset="0"/>
              </a:rPr>
            </a:br>
            <a:br>
              <a:rPr lang="en-IN" sz="2400" b="1" dirty="0">
                <a:ln w="3175">
                  <a:solidFill>
                    <a:schemeClr val="tx1"/>
                  </a:solidFill>
                </a:ln>
                <a:effectLst>
                  <a:outerShdw blurRad="38100" dist="38100" dir="2700000" algn="tl">
                    <a:srgbClr val="000000">
                      <a:alpha val="43137"/>
                    </a:srgbClr>
                  </a:outerShdw>
                </a:effectLst>
                <a:latin typeface="Ink Free" panose="03080402000500000000" pitchFamily="66" charset="0"/>
              </a:rPr>
            </a:br>
            <a:br>
              <a:rPr lang="en-IN" sz="2400" b="1" dirty="0">
                <a:ln w="3175">
                  <a:solidFill>
                    <a:schemeClr val="tx1"/>
                  </a:solidFill>
                </a:ln>
                <a:effectLst>
                  <a:outerShdw blurRad="38100" dist="38100" dir="2700000" algn="tl">
                    <a:srgbClr val="000000">
                      <a:alpha val="43137"/>
                    </a:srgbClr>
                  </a:outerShdw>
                </a:effectLst>
                <a:latin typeface="Ink Free" panose="03080402000500000000" pitchFamily="66" charset="0"/>
              </a:rPr>
            </a:br>
            <a:r>
              <a:rPr lang="en-US" sz="20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Batsman will run 3 runs, 3rd run short.</a:t>
            </a:r>
            <a:br>
              <a:rPr lang="en-US" sz="20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br>
            <a:r>
              <a:rPr lang="en-US" sz="20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Umpire will not count the run as well as he won’t ask them to change sides.</a:t>
            </a:r>
            <a:br>
              <a:rPr lang="en-US" sz="20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br>
            <a:r>
              <a:rPr lang="en-US" sz="20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Hence 1st batsman completes 100.</a:t>
            </a:r>
            <a:br>
              <a:rPr lang="en-US" sz="20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br>
            <a:r>
              <a:rPr lang="en-US" sz="20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On the last ball the other batsman can hit a 4 or a 6 and complete his century and win the match for the team.</a:t>
            </a:r>
            <a:endParaRPr lang="en-IN" sz="24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Tree>
    <p:extLst>
      <p:ext uri="{BB962C8B-B14F-4D97-AF65-F5344CB8AC3E}">
        <p14:creationId xmlns:p14="http://schemas.microsoft.com/office/powerpoint/2010/main" val="3720862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5"/>
            <a:ext cx="5043055" cy="1971820"/>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In which season did Virat Kohli score all his IPL centuries?</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2" y="2457016"/>
            <a:ext cx="5043055" cy="1971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IPL 2013</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IPL 2014</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IPL 2016</a:t>
            </a:r>
            <a:endParaRPr lang="en-IN" sz="3200" dirty="0">
              <a:ln w="0"/>
              <a:effectLst>
                <a:outerShdw blurRad="38100" dist="19050" dir="2700000" algn="tl" rotWithShape="0">
                  <a:schemeClr val="dk1">
                    <a:alpha val="40000"/>
                  </a:schemeClr>
                </a:outerShdw>
              </a:effectLst>
              <a:latin typeface="Ink Free" panose="03080402000500000000" pitchFamily="66" charset="0"/>
            </a:endParaRPr>
          </a:p>
        </p:txBody>
      </p:sp>
    </p:spTree>
    <p:extLst>
      <p:ext uri="{BB962C8B-B14F-4D97-AF65-F5344CB8AC3E}">
        <p14:creationId xmlns:p14="http://schemas.microsoft.com/office/powerpoint/2010/main" val="2493401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5"/>
            <a:ext cx="5043055" cy="1971820"/>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In which season did Virat Kohli score all his IPL centuries?</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2" y="2457016"/>
            <a:ext cx="5043055" cy="3167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IPL 2013</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IPL 2014</a:t>
            </a:r>
          </a:p>
          <a:p>
            <a:pPr marL="457200" indent="-457200">
              <a:lnSpc>
                <a:spcPct val="114000"/>
              </a:lnSpc>
              <a:spcBef>
                <a:spcPts val="0"/>
              </a:spcBef>
              <a:buFont typeface="Wingdings" panose="05000000000000000000" pitchFamily="2" charset="2"/>
              <a:buChar char="q"/>
            </a:pPr>
            <a:r>
              <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IPL 2016</a:t>
            </a:r>
          </a:p>
          <a:p>
            <a:pPr marL="457200" indent="-457200">
              <a:lnSpc>
                <a:spcPct val="114000"/>
              </a:lnSpc>
              <a:spcBef>
                <a:spcPts val="0"/>
              </a:spcBef>
              <a:buFont typeface="Wingdings" panose="05000000000000000000" pitchFamily="2" charset="2"/>
              <a:buChar char="q"/>
            </a:pPr>
            <a:endParaRPr lang="en-US" sz="32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endParaRPr>
          </a:p>
          <a:p>
            <a:pPr>
              <a:lnSpc>
                <a:spcPct val="114000"/>
              </a:lnSpc>
              <a:spcBef>
                <a:spcPts val="0"/>
              </a:spcBef>
            </a:pPr>
            <a:r>
              <a:rPr lang="en-US" sz="20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Virat Kohli scored four centuries in the ninth edition of the Indian Premier League.</a:t>
            </a:r>
            <a:endParaRPr lang="en-IN" sz="20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endParaRPr>
          </a:p>
        </p:txBody>
      </p:sp>
    </p:spTree>
    <p:extLst>
      <p:ext uri="{BB962C8B-B14F-4D97-AF65-F5344CB8AC3E}">
        <p14:creationId xmlns:p14="http://schemas.microsoft.com/office/powerpoint/2010/main" val="3672606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5"/>
            <a:ext cx="5043055" cy="1971820"/>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Which is the only IPL game in which the Super Over too ended in a tie?</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2" y="2457015"/>
            <a:ext cx="5043055" cy="3352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2800" dirty="0">
                <a:ln w="0"/>
                <a:effectLst>
                  <a:outerShdw blurRad="38100" dist="19050" dir="2700000" algn="tl" rotWithShape="0">
                    <a:schemeClr val="dk1">
                      <a:alpha val="40000"/>
                    </a:schemeClr>
                  </a:outerShdw>
                </a:effectLst>
                <a:latin typeface="Ink Free" panose="03080402000500000000" pitchFamily="66" charset="0"/>
              </a:rPr>
              <a:t>Sunrisers Hyderabad vs Kolkata Knight Riders, 2013</a:t>
            </a:r>
          </a:p>
          <a:p>
            <a:pPr marL="457200" indent="-457200">
              <a:lnSpc>
                <a:spcPct val="114000"/>
              </a:lnSpc>
              <a:spcBef>
                <a:spcPts val="0"/>
              </a:spcBef>
              <a:buFont typeface="Wingdings" panose="05000000000000000000" pitchFamily="2" charset="2"/>
              <a:buChar char="q"/>
            </a:pPr>
            <a:r>
              <a:rPr lang="en-US" sz="2800" dirty="0">
                <a:ln w="0"/>
                <a:effectLst>
                  <a:outerShdw blurRad="38100" dist="19050" dir="2700000" algn="tl" rotWithShape="0">
                    <a:schemeClr val="dk1">
                      <a:alpha val="40000"/>
                    </a:schemeClr>
                  </a:outerShdw>
                </a:effectLst>
                <a:latin typeface="Ink Free" panose="03080402000500000000" pitchFamily="66" charset="0"/>
              </a:rPr>
              <a:t>Kolkata Knight Riders vs Rajasthan Royals, 2014 </a:t>
            </a:r>
          </a:p>
          <a:p>
            <a:pPr marL="457200" indent="-457200">
              <a:lnSpc>
                <a:spcPct val="114000"/>
              </a:lnSpc>
              <a:spcBef>
                <a:spcPts val="0"/>
              </a:spcBef>
              <a:buFont typeface="Wingdings" panose="05000000000000000000" pitchFamily="2" charset="2"/>
              <a:buChar char="q"/>
            </a:pPr>
            <a:r>
              <a:rPr lang="en-US" sz="2800" dirty="0">
                <a:ln w="0"/>
                <a:effectLst>
                  <a:outerShdw blurRad="38100" dist="19050" dir="2700000" algn="tl" rotWithShape="0">
                    <a:schemeClr val="dk1">
                      <a:alpha val="40000"/>
                    </a:schemeClr>
                  </a:outerShdw>
                </a:effectLst>
                <a:latin typeface="Ink Free" panose="03080402000500000000" pitchFamily="66" charset="0"/>
              </a:rPr>
              <a:t>Rajasthan Royals vs Kings XI Punjab, 2015 </a:t>
            </a:r>
            <a:endParaRPr lang="en-IN" sz="2800" dirty="0">
              <a:ln w="0"/>
              <a:effectLst>
                <a:outerShdw blurRad="38100" dist="19050" dir="2700000" algn="tl" rotWithShape="0">
                  <a:schemeClr val="dk1">
                    <a:alpha val="40000"/>
                  </a:schemeClr>
                </a:outerShdw>
              </a:effectLst>
              <a:latin typeface="Ink Free" panose="03080402000500000000" pitchFamily="66" charset="0"/>
            </a:endParaRPr>
          </a:p>
        </p:txBody>
      </p:sp>
    </p:spTree>
    <p:extLst>
      <p:ext uri="{BB962C8B-B14F-4D97-AF65-F5344CB8AC3E}">
        <p14:creationId xmlns:p14="http://schemas.microsoft.com/office/powerpoint/2010/main" val="351941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5"/>
            <a:ext cx="5043055" cy="1971820"/>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Which is the only IPL game in which the Super Over too ended in a tie?</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2" y="2457014"/>
            <a:ext cx="5043055" cy="4054621"/>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2800" dirty="0">
                <a:ln w="0"/>
                <a:effectLst>
                  <a:outerShdw blurRad="38100" dist="19050" dir="2700000" algn="tl" rotWithShape="0">
                    <a:schemeClr val="dk1">
                      <a:alpha val="40000"/>
                    </a:schemeClr>
                  </a:outerShdw>
                </a:effectLst>
                <a:latin typeface="Ink Free" panose="03080402000500000000" pitchFamily="66" charset="0"/>
              </a:rPr>
              <a:t>Sunrisers Hyderabad vs Kolkata Knight Riders, 2013</a:t>
            </a:r>
          </a:p>
          <a:p>
            <a:pPr marL="457200" indent="-457200">
              <a:lnSpc>
                <a:spcPct val="114000"/>
              </a:lnSpc>
              <a:spcBef>
                <a:spcPts val="0"/>
              </a:spcBef>
              <a:buFont typeface="Wingdings" panose="05000000000000000000" pitchFamily="2" charset="2"/>
              <a:buChar char="q"/>
            </a:pPr>
            <a:r>
              <a:rPr lang="en-US" sz="28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Kolkata Knight Riders vs Rajasthan Royals, 2014 </a:t>
            </a:r>
          </a:p>
          <a:p>
            <a:pPr marL="457200" indent="-457200">
              <a:lnSpc>
                <a:spcPct val="114000"/>
              </a:lnSpc>
              <a:spcBef>
                <a:spcPts val="0"/>
              </a:spcBef>
              <a:buFont typeface="Wingdings" panose="05000000000000000000" pitchFamily="2" charset="2"/>
              <a:buChar char="q"/>
            </a:pPr>
            <a:r>
              <a:rPr lang="en-US" sz="2800" dirty="0">
                <a:ln w="0"/>
                <a:effectLst>
                  <a:outerShdw blurRad="38100" dist="19050" dir="2700000" algn="tl" rotWithShape="0">
                    <a:schemeClr val="dk1">
                      <a:alpha val="40000"/>
                    </a:schemeClr>
                  </a:outerShdw>
                </a:effectLst>
                <a:latin typeface="Ink Free" panose="03080402000500000000" pitchFamily="66" charset="0"/>
              </a:rPr>
              <a:t>Rajasthan Royals vs Kings XI Punjab, 2015 </a:t>
            </a:r>
          </a:p>
          <a:p>
            <a:pPr marL="457200" indent="-457200">
              <a:lnSpc>
                <a:spcPct val="114000"/>
              </a:lnSpc>
              <a:spcBef>
                <a:spcPts val="0"/>
              </a:spcBef>
              <a:buFont typeface="Wingdings" panose="05000000000000000000" pitchFamily="2" charset="2"/>
              <a:buChar char="q"/>
            </a:pPr>
            <a:endParaRPr lang="en-US" sz="2800" dirty="0">
              <a:ln w="0"/>
              <a:effectLst>
                <a:outerShdw blurRad="38100" dist="19050" dir="2700000" algn="tl" rotWithShape="0">
                  <a:schemeClr val="dk1">
                    <a:alpha val="40000"/>
                  </a:schemeClr>
                </a:outerShdw>
              </a:effectLst>
              <a:latin typeface="Ink Free" panose="03080402000500000000" pitchFamily="66" charset="0"/>
            </a:endParaRPr>
          </a:p>
          <a:p>
            <a:pPr>
              <a:lnSpc>
                <a:spcPct val="114000"/>
              </a:lnSpc>
              <a:spcBef>
                <a:spcPts val="0"/>
              </a:spcBef>
            </a:pPr>
            <a:r>
              <a:rPr lang="en-US" sz="2800" b="1" dirty="0">
                <a:ln w="0"/>
                <a:solidFill>
                  <a:schemeClr val="accent1"/>
                </a:solidFill>
                <a:effectLst>
                  <a:outerShdw blurRad="38100" dist="25400" dir="5400000" algn="ctr" rotWithShape="0">
                    <a:srgbClr val="6E747A">
                      <a:alpha val="43000"/>
                    </a:srgbClr>
                  </a:outerShdw>
                </a:effectLst>
                <a:latin typeface="Ink Free" panose="03080402000500000000" pitchFamily="66" charset="0"/>
              </a:rPr>
              <a:t>Both KKR and RR could not be separated in both the regulation 20-over game and the one-over eliminator. However, RR won on the boundary countback rule.</a:t>
            </a:r>
          </a:p>
        </p:txBody>
      </p:sp>
    </p:spTree>
    <p:extLst>
      <p:ext uri="{BB962C8B-B14F-4D97-AF65-F5344CB8AC3E}">
        <p14:creationId xmlns:p14="http://schemas.microsoft.com/office/powerpoint/2010/main" val="1818031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710-2404-47E6-8AD6-C4547B8E3F8A}"/>
              </a:ext>
            </a:extLst>
          </p:cNvPr>
          <p:cNvSpPr>
            <a:spLocks noGrp="1"/>
          </p:cNvSpPr>
          <p:nvPr>
            <p:ph type="title"/>
          </p:nvPr>
        </p:nvSpPr>
        <p:spPr>
          <a:xfrm>
            <a:off x="6668653" y="457345"/>
            <a:ext cx="5043055" cy="1971820"/>
          </a:xfrm>
        </p:spPr>
        <p:txBody>
          <a:bodyPr>
            <a:normAutofit/>
          </a:bodyPr>
          <a:lstStyle/>
          <a:p>
            <a:pPr>
              <a:lnSpc>
                <a:spcPct val="114000"/>
              </a:lnSpc>
              <a:spcBef>
                <a:spcPts val="0"/>
              </a:spcBef>
            </a:pPr>
            <a:r>
              <a:rPr lang="en-US" sz="3200" b="1" dirty="0">
                <a:ln w="3175">
                  <a:solidFill>
                    <a:schemeClr val="tx1"/>
                  </a:solidFill>
                </a:ln>
                <a:effectLst>
                  <a:outerShdw blurRad="38100" dist="38100" dir="2700000" algn="tl">
                    <a:srgbClr val="000000">
                      <a:alpha val="43137"/>
                    </a:srgbClr>
                  </a:outerShdw>
                </a:effectLst>
                <a:latin typeface="Ink Free" panose="03080402000500000000" pitchFamily="66" charset="0"/>
              </a:rPr>
              <a:t>Which Indian player has the fastest 100 in IPL?</a:t>
            </a:r>
            <a:endParaRPr lang="en-IN" sz="3200" b="1" dirty="0">
              <a:ln w="3175">
                <a:solidFill>
                  <a:schemeClr val="tx1"/>
                </a:solidFill>
              </a:ln>
              <a:effectLst>
                <a:outerShdw blurRad="38100" dist="38100" dir="2700000" algn="tl">
                  <a:srgbClr val="000000">
                    <a:alpha val="43137"/>
                  </a:srgbClr>
                </a:outerShdw>
              </a:effectLst>
              <a:latin typeface="Ink Free" panose="03080402000500000000" pitchFamily="66" charset="0"/>
            </a:endParaRPr>
          </a:p>
        </p:txBody>
      </p:sp>
      <p:sp>
        <p:nvSpPr>
          <p:cNvPr id="3" name="Title 1">
            <a:extLst>
              <a:ext uri="{FF2B5EF4-FFF2-40B4-BE49-F238E27FC236}">
                <a16:creationId xmlns:a16="http://schemas.microsoft.com/office/drawing/2014/main" id="{44A84E77-1A1E-414C-A287-CFDA04A8627F}"/>
              </a:ext>
            </a:extLst>
          </p:cNvPr>
          <p:cNvSpPr txBox="1">
            <a:spLocks/>
          </p:cNvSpPr>
          <p:nvPr/>
        </p:nvSpPr>
        <p:spPr>
          <a:xfrm>
            <a:off x="6668652" y="2457016"/>
            <a:ext cx="5043055" cy="1971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Yusuf Pathan</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Virat Kohli</a:t>
            </a:r>
          </a:p>
          <a:p>
            <a:pPr marL="457200" indent="-457200">
              <a:lnSpc>
                <a:spcPct val="114000"/>
              </a:lnSpc>
              <a:spcBef>
                <a:spcPts val="0"/>
              </a:spcBef>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Ink Free" panose="03080402000500000000" pitchFamily="66" charset="0"/>
              </a:rPr>
              <a:t>Virender Sehwag</a:t>
            </a:r>
            <a:endParaRPr lang="en-IN" sz="3200" dirty="0">
              <a:ln w="0"/>
              <a:effectLst>
                <a:outerShdw blurRad="38100" dist="19050" dir="2700000" algn="tl" rotWithShape="0">
                  <a:schemeClr val="dk1">
                    <a:alpha val="40000"/>
                  </a:schemeClr>
                </a:outerShdw>
              </a:effectLst>
              <a:latin typeface="Ink Free" panose="03080402000500000000" pitchFamily="66" charset="0"/>
            </a:endParaRPr>
          </a:p>
        </p:txBody>
      </p:sp>
    </p:spTree>
    <p:extLst>
      <p:ext uri="{BB962C8B-B14F-4D97-AF65-F5344CB8AC3E}">
        <p14:creationId xmlns:p14="http://schemas.microsoft.com/office/powerpoint/2010/main" val="3873370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1512</Words>
  <Application>Microsoft Office PowerPoint</Application>
  <PresentationFormat>Widescreen</PresentationFormat>
  <Paragraphs>196</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Ink Free</vt:lpstr>
      <vt:lpstr>Wingdings</vt:lpstr>
      <vt:lpstr>Office Theme</vt:lpstr>
      <vt:lpstr>FUN from HOME</vt:lpstr>
      <vt:lpstr>PowerPoint Presentation</vt:lpstr>
      <vt:lpstr>Who was the captain of Mumbai Indians in IPL 2012?</vt:lpstr>
      <vt:lpstr>Who was the captain of Mumbai Indians in IPL 2012?</vt:lpstr>
      <vt:lpstr>In which season did Virat Kohli score all his IPL centuries?</vt:lpstr>
      <vt:lpstr>In which season did Virat Kohli score all his IPL centuries?</vt:lpstr>
      <vt:lpstr>Which is the only IPL game in which the Super Over too ended in a tie?</vt:lpstr>
      <vt:lpstr>Which is the only IPL game in which the Super Over too ended in a tie?</vt:lpstr>
      <vt:lpstr>Which Indian player has the fastest 100 in IPL?</vt:lpstr>
      <vt:lpstr>Which Indian player has the fastest 100 in IPL?</vt:lpstr>
      <vt:lpstr>Which player is the oldest to win the IPL purple cap, which is given to the highest wicket-taker in the tournament?</vt:lpstr>
      <vt:lpstr>Which player is the oldest to win the IPL purple cap, which is given to the highest wicket-taker in the tournament?</vt:lpstr>
      <vt:lpstr>Which among these cities has hosted the most number of IPL matches?</vt:lpstr>
      <vt:lpstr>Which among these cities has hosted the most number of IPL matches?</vt:lpstr>
      <vt:lpstr>Which player holds the record for the fastest fifty in IPL?</vt:lpstr>
      <vt:lpstr>Which player holds the record for the fastest fifty in IPL?</vt:lpstr>
      <vt:lpstr>Which player has won the most number of IPL orange caps, which is given to the season’s highest run-scorer?</vt:lpstr>
      <vt:lpstr>Which player has won the most number of IPL orange caps, which is given to the season’s highest run-scorer?</vt:lpstr>
      <vt:lpstr>Which among these players has the most ducks in IPL history?</vt:lpstr>
      <vt:lpstr>Which among these players has the most ducks in IPL history?</vt:lpstr>
      <vt:lpstr>Which Overseas player feature in top-5 list of most maidens bowled in all IPL editions?</vt:lpstr>
      <vt:lpstr>Which Overseas player feature in top-5 list of most maidens bowled in all IPL editions?</vt:lpstr>
      <vt:lpstr>Ali Khan is set to become first player from USA to play in IPL this season. Which team is he playing for?</vt:lpstr>
      <vt:lpstr>Ali Khan is set to become first player from USA to play in IPL this season. Which team is he playing for?</vt:lpstr>
      <vt:lpstr>Who has hit most runs in an over in an IPL match?</vt:lpstr>
      <vt:lpstr>Who has hit most runs in an over in an IPL match?</vt:lpstr>
      <vt:lpstr>BUZZER ROUND</vt:lpstr>
      <vt:lpstr>What has been the highest successful run chase in an IPL final?</vt:lpstr>
      <vt:lpstr>What has been the highest successful run chase in an IPL final?</vt:lpstr>
      <vt:lpstr>Three bowlers took hat-tricks in IPL 2017. Who among the following was the first?</vt:lpstr>
      <vt:lpstr>Three bowlers took hat-tricks in IPL 2017. Who among the following was the first?</vt:lpstr>
      <vt:lpstr>Which player has won the last three seasons of IPL as part of different teams?</vt:lpstr>
      <vt:lpstr>Which player has won the last three seasons of IPL as part of different teams?</vt:lpstr>
      <vt:lpstr>Who won the man of the match award in the IPL 2008 final?</vt:lpstr>
      <vt:lpstr>Who won the man of the match award in the IPL 2008 final?</vt:lpstr>
      <vt:lpstr>How many IPL finals has Mahendra Singh Dhoni appeared in?</vt:lpstr>
      <vt:lpstr>How many IPL finals has Mahendra Singh Dhoni appeared in?</vt:lpstr>
      <vt:lpstr>PowerPoint Presentation</vt:lpstr>
      <vt:lpstr>Chennai Super Kings’s scorecard reads after 0.2 overs as 12/0  Murali vijay: 6* and Shane Watson: 6*.  How is it possible?</vt:lpstr>
      <vt:lpstr>Chennai Super Kings’s scorecard reads after 0.2 overs as 12/0 Murali Vijay: 6* and Shane Watson: 6*. How is it possible?  First ball: Vijay runs 3 runs, out of which one run is short. The fielder overthrows and the ball goes to the boundary. Second ball: Watson will hit a Six and the result is achieved.</vt:lpstr>
      <vt:lpstr>If in a game of Cricket all the ten batsmen got clean bold in consecutive balls, starting with first ball of the game, then which number batsman remains not out?</vt:lpstr>
      <vt:lpstr>If in a game of Cricket all the ten batsmen got clean bold in consecutive balls, starting with first ball of the game, then which number batsman remains not out?   8th Batsman</vt:lpstr>
      <vt:lpstr>In a T20 day cricket match, There were no wide balls, no wides, no extras and no overthrows.  What is the maximum number of runs that a batsman can score in an ideal case scenario?</vt:lpstr>
      <vt:lpstr>In a T20 day cricket match, There were no wide balls, no wides, no extras and no overthrows. What is the maximum number of runs that a batsman can score in an ideal case scenario?   (33 * 19) + 36 = 663 runs</vt:lpstr>
      <vt:lpstr>If in a game of Cricket 3 runs were required in 2 balls to win and with only one wicket left. One batsman is on 98 and non striker is on 97.   How will both batsmen score centuries and still win the match?</vt:lpstr>
      <vt:lpstr>If in a game of Cricket 3 runs were required in 2 balls to win and with only one wicket left. One batsman is on 98 and non striker is on 97.  How will both batsmen score centuries and still win the match?   Batsman will run 3 runs, 3rd run short. Umpire will not count the run as well as he won’t ask them to change sides. Hence 1st batsman completes 100. On the last ball the other batsman can hit a 4 or a 6 and complete his century and win the match for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from HOME</dc:title>
  <dc:creator>Chirag</dc:creator>
  <cp:lastModifiedBy>Chirag</cp:lastModifiedBy>
  <cp:revision>20</cp:revision>
  <dcterms:created xsi:type="dcterms:W3CDTF">2020-09-23T04:08:58Z</dcterms:created>
  <dcterms:modified xsi:type="dcterms:W3CDTF">2020-09-23T08:40:37Z</dcterms:modified>
</cp:coreProperties>
</file>