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2" r:id="rId5"/>
  </p:sldMasterIdLst>
  <p:notesMasterIdLst>
    <p:notesMasterId r:id="rId8"/>
  </p:notesMasterIdLst>
  <p:handoutMasterIdLst>
    <p:handoutMasterId r:id="rId9"/>
  </p:handoutMasterIdLst>
  <p:sldIdLst>
    <p:sldId id="1109" r:id="rId6"/>
    <p:sldId id="1119" r:id="rId7"/>
  </p:sldIdLst>
  <p:sldSz cx="9144000" cy="5143500" type="screen16x9"/>
  <p:notesSz cx="6805613" cy="9939338"/>
  <p:defaultTextStyle>
    <a:defPPr>
      <a:defRPr lang="en-US"/>
    </a:defPPr>
    <a:lvl1pPr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00">
          <p15:clr>
            <a:srgbClr val="A4A3A4"/>
          </p15:clr>
        </p15:guide>
        <p15:guide id="2" orient="horz" pos="735">
          <p15:clr>
            <a:srgbClr val="A4A3A4"/>
          </p15:clr>
        </p15:guide>
        <p15:guide id="3" orient="horz" pos="554">
          <p15:clr>
            <a:srgbClr val="A4A3A4"/>
          </p15:clr>
        </p15:guide>
        <p15:guide id="4" orient="horz" pos="350">
          <p15:clr>
            <a:srgbClr val="A4A3A4"/>
          </p15:clr>
        </p15:guide>
        <p15:guide id="5" orient="horz" pos="2629">
          <p15:clr>
            <a:srgbClr val="A4A3A4"/>
          </p15:clr>
        </p15:guide>
        <p15:guide id="6" orient="horz" pos="2821">
          <p15:clr>
            <a:srgbClr val="A4A3A4"/>
          </p15:clr>
        </p15:guide>
        <p15:guide id="7" orient="horz" pos="657">
          <p15:clr>
            <a:srgbClr val="A4A3A4"/>
          </p15:clr>
        </p15:guide>
        <p15:guide id="8" orient="horz" pos="837">
          <p15:clr>
            <a:srgbClr val="A4A3A4"/>
          </p15:clr>
        </p15:guide>
        <p15:guide id="9" pos="2881">
          <p15:clr>
            <a:srgbClr val="A4A3A4"/>
          </p15:clr>
        </p15:guide>
        <p15:guide id="10" pos="5466">
          <p15:clr>
            <a:srgbClr val="A4A3A4"/>
          </p15:clr>
        </p15:guide>
        <p15:guide id="11" pos="2789">
          <p15:clr>
            <a:srgbClr val="A4A3A4"/>
          </p15:clr>
        </p15:guide>
        <p15:guide id="12" pos="295">
          <p15:clr>
            <a:srgbClr val="A4A3A4"/>
          </p15:clr>
        </p15:guide>
        <p15:guide id="13" pos="297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93"/>
    <a:srgbClr val="000000"/>
    <a:srgbClr val="662F6C"/>
    <a:srgbClr val="9F968D"/>
    <a:srgbClr val="5FAFAF"/>
    <a:srgbClr val="408740"/>
    <a:srgbClr val="505F77"/>
    <a:srgbClr val="0A4D80"/>
    <a:srgbClr val="A61D20"/>
    <a:srgbClr val="08457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8" autoAdjust="0"/>
    <p:restoredTop sz="99455" autoAdjust="0"/>
  </p:normalViewPr>
  <p:slideViewPr>
    <p:cSldViewPr snapToGrid="0" showGuides="1">
      <p:cViewPr varScale="1">
        <p:scale>
          <a:sx n="95" d="100"/>
          <a:sy n="95" d="100"/>
        </p:scale>
        <p:origin x="648" y="84"/>
      </p:cViewPr>
      <p:guideLst>
        <p:guide orient="horz" pos="3100"/>
        <p:guide orient="horz" pos="735"/>
        <p:guide orient="horz" pos="554"/>
        <p:guide orient="horz" pos="350"/>
        <p:guide orient="horz" pos="2629"/>
        <p:guide orient="horz" pos="2821"/>
        <p:guide orient="horz" pos="657"/>
        <p:guide orient="horz" pos="837"/>
        <p:guide pos="2881"/>
        <p:guide pos="5466"/>
        <p:guide pos="2789"/>
        <p:guide pos="295"/>
        <p:guide pos="2970"/>
      </p:guideLst>
    </p:cSldViewPr>
  </p:slideViewPr>
  <p:notesTextViewPr>
    <p:cViewPr>
      <p:scale>
        <a:sx n="100" d="100"/>
        <a:sy n="100" d="100"/>
      </p:scale>
      <p:origin x="0" y="0"/>
    </p:cViewPr>
  </p:notesTextViewPr>
  <p:sorterViewPr>
    <p:cViewPr>
      <p:scale>
        <a:sx n="279" d="100"/>
        <a:sy n="279" d="100"/>
      </p:scale>
      <p:origin x="0" y="10032"/>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38" tIns="45718" rIns="91438" bIns="45718" rtlCol="0"/>
          <a:lstStyle>
            <a:lvl1pPr algn="l">
              <a:defRPr sz="1200">
                <a:ea typeface="+mn-ea"/>
                <a:cs typeface="+mn-cs"/>
              </a:defRPr>
            </a:lvl1pPr>
          </a:lstStyle>
          <a:p>
            <a:pPr>
              <a:defRPr/>
            </a:pPr>
            <a:endParaRPr lang="en-GB"/>
          </a:p>
        </p:txBody>
      </p:sp>
      <p:sp>
        <p:nvSpPr>
          <p:cNvPr id="3" name="Date Placeholder 2"/>
          <p:cNvSpPr>
            <a:spLocks noGrp="1"/>
          </p:cNvSpPr>
          <p:nvPr>
            <p:ph type="dt" sz="quarter" idx="1"/>
          </p:nvPr>
        </p:nvSpPr>
        <p:spPr>
          <a:xfrm>
            <a:off x="3854450" y="0"/>
            <a:ext cx="2949575" cy="496888"/>
          </a:xfrm>
          <a:prstGeom prst="rect">
            <a:avLst/>
          </a:prstGeom>
        </p:spPr>
        <p:txBody>
          <a:bodyPr vert="horz" lIns="91438" tIns="45718" rIns="91438" bIns="45718" rtlCol="0"/>
          <a:lstStyle>
            <a:lvl1pPr algn="r">
              <a:defRPr sz="1200" smtClean="0">
                <a:ea typeface="+mn-ea"/>
                <a:cs typeface="+mn-cs"/>
              </a:defRPr>
            </a:lvl1pPr>
          </a:lstStyle>
          <a:p>
            <a:pPr>
              <a:defRPr/>
            </a:pPr>
            <a:fld id="{8D1D72B0-6147-6947-8194-A55B58669270}" type="datetimeFigureOut">
              <a:rPr lang="en-GB"/>
              <a:pPr>
                <a:defRPr/>
              </a:pPr>
              <a:t>01/07/2020</a:t>
            </a:fld>
            <a:endParaRPr lang="en-GB"/>
          </a:p>
        </p:txBody>
      </p:sp>
      <p:sp>
        <p:nvSpPr>
          <p:cNvPr id="4" name="Footer Placeholder 3"/>
          <p:cNvSpPr>
            <a:spLocks noGrp="1"/>
          </p:cNvSpPr>
          <p:nvPr>
            <p:ph type="ftr" sz="quarter" idx="2"/>
          </p:nvPr>
        </p:nvSpPr>
        <p:spPr>
          <a:xfrm>
            <a:off x="0" y="9440863"/>
            <a:ext cx="2949575" cy="496887"/>
          </a:xfrm>
          <a:prstGeom prst="rect">
            <a:avLst/>
          </a:prstGeom>
        </p:spPr>
        <p:txBody>
          <a:bodyPr vert="horz" lIns="91438" tIns="45718" rIns="91438" bIns="45718" rtlCol="0" anchor="b"/>
          <a:lstStyle>
            <a:lvl1pPr algn="l">
              <a:defRPr sz="1200">
                <a:ea typeface="+mn-ea"/>
                <a:cs typeface="+mn-cs"/>
              </a:defRPr>
            </a:lvl1pPr>
          </a:lstStyle>
          <a:p>
            <a:pPr>
              <a:defRPr/>
            </a:pPr>
            <a:endParaRPr lang="en-GB"/>
          </a:p>
        </p:txBody>
      </p:sp>
      <p:sp>
        <p:nvSpPr>
          <p:cNvPr id="5" name="Slide Number Placeholder 4"/>
          <p:cNvSpPr>
            <a:spLocks noGrp="1"/>
          </p:cNvSpPr>
          <p:nvPr>
            <p:ph type="sldNum" sz="quarter" idx="3"/>
          </p:nvPr>
        </p:nvSpPr>
        <p:spPr>
          <a:xfrm>
            <a:off x="3854450" y="9440863"/>
            <a:ext cx="2949575" cy="496887"/>
          </a:xfrm>
          <a:prstGeom prst="rect">
            <a:avLst/>
          </a:prstGeom>
        </p:spPr>
        <p:txBody>
          <a:bodyPr vert="horz" lIns="91438" tIns="45718" rIns="91438" bIns="45718" rtlCol="0" anchor="b"/>
          <a:lstStyle>
            <a:lvl1pPr algn="r">
              <a:defRPr sz="1200" smtClean="0">
                <a:ea typeface="+mn-ea"/>
                <a:cs typeface="+mn-cs"/>
              </a:defRPr>
            </a:lvl1pPr>
          </a:lstStyle>
          <a:p>
            <a:pPr>
              <a:defRPr/>
            </a:pPr>
            <a:fld id="{716025D6-B036-6549-804C-2DC2F768F3B4}" type="slidenum">
              <a:rPr lang="en-GB"/>
              <a:pPr>
                <a:defRPr/>
              </a:pPr>
              <a:t>‹#›</a:t>
            </a:fld>
            <a:endParaRPr lang="en-GB"/>
          </a:p>
        </p:txBody>
      </p:sp>
    </p:spTree>
    <p:extLst>
      <p:ext uri="{BB962C8B-B14F-4D97-AF65-F5344CB8AC3E}">
        <p14:creationId xmlns:p14="http://schemas.microsoft.com/office/powerpoint/2010/main" val="29154884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38" tIns="45718" rIns="91438" bIns="45718" rtlCol="0"/>
          <a:lstStyle>
            <a:lvl1pPr algn="l" defTabSz="914213" fontAlgn="auto">
              <a:spcBef>
                <a:spcPts val="0"/>
              </a:spcBef>
              <a:spcAft>
                <a:spcPts val="0"/>
              </a:spcAft>
              <a:defRPr sz="1200" b="0">
                <a:latin typeface="Arial" pitchFamily="34" charset="0"/>
                <a:ea typeface="+mn-ea"/>
                <a:cs typeface="+mn-cs"/>
              </a:defRPr>
            </a:lvl1pPr>
          </a:lstStyle>
          <a:p>
            <a:pPr>
              <a:defRPr/>
            </a:pPr>
            <a:endParaRPr lang="en-GB"/>
          </a:p>
        </p:txBody>
      </p:sp>
      <p:sp>
        <p:nvSpPr>
          <p:cNvPr id="3" name="Date Placeholder 2"/>
          <p:cNvSpPr>
            <a:spLocks noGrp="1"/>
          </p:cNvSpPr>
          <p:nvPr>
            <p:ph type="dt" idx="1"/>
          </p:nvPr>
        </p:nvSpPr>
        <p:spPr>
          <a:xfrm>
            <a:off x="3854450" y="0"/>
            <a:ext cx="2949575" cy="496888"/>
          </a:xfrm>
          <a:prstGeom prst="rect">
            <a:avLst/>
          </a:prstGeom>
        </p:spPr>
        <p:txBody>
          <a:bodyPr vert="horz" lIns="91438" tIns="45718" rIns="91438" bIns="45718" rtlCol="0"/>
          <a:lstStyle>
            <a:lvl1pPr algn="r" defTabSz="914213" fontAlgn="auto">
              <a:spcBef>
                <a:spcPts val="0"/>
              </a:spcBef>
              <a:spcAft>
                <a:spcPts val="0"/>
              </a:spcAft>
              <a:defRPr sz="1200" b="0">
                <a:latin typeface="Arial" pitchFamily="34" charset="0"/>
                <a:ea typeface="+mn-ea"/>
                <a:cs typeface="+mn-cs"/>
              </a:defRPr>
            </a:lvl1pPr>
          </a:lstStyle>
          <a:p>
            <a:pPr>
              <a:defRPr/>
            </a:pPr>
            <a:fld id="{CB5ECA42-B661-F04F-B46A-B43828D2D179}" type="datetimeFigureOut">
              <a:rPr lang="en-GB"/>
              <a:pPr>
                <a:defRPr/>
              </a:pPr>
              <a:t>01/07/2020</a:t>
            </a:fld>
            <a:endParaRPr lang="en-GB" dirty="0"/>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38" tIns="45718" rIns="91438" bIns="45718" rtlCol="0" anchor="ctr"/>
          <a:lstStyle/>
          <a:p>
            <a:pPr lvl="0"/>
            <a:endParaRPr lang="en-GB" noProof="0" dirty="0"/>
          </a:p>
        </p:txBody>
      </p:sp>
      <p:sp>
        <p:nvSpPr>
          <p:cNvPr id="5" name="Notes Placeholder 4"/>
          <p:cNvSpPr>
            <a:spLocks noGrp="1"/>
          </p:cNvSpPr>
          <p:nvPr>
            <p:ph type="body" sz="quarter" idx="3"/>
          </p:nvPr>
        </p:nvSpPr>
        <p:spPr>
          <a:xfrm>
            <a:off x="681038" y="4721225"/>
            <a:ext cx="5445125" cy="4471988"/>
          </a:xfrm>
          <a:prstGeom prst="rect">
            <a:avLst/>
          </a:prstGeom>
        </p:spPr>
        <p:txBody>
          <a:bodyPr vert="horz" wrap="square" lIns="91438" tIns="45718" rIns="91438" bIns="45718"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40863"/>
            <a:ext cx="2949575" cy="496887"/>
          </a:xfrm>
          <a:prstGeom prst="rect">
            <a:avLst/>
          </a:prstGeom>
        </p:spPr>
        <p:txBody>
          <a:bodyPr vert="horz" lIns="91438" tIns="45718" rIns="91438" bIns="45718" rtlCol="0" anchor="b"/>
          <a:lstStyle>
            <a:lvl1pPr algn="l" defTabSz="914213" fontAlgn="auto">
              <a:spcBef>
                <a:spcPts val="0"/>
              </a:spcBef>
              <a:spcAft>
                <a:spcPts val="0"/>
              </a:spcAft>
              <a:defRPr sz="1200" b="0">
                <a:latin typeface="Arial" pitchFamily="34" charset="0"/>
                <a:ea typeface="+mn-ea"/>
                <a:cs typeface="+mn-cs"/>
              </a:defRPr>
            </a:lvl1pPr>
          </a:lstStyle>
          <a:p>
            <a:pPr>
              <a:defRPr/>
            </a:pPr>
            <a:endParaRPr lang="en-GB"/>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1438" tIns="45718" rIns="91438" bIns="45718" rtlCol="0" anchor="b"/>
          <a:lstStyle>
            <a:lvl1pPr algn="r" defTabSz="914213" fontAlgn="auto">
              <a:spcBef>
                <a:spcPts val="0"/>
              </a:spcBef>
              <a:spcAft>
                <a:spcPts val="0"/>
              </a:spcAft>
              <a:defRPr sz="1200" b="0">
                <a:latin typeface="Arial" pitchFamily="34" charset="0"/>
                <a:ea typeface="+mn-ea"/>
                <a:cs typeface="+mn-cs"/>
              </a:defRPr>
            </a:lvl1pPr>
          </a:lstStyle>
          <a:p>
            <a:pPr>
              <a:defRPr/>
            </a:pPr>
            <a:fld id="{1CE56DAA-BB3D-F946-9706-04EB48E9A0B2}" type="slidenum">
              <a:rPr lang="en-GB"/>
              <a:pPr>
                <a:defRPr/>
              </a:pPr>
              <a:t>‹#›</a:t>
            </a:fld>
            <a:endParaRPr lang="en-GB" dirty="0"/>
          </a:p>
        </p:txBody>
      </p:sp>
    </p:spTree>
    <p:extLst>
      <p:ext uri="{BB962C8B-B14F-4D97-AF65-F5344CB8AC3E}">
        <p14:creationId xmlns:p14="http://schemas.microsoft.com/office/powerpoint/2010/main" val="2568147088"/>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00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72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resenter">
    <p:bg>
      <p:bgPr>
        <a:solidFill>
          <a:schemeClr val="bg1"/>
        </a:solidFill>
        <a:effectLst/>
      </p:bgPr>
    </p:bg>
    <p:spTree>
      <p:nvGrpSpPr>
        <p:cNvPr id="1" name=""/>
        <p:cNvGrpSpPr/>
        <p:nvPr/>
      </p:nvGrpSpPr>
      <p:grpSpPr>
        <a:xfrm>
          <a:off x="0" y="0"/>
          <a:ext cx="0" cy="0"/>
          <a:chOff x="0" y="0"/>
          <a:chExt cx="0" cy="0"/>
        </a:xfrm>
      </p:grpSpPr>
      <p:sp>
        <p:nvSpPr>
          <p:cNvPr id="24" name="Rectangle 23"/>
          <p:cNvSpPr/>
          <p:nvPr userDrawn="1"/>
        </p:nvSpPr>
        <p:spPr>
          <a:xfrm>
            <a:off x="471907" y="2334329"/>
            <a:ext cx="3959225" cy="5549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25" name="Rectangle 24"/>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0" name="Text Placeholder 30"/>
          <p:cNvSpPr>
            <a:spLocks noGrp="1"/>
          </p:cNvSpPr>
          <p:nvPr>
            <p:ph type="body" sz="quarter" idx="12"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32" name="Text Placeholder 34"/>
          <p:cNvSpPr>
            <a:spLocks noGrp="1"/>
          </p:cNvSpPr>
          <p:nvPr>
            <p:ph type="body" sz="quarter" idx="13"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1" name="Picture 10"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2"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13"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15"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14" name="Rectangle 13">
            <a:extLst>
              <a:ext uri="{FF2B5EF4-FFF2-40B4-BE49-F238E27FC236}">
                <a16:creationId xmlns:a16="http://schemas.microsoft.com/office/drawing/2014/main" id="{E0D46C5F-8837-4F8D-B7DB-059A5186B0F0}"/>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Fidelity International Internal Information</a:t>
            </a:r>
            <a:endParaRPr lang="en-US" sz="900" b="0" dirty="0">
              <a:solidFill>
                <a:schemeClr val="tx2"/>
              </a:solidFill>
            </a:endParaRPr>
          </a:p>
        </p:txBody>
      </p:sp>
    </p:spTree>
    <p:extLst>
      <p:ext uri="{BB962C8B-B14F-4D97-AF65-F5344CB8AC3E}">
        <p14:creationId xmlns:p14="http://schemas.microsoft.com/office/powerpoint/2010/main" val="361689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Profile_2">
    <p:bg>
      <p:bgPr>
        <a:solidFill>
          <a:schemeClr val="bg1"/>
        </a:solidFill>
        <a:effectLst/>
      </p:bgPr>
    </p:bg>
    <p:spTree>
      <p:nvGrpSpPr>
        <p:cNvPr id="1" name=""/>
        <p:cNvGrpSpPr/>
        <p:nvPr/>
      </p:nvGrpSpPr>
      <p:grpSpPr>
        <a:xfrm>
          <a:off x="0" y="0"/>
          <a:ext cx="0" cy="0"/>
          <a:chOff x="0" y="0"/>
          <a:chExt cx="0" cy="0"/>
        </a:xfrm>
      </p:grpSpPr>
      <p:sp>
        <p:nvSpPr>
          <p:cNvPr id="10" name="Text Placeholder 35"/>
          <p:cNvSpPr>
            <a:spLocks noGrp="1"/>
          </p:cNvSpPr>
          <p:nvPr>
            <p:ph type="body" sz="quarter" idx="21" hasCustomPrompt="1"/>
          </p:nvPr>
        </p:nvSpPr>
        <p:spPr>
          <a:xfrm>
            <a:off x="6032500" y="1049338"/>
            <a:ext cx="2651126" cy="1244600"/>
          </a:xfrm>
          <a:prstGeom prst="rect">
            <a:avLst/>
          </a:prstGeom>
          <a:solidFill>
            <a:schemeClr val="accent1"/>
          </a:solidFill>
        </p:spPr>
        <p:txBody>
          <a:bodyPr vert="horz" lIns="180000" tIns="108000" rIns="180000" bIns="180000"/>
          <a:lstStyle>
            <a:lvl1pPr marL="0" indent="0">
              <a:buFont typeface="Wingdings" charset="2"/>
              <a:buNone/>
              <a:defRPr lang="en-US" sz="12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text</a:t>
            </a:r>
          </a:p>
          <a:p>
            <a:pPr lvl="0"/>
            <a:endParaRPr lang="en-US" dirty="0"/>
          </a:p>
        </p:txBody>
      </p:sp>
      <p:sp>
        <p:nvSpPr>
          <p:cNvPr id="12" name="Table Placeholder 2"/>
          <p:cNvSpPr>
            <a:spLocks noGrp="1"/>
          </p:cNvSpPr>
          <p:nvPr>
            <p:ph type="tbl" sz="quarter" idx="17"/>
          </p:nvPr>
        </p:nvSpPr>
        <p:spPr>
          <a:xfrm>
            <a:off x="4721226" y="2398713"/>
            <a:ext cx="3956049"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cxnSp>
        <p:nvCxnSpPr>
          <p:cNvPr id="17" name="Straight Connector 16"/>
          <p:cNvCxnSpPr/>
          <p:nvPr userDrawn="1"/>
        </p:nvCxnSpPr>
        <p:spPr>
          <a:xfrm>
            <a:off x="4575405"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able Placeholder 2"/>
          <p:cNvSpPr>
            <a:spLocks noGrp="1"/>
          </p:cNvSpPr>
          <p:nvPr>
            <p:ph type="tbl" sz="quarter" idx="23"/>
          </p:nvPr>
        </p:nvSpPr>
        <p:spPr>
          <a:xfrm>
            <a:off x="474665" y="2398713"/>
            <a:ext cx="3952874"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21" name="Picture Placeholder 3"/>
          <p:cNvSpPr>
            <a:spLocks noGrp="1"/>
          </p:cNvSpPr>
          <p:nvPr>
            <p:ph type="pic" sz="quarter" idx="24"/>
          </p:nvPr>
        </p:nvSpPr>
        <p:spPr>
          <a:xfrm>
            <a:off x="475568" y="1049338"/>
            <a:ext cx="1304639" cy="1244600"/>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25" name="Picture Placeholder 3"/>
          <p:cNvSpPr>
            <a:spLocks noGrp="1"/>
          </p:cNvSpPr>
          <p:nvPr>
            <p:ph type="pic" sz="quarter" idx="26"/>
          </p:nvPr>
        </p:nvSpPr>
        <p:spPr>
          <a:xfrm>
            <a:off x="4727544" y="1049338"/>
            <a:ext cx="1304639" cy="1244600"/>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26" name="Text Placeholder 35"/>
          <p:cNvSpPr>
            <a:spLocks noGrp="1"/>
          </p:cNvSpPr>
          <p:nvPr>
            <p:ph type="body" sz="quarter" idx="27" hasCustomPrompt="1"/>
          </p:nvPr>
        </p:nvSpPr>
        <p:spPr>
          <a:xfrm>
            <a:off x="1787526" y="1049338"/>
            <a:ext cx="2646363" cy="1244600"/>
          </a:xfrm>
          <a:prstGeom prst="rect">
            <a:avLst/>
          </a:prstGeom>
          <a:solidFill>
            <a:schemeClr val="accent1"/>
          </a:solidFill>
        </p:spPr>
        <p:txBody>
          <a:bodyPr vert="horz" lIns="180000" tIns="108000" rIns="180000" bIns="180000"/>
          <a:lstStyle>
            <a:lvl1pPr marL="0" indent="0">
              <a:buFont typeface="Wingdings" charset="2"/>
              <a:buNone/>
              <a:defRPr lang="en-US" sz="12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text</a:t>
            </a:r>
          </a:p>
          <a:p>
            <a:pPr lvl="0"/>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2"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3"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420779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Profile_3">
    <p:bg>
      <p:bgPr>
        <a:solidFill>
          <a:schemeClr val="bg1"/>
        </a:solidFill>
        <a:effectLst/>
      </p:bgPr>
    </p:bg>
    <p:spTree>
      <p:nvGrpSpPr>
        <p:cNvPr id="1" name=""/>
        <p:cNvGrpSpPr/>
        <p:nvPr/>
      </p:nvGrpSpPr>
      <p:grpSpPr>
        <a:xfrm>
          <a:off x="0" y="0"/>
          <a:ext cx="0" cy="0"/>
          <a:chOff x="0" y="0"/>
          <a:chExt cx="0" cy="0"/>
        </a:xfrm>
      </p:grpSpPr>
      <p:sp>
        <p:nvSpPr>
          <p:cNvPr id="12" name="Table Placeholder 2"/>
          <p:cNvSpPr>
            <a:spLocks noGrp="1"/>
          </p:cNvSpPr>
          <p:nvPr>
            <p:ph type="tbl" sz="quarter" idx="17"/>
          </p:nvPr>
        </p:nvSpPr>
        <p:spPr>
          <a:xfrm>
            <a:off x="1724867" y="1042988"/>
            <a:ext cx="6952408" cy="31305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4" name="Picture Placeholder 3"/>
          <p:cNvSpPr>
            <a:spLocks noGrp="1"/>
          </p:cNvSpPr>
          <p:nvPr>
            <p:ph type="pic" sz="quarter" idx="23"/>
          </p:nvPr>
        </p:nvSpPr>
        <p:spPr>
          <a:xfrm>
            <a:off x="475568" y="1049336"/>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14" name="Picture Placeholder 3"/>
          <p:cNvSpPr>
            <a:spLocks noGrp="1"/>
          </p:cNvSpPr>
          <p:nvPr>
            <p:ph type="pic" sz="quarter" idx="24"/>
          </p:nvPr>
        </p:nvSpPr>
        <p:spPr>
          <a:xfrm>
            <a:off x="475568" y="1842557"/>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15" name="Picture Placeholder 3"/>
          <p:cNvSpPr>
            <a:spLocks noGrp="1"/>
          </p:cNvSpPr>
          <p:nvPr>
            <p:ph type="pic" sz="quarter" idx="25"/>
          </p:nvPr>
        </p:nvSpPr>
        <p:spPr>
          <a:xfrm>
            <a:off x="475568" y="2635778"/>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17" name="Picture Placeholder 3"/>
          <p:cNvSpPr>
            <a:spLocks noGrp="1"/>
          </p:cNvSpPr>
          <p:nvPr>
            <p:ph type="pic" sz="quarter" idx="26"/>
          </p:nvPr>
        </p:nvSpPr>
        <p:spPr>
          <a:xfrm>
            <a:off x="475568" y="3428999"/>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0"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173818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mentary_Blue">
    <p:bg>
      <p:bgPr>
        <a:solidFill>
          <a:schemeClr val="bg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5" hasCustomPrompt="1"/>
          </p:nvPr>
        </p:nvSpPr>
        <p:spPr>
          <a:xfrm>
            <a:off x="2668588" y="1328738"/>
            <a:ext cx="6008687" cy="2844801"/>
          </a:xfrm>
          <a:prstGeom prst="rect">
            <a:avLst/>
          </a:prstGeom>
          <a:solidFill>
            <a:schemeClr val="accent1"/>
          </a:solidFill>
        </p:spPr>
        <p:txBody>
          <a:bodyPr vert="horz" lIns="180000" tIns="108000" rIns="180000" bIns="180000"/>
          <a:lstStyle>
            <a:lvl1pPr algn="l" defTabSz="912813" rtl="0" eaLnBrk="1" fontAlgn="base" hangingPunct="1">
              <a:spcBef>
                <a:spcPts val="0"/>
              </a:spcBef>
              <a:spcAft>
                <a:spcPts val="300"/>
              </a:spcAft>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baseline="0" dirty="0" smtClean="0">
                <a:solidFill>
                  <a:srgbClr val="FFFFFF"/>
                </a:solidFill>
                <a:latin typeface="+mn-lt"/>
                <a:ea typeface="SimHei" panose="02010609060101010101" pitchFamily="49" charset="-122"/>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baseline="0" dirty="0" smtClean="0">
                <a:solidFill>
                  <a:srgbClr val="FFFFFF"/>
                </a:solidFill>
                <a:latin typeface="+mn-lt"/>
                <a:ea typeface="SimHei" panose="02010609060101010101" pitchFamily="49" charset="-122"/>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baseline="0" dirty="0">
                <a:solidFill>
                  <a:srgbClr val="FFFFFF"/>
                </a:solidFill>
                <a:latin typeface="+mn-lt"/>
                <a:ea typeface="SimHei" panose="02010609060101010101" pitchFamily="49" charset="-122"/>
                <a:cs typeface="ＭＳ Ｐゴシック" charset="0"/>
              </a:defRPr>
            </a:lvl4pPr>
          </a:lstStyle>
          <a:p>
            <a:pPr lvl="0"/>
            <a:r>
              <a:rPr lang="en-AU" dirty="0"/>
              <a:t>Click to add text</a:t>
            </a:r>
          </a:p>
          <a:p>
            <a:pPr lvl="1"/>
            <a:r>
              <a:rPr lang="en-AU" dirty="0"/>
              <a:t>Second level</a:t>
            </a:r>
          </a:p>
          <a:p>
            <a:pPr lvl="2"/>
            <a:r>
              <a:rPr lang="en-AU" dirty="0"/>
              <a:t>Third level</a:t>
            </a:r>
          </a:p>
          <a:p>
            <a:pPr lvl="3"/>
            <a:r>
              <a:rPr lang="en-AU" dirty="0"/>
              <a:t>Fourth level</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0" name="Text Placeholder 35"/>
          <p:cNvSpPr>
            <a:spLocks noGrp="1"/>
          </p:cNvSpPr>
          <p:nvPr>
            <p:ph type="body" sz="quarter" idx="21" hasCustomPrompt="1"/>
          </p:nvPr>
        </p:nvSpPr>
        <p:spPr>
          <a:xfrm>
            <a:off x="475571" y="2657870"/>
            <a:ext cx="1881868" cy="1512889"/>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11" name="Text Placeholder 3"/>
          <p:cNvSpPr>
            <a:spLocks noGrp="1"/>
          </p:cNvSpPr>
          <p:nvPr>
            <p:ph type="body" sz="quarter" idx="20"/>
          </p:nvPr>
        </p:nvSpPr>
        <p:spPr>
          <a:xfrm>
            <a:off x="475569" y="1335088"/>
            <a:ext cx="1881869" cy="12243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12"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cxnSp>
        <p:nvCxnSpPr>
          <p:cNvPr id="24" name="Straight Connector 23"/>
          <p:cNvCxnSpPr/>
          <p:nvPr userDrawn="1"/>
        </p:nvCxnSpPr>
        <p:spPr>
          <a:xfrm>
            <a:off x="2501900" y="1328738"/>
            <a:ext cx="0" cy="28448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079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mentary_White">
    <p:bg>
      <p:bgPr>
        <a:solidFill>
          <a:schemeClr val="bg1"/>
        </a:solidFill>
        <a:effectLst/>
      </p:bgPr>
    </p:bg>
    <p:spTree>
      <p:nvGrpSpPr>
        <p:cNvPr id="1" name=""/>
        <p:cNvGrpSpPr/>
        <p:nvPr/>
      </p:nvGrpSpPr>
      <p:grpSpPr>
        <a:xfrm>
          <a:off x="0" y="0"/>
          <a:ext cx="0" cy="0"/>
          <a:chOff x="0" y="0"/>
          <a:chExt cx="0" cy="0"/>
        </a:xfrm>
      </p:grpSpPr>
      <p:sp>
        <p:nvSpPr>
          <p:cNvPr id="15" name="Text Placeholder 6"/>
          <p:cNvSpPr>
            <a:spLocks noGrp="1"/>
          </p:cNvSpPr>
          <p:nvPr>
            <p:ph type="body" sz="quarter" idx="19" hasCustomPrompt="1"/>
          </p:nvPr>
        </p:nvSpPr>
        <p:spPr>
          <a:xfrm>
            <a:off x="2668588" y="1335089"/>
            <a:ext cx="6008687" cy="283844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4"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5" name="Text Placeholder 35"/>
          <p:cNvSpPr>
            <a:spLocks noGrp="1"/>
          </p:cNvSpPr>
          <p:nvPr>
            <p:ph type="body" sz="quarter" idx="21" hasCustomPrompt="1"/>
          </p:nvPr>
        </p:nvSpPr>
        <p:spPr>
          <a:xfrm>
            <a:off x="475571" y="2657870"/>
            <a:ext cx="1881868" cy="1512889"/>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6" name="Text Placeholder 3"/>
          <p:cNvSpPr>
            <a:spLocks noGrp="1"/>
          </p:cNvSpPr>
          <p:nvPr>
            <p:ph type="body" sz="quarter" idx="20"/>
          </p:nvPr>
        </p:nvSpPr>
        <p:spPr>
          <a:xfrm>
            <a:off x="475569" y="1335088"/>
            <a:ext cx="1881869" cy="12243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7" name="Straight Connector 26"/>
          <p:cNvCxnSpPr/>
          <p:nvPr userDrawn="1"/>
        </p:nvCxnSpPr>
        <p:spPr>
          <a:xfrm>
            <a:off x="2501900" y="1328738"/>
            <a:ext cx="0" cy="28448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9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5" name="Text Placeholder 35"/>
          <p:cNvSpPr>
            <a:spLocks noGrp="1"/>
          </p:cNvSpPr>
          <p:nvPr>
            <p:ph type="body" sz="quarter" idx="13" hasCustomPrompt="1"/>
          </p:nvPr>
        </p:nvSpPr>
        <p:spPr>
          <a:xfrm>
            <a:off x="478254" y="1335088"/>
            <a:ext cx="8199021" cy="2838450"/>
          </a:xfrm>
          <a:prstGeom prst="rect">
            <a:avLst/>
          </a:prstGeom>
        </p:spPr>
        <p:txBody>
          <a:bodyPr vert="horz" lIns="0" tIns="0" rIns="0" bIns="0"/>
          <a:lstStyle>
            <a:lvl1pPr marL="0" indent="0">
              <a:spcBef>
                <a:spcPts val="0"/>
              </a:spcBef>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7"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101668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ullets">
    <p:spTree>
      <p:nvGrpSpPr>
        <p:cNvPr id="1" name=""/>
        <p:cNvGrpSpPr/>
        <p:nvPr/>
      </p:nvGrpSpPr>
      <p:grpSpPr>
        <a:xfrm>
          <a:off x="0" y="0"/>
          <a:ext cx="0" cy="0"/>
          <a:chOff x="0" y="0"/>
          <a:chExt cx="0" cy="0"/>
        </a:xfrm>
      </p:grpSpPr>
      <p:sp>
        <p:nvSpPr>
          <p:cNvPr id="12" name="Text Placeholder 6"/>
          <p:cNvSpPr>
            <a:spLocks noGrp="1"/>
          </p:cNvSpPr>
          <p:nvPr>
            <p:ph type="body" sz="quarter" idx="20" hasCustomPrompt="1"/>
          </p:nvPr>
        </p:nvSpPr>
        <p:spPr>
          <a:xfrm>
            <a:off x="475414" y="1335089"/>
            <a:ext cx="8201862" cy="283844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7"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75652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Grouping_1 ">
    <p:spTree>
      <p:nvGrpSpPr>
        <p:cNvPr id="1" name=""/>
        <p:cNvGrpSpPr/>
        <p:nvPr/>
      </p:nvGrpSpPr>
      <p:grpSpPr>
        <a:xfrm>
          <a:off x="0" y="0"/>
          <a:ext cx="0" cy="0"/>
          <a:chOff x="0" y="0"/>
          <a:chExt cx="0" cy="0"/>
        </a:xfrm>
      </p:grpSpPr>
      <p:sp>
        <p:nvSpPr>
          <p:cNvPr id="15" name="Text Placeholder 2"/>
          <p:cNvSpPr>
            <a:spLocks noGrp="1"/>
          </p:cNvSpPr>
          <p:nvPr>
            <p:ph type="body" sz="quarter" idx="17" hasCustomPrompt="1"/>
          </p:nvPr>
        </p:nvSpPr>
        <p:spPr>
          <a:xfrm>
            <a:off x="469063" y="1328738"/>
            <a:ext cx="8212137" cy="53935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 click to edit intro paragraph click to edit intro paragraph click to edit intro paragraph click to edit intro paragraph click to edit intro paragraph click to edit intro paragraph</a:t>
            </a:r>
            <a:endParaRPr lang="en-US" dirty="0"/>
          </a:p>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endParaRPr lang="en-US" dirty="0"/>
          </a:p>
        </p:txBody>
      </p:sp>
      <p:sp>
        <p:nvSpPr>
          <p:cNvPr id="16" name="Text Placeholder 2"/>
          <p:cNvSpPr>
            <a:spLocks noGrp="1"/>
          </p:cNvSpPr>
          <p:nvPr>
            <p:ph type="body" sz="quarter" idx="18" hasCustomPrompt="1"/>
          </p:nvPr>
        </p:nvSpPr>
        <p:spPr>
          <a:xfrm>
            <a:off x="576185"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9" name="Text Placeholder 2"/>
          <p:cNvSpPr>
            <a:spLocks noGrp="1"/>
          </p:cNvSpPr>
          <p:nvPr>
            <p:ph type="body" sz="quarter" idx="20" hasCustomPrompt="1"/>
          </p:nvPr>
        </p:nvSpPr>
        <p:spPr>
          <a:xfrm>
            <a:off x="3366532"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13" name="Straight Connector 12"/>
          <p:cNvCxnSpPr/>
          <p:nvPr userDrawn="1"/>
        </p:nvCxnSpPr>
        <p:spPr>
          <a:xfrm flipH="1">
            <a:off x="469064" y="2070052"/>
            <a:ext cx="1"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3267564" y="2070052"/>
            <a:ext cx="1"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78080" y="2070052"/>
            <a:ext cx="0"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userDrawn="1">
            <p:ph type="body" sz="quarter" idx="22" hasCustomPrompt="1"/>
          </p:nvPr>
        </p:nvSpPr>
        <p:spPr>
          <a:xfrm>
            <a:off x="6177050"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4" name="Text Placeholder 6"/>
          <p:cNvSpPr>
            <a:spLocks noGrp="1"/>
          </p:cNvSpPr>
          <p:nvPr userDrawn="1">
            <p:ph type="body" sz="quarter" idx="25" hasCustomPrompt="1"/>
          </p:nvPr>
        </p:nvSpPr>
        <p:spPr>
          <a:xfrm>
            <a:off x="576184"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8" name="Text Placeholder 6"/>
          <p:cNvSpPr>
            <a:spLocks noGrp="1"/>
          </p:cNvSpPr>
          <p:nvPr userDrawn="1">
            <p:ph type="body" sz="quarter" idx="26" hasCustomPrompt="1"/>
          </p:nvPr>
        </p:nvSpPr>
        <p:spPr>
          <a:xfrm>
            <a:off x="3366531"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9" name="Text Placeholder 6"/>
          <p:cNvSpPr>
            <a:spLocks noGrp="1"/>
          </p:cNvSpPr>
          <p:nvPr userDrawn="1">
            <p:ph type="body" sz="quarter" idx="27" hasCustomPrompt="1"/>
          </p:nvPr>
        </p:nvSpPr>
        <p:spPr>
          <a:xfrm>
            <a:off x="6171486"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2" name="Text Placeholder 37"/>
          <p:cNvSpPr>
            <a:spLocks noGrp="1"/>
          </p:cNvSpPr>
          <p:nvPr userDrawn="1">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2" name="Text Placeholder 29"/>
          <p:cNvSpPr>
            <a:spLocks noGrp="1"/>
          </p:cNvSpPr>
          <p:nvPr userDrawn="1">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3" name="Title 9"/>
          <p:cNvSpPr>
            <a:spLocks noGrp="1"/>
          </p:cNvSpPr>
          <p:nvPr userDrawn="1">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34" name="Text Placeholder 31"/>
          <p:cNvSpPr>
            <a:spLocks noGrp="1"/>
          </p:cNvSpPr>
          <p:nvPr userDrawn="1">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4211704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Grouping_2">
    <p:spTree>
      <p:nvGrpSpPr>
        <p:cNvPr id="1" name=""/>
        <p:cNvGrpSpPr/>
        <p:nvPr/>
      </p:nvGrpSpPr>
      <p:grpSpPr>
        <a:xfrm>
          <a:off x="0" y="0"/>
          <a:ext cx="0" cy="0"/>
          <a:chOff x="0" y="0"/>
          <a:chExt cx="0" cy="0"/>
        </a:xfrm>
      </p:grpSpPr>
      <p:sp>
        <p:nvSpPr>
          <p:cNvPr id="22" name="Isosceles Triangle 21"/>
          <p:cNvSpPr/>
          <p:nvPr userDrawn="1"/>
        </p:nvSpPr>
        <p:spPr>
          <a:xfrm rot="5400000">
            <a:off x="2970349" y="1249741"/>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sp>
        <p:nvSpPr>
          <p:cNvPr id="23" name="Isosceles Triangle 22"/>
          <p:cNvSpPr/>
          <p:nvPr userDrawn="1"/>
        </p:nvSpPr>
        <p:spPr>
          <a:xfrm rot="5400000">
            <a:off x="5918678" y="1249740"/>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sp>
        <p:nvSpPr>
          <p:cNvPr id="30" name="Text Placeholder 2"/>
          <p:cNvSpPr>
            <a:spLocks noGrp="1"/>
          </p:cNvSpPr>
          <p:nvPr>
            <p:ph type="body" sz="quarter" idx="17" hasCustomPrompt="1"/>
          </p:nvPr>
        </p:nvSpPr>
        <p:spPr>
          <a:xfrm>
            <a:off x="475413" y="1335088"/>
            <a:ext cx="2331881" cy="330175"/>
          </a:xfrm>
          <a:prstGeom prst="rect">
            <a:avLst/>
          </a:prstGeom>
          <a:solidFill>
            <a:schemeClr val="accent5"/>
          </a:solidFill>
        </p:spPr>
        <p:txBody>
          <a:bodyPr vert="horz" lIns="108000" tIns="90000" rIns="108000" bIns="90000" anchor="ctr" anchorCtr="0"/>
          <a:lstStyle>
            <a:lvl1pPr marL="269875" indent="-269875" algn="l" defTabSz="912813" rtl="0" eaLnBrk="1" fontAlgn="base" hangingPunct="1">
              <a:spcBef>
                <a:spcPts val="600"/>
              </a:spcBef>
              <a:spcAft>
                <a:spcPts val="600"/>
              </a:spcAft>
              <a:buFont typeface="+mj-lt"/>
              <a:buAutoNum type="arabicPeriod"/>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1" name="Text Placeholder 2"/>
          <p:cNvSpPr>
            <a:spLocks noGrp="1"/>
          </p:cNvSpPr>
          <p:nvPr>
            <p:ph type="body" sz="quarter" idx="18"/>
          </p:nvPr>
        </p:nvSpPr>
        <p:spPr>
          <a:xfrm>
            <a:off x="475413"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32" name="Text Placeholder 2"/>
          <p:cNvSpPr>
            <a:spLocks noGrp="1"/>
          </p:cNvSpPr>
          <p:nvPr>
            <p:ph type="body" sz="quarter" idx="19" hasCustomPrompt="1"/>
          </p:nvPr>
        </p:nvSpPr>
        <p:spPr>
          <a:xfrm>
            <a:off x="3418151" y="1335088"/>
            <a:ext cx="2331881" cy="330175"/>
          </a:xfrm>
          <a:prstGeom prst="rect">
            <a:avLst/>
          </a:prstGeom>
          <a:solidFill>
            <a:schemeClr val="accent5"/>
          </a:solidFill>
        </p:spPr>
        <p:txBody>
          <a:bodyPr vert="horz" lIns="108000" tIns="90000" rIns="108000" bIns="90000" anchor="ctr" anchorCtr="0"/>
          <a:lstStyle>
            <a:lvl1pPr marL="342900" indent="-342900" algn="l" defTabSz="912813" rtl="0" eaLnBrk="1" fontAlgn="base" hangingPunct="1">
              <a:spcBef>
                <a:spcPts val="600"/>
              </a:spcBef>
              <a:spcAft>
                <a:spcPts val="600"/>
              </a:spcAft>
              <a:buFont typeface="+mj-lt"/>
              <a:buAutoNum type="arabicPeriod" startAt="2"/>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3" name="Text Placeholder 2"/>
          <p:cNvSpPr>
            <a:spLocks noGrp="1"/>
          </p:cNvSpPr>
          <p:nvPr>
            <p:ph type="body" sz="quarter" idx="20"/>
          </p:nvPr>
        </p:nvSpPr>
        <p:spPr>
          <a:xfrm>
            <a:off x="3418151"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34" name="Text Placeholder 2"/>
          <p:cNvSpPr>
            <a:spLocks noGrp="1"/>
          </p:cNvSpPr>
          <p:nvPr>
            <p:ph type="body" sz="quarter" idx="21" hasCustomPrompt="1"/>
          </p:nvPr>
        </p:nvSpPr>
        <p:spPr>
          <a:xfrm>
            <a:off x="6347009" y="1335088"/>
            <a:ext cx="2331881" cy="330175"/>
          </a:xfrm>
          <a:prstGeom prst="rect">
            <a:avLst/>
          </a:prstGeom>
          <a:solidFill>
            <a:schemeClr val="accent5"/>
          </a:solidFill>
        </p:spPr>
        <p:txBody>
          <a:bodyPr vert="horz" lIns="108000" tIns="90000" rIns="108000" bIns="90000" anchor="ctr" anchorCtr="0"/>
          <a:lstStyle>
            <a:lvl1pPr marL="342900" indent="-342900" algn="l" defTabSz="912813" rtl="0" eaLnBrk="1" fontAlgn="base" hangingPunct="1">
              <a:spcBef>
                <a:spcPts val="600"/>
              </a:spcBef>
              <a:spcAft>
                <a:spcPts val="600"/>
              </a:spcAft>
              <a:buFont typeface="+mj-lt"/>
              <a:buAutoNum type="arabicPeriod" startAt="3"/>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5" name="Text Placeholder 2"/>
          <p:cNvSpPr>
            <a:spLocks noGrp="1"/>
          </p:cNvSpPr>
          <p:nvPr>
            <p:ph type="body" sz="quarter" idx="22"/>
          </p:nvPr>
        </p:nvSpPr>
        <p:spPr>
          <a:xfrm>
            <a:off x="6347009"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5"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6"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228063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_Grouping_3">
    <p:spTree>
      <p:nvGrpSpPr>
        <p:cNvPr id="1" name=""/>
        <p:cNvGrpSpPr/>
        <p:nvPr/>
      </p:nvGrpSpPr>
      <p:grpSpPr>
        <a:xfrm>
          <a:off x="0" y="0"/>
          <a:ext cx="0" cy="0"/>
          <a:chOff x="0" y="0"/>
          <a:chExt cx="0" cy="0"/>
        </a:xfrm>
      </p:grpSpPr>
      <p:sp>
        <p:nvSpPr>
          <p:cNvPr id="60" name="Text Placeholder 3"/>
          <p:cNvSpPr>
            <a:spLocks noGrp="1"/>
          </p:cNvSpPr>
          <p:nvPr>
            <p:ph type="body" sz="quarter" idx="22"/>
          </p:nvPr>
        </p:nvSpPr>
        <p:spPr>
          <a:xfrm>
            <a:off x="2612738" y="2918488"/>
            <a:ext cx="1872000" cy="1255050"/>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62" name="Text Placeholder 3"/>
          <p:cNvSpPr>
            <a:spLocks noGrp="1"/>
          </p:cNvSpPr>
          <p:nvPr>
            <p:ph type="body" sz="quarter" idx="26"/>
          </p:nvPr>
        </p:nvSpPr>
        <p:spPr>
          <a:xfrm>
            <a:off x="6749467" y="2918488"/>
            <a:ext cx="1927808" cy="1255050"/>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35" name="Straight Connector 34"/>
          <p:cNvCxnSpPr/>
          <p:nvPr userDrawn="1"/>
        </p:nvCxnSpPr>
        <p:spPr>
          <a:xfrm>
            <a:off x="469062"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4575405"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 Placeholder 6"/>
          <p:cNvSpPr>
            <a:spLocks noGrp="1"/>
          </p:cNvSpPr>
          <p:nvPr>
            <p:ph type="body" sz="quarter" idx="20" hasCustomPrompt="1"/>
          </p:nvPr>
        </p:nvSpPr>
        <p:spPr>
          <a:xfrm>
            <a:off x="558882" y="1395897"/>
            <a:ext cx="1862940" cy="138963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38" name="Text Placeholder 10"/>
          <p:cNvSpPr txBox="1">
            <a:spLocks/>
          </p:cNvSpPr>
          <p:nvPr userDrawn="1"/>
        </p:nvSpPr>
        <p:spPr>
          <a:xfrm>
            <a:off x="541262"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1</a:t>
            </a:r>
            <a:endParaRPr lang="en-AU" b="0" baseline="0" dirty="0">
              <a:solidFill>
                <a:schemeClr val="tx2"/>
              </a:solidFill>
              <a:ea typeface="SimHei" panose="02010609060101010101" pitchFamily="49" charset="-122"/>
            </a:endParaRPr>
          </a:p>
        </p:txBody>
      </p:sp>
      <p:cxnSp>
        <p:nvCxnSpPr>
          <p:cNvPr id="39" name="Straight Connector 38"/>
          <p:cNvCxnSpPr/>
          <p:nvPr userDrawn="1"/>
        </p:nvCxnSpPr>
        <p:spPr>
          <a:xfrm>
            <a:off x="2510231"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 Placeholder 6"/>
          <p:cNvSpPr>
            <a:spLocks noGrp="1"/>
          </p:cNvSpPr>
          <p:nvPr>
            <p:ph type="body" sz="quarter" idx="21" hasCustomPrompt="1"/>
          </p:nvPr>
        </p:nvSpPr>
        <p:spPr>
          <a:xfrm>
            <a:off x="2620210" y="1395897"/>
            <a:ext cx="1857627" cy="1383281"/>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41" name="Text Placeholder 10"/>
          <p:cNvSpPr txBox="1">
            <a:spLocks/>
          </p:cNvSpPr>
          <p:nvPr userDrawn="1"/>
        </p:nvSpPr>
        <p:spPr>
          <a:xfrm>
            <a:off x="2587079"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2</a:t>
            </a:r>
            <a:endParaRPr lang="en-AU" b="0" baseline="0" dirty="0">
              <a:solidFill>
                <a:schemeClr val="tx2"/>
              </a:solidFill>
              <a:ea typeface="SimHei" panose="02010609060101010101" pitchFamily="49" charset="-122"/>
            </a:endParaRPr>
          </a:p>
        </p:txBody>
      </p:sp>
      <p:sp>
        <p:nvSpPr>
          <p:cNvPr id="42" name="Text Placeholder 6"/>
          <p:cNvSpPr>
            <a:spLocks noGrp="1"/>
          </p:cNvSpPr>
          <p:nvPr>
            <p:ph type="body" sz="quarter" idx="29" hasCustomPrompt="1"/>
          </p:nvPr>
        </p:nvSpPr>
        <p:spPr>
          <a:xfrm>
            <a:off x="4685584" y="1395897"/>
            <a:ext cx="1862940" cy="138963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cxnSp>
        <p:nvCxnSpPr>
          <p:cNvPr id="50" name="Straight Connector 49"/>
          <p:cNvCxnSpPr/>
          <p:nvPr userDrawn="1"/>
        </p:nvCxnSpPr>
        <p:spPr>
          <a:xfrm>
            <a:off x="6639488"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 Placeholder 6"/>
          <p:cNvSpPr>
            <a:spLocks noGrp="1"/>
          </p:cNvSpPr>
          <p:nvPr>
            <p:ph type="body" sz="quarter" idx="30" hasCustomPrompt="1"/>
          </p:nvPr>
        </p:nvSpPr>
        <p:spPr>
          <a:xfrm>
            <a:off x="6749468" y="1395897"/>
            <a:ext cx="1926221" cy="1383281"/>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52" name="Text Placeholder 10"/>
          <p:cNvSpPr txBox="1">
            <a:spLocks/>
          </p:cNvSpPr>
          <p:nvPr userDrawn="1"/>
        </p:nvSpPr>
        <p:spPr>
          <a:xfrm>
            <a:off x="4685589"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3</a:t>
            </a:r>
            <a:endParaRPr lang="en-AU" b="0" baseline="0" dirty="0">
              <a:solidFill>
                <a:schemeClr val="tx2"/>
              </a:solidFill>
              <a:ea typeface="SimHei" panose="02010609060101010101" pitchFamily="49" charset="-122"/>
            </a:endParaRPr>
          </a:p>
        </p:txBody>
      </p:sp>
      <p:sp>
        <p:nvSpPr>
          <p:cNvPr id="53" name="Text Placeholder 10"/>
          <p:cNvSpPr txBox="1">
            <a:spLocks/>
          </p:cNvSpPr>
          <p:nvPr userDrawn="1"/>
        </p:nvSpPr>
        <p:spPr>
          <a:xfrm>
            <a:off x="6810990"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4</a:t>
            </a:r>
            <a:endParaRPr lang="en-AU" b="0" baseline="0" dirty="0">
              <a:solidFill>
                <a:schemeClr val="tx2"/>
              </a:solidFill>
              <a:ea typeface="SimHei" panose="02010609060101010101" pitchFamily="49" charset="-122"/>
            </a:endParaRPr>
          </a:p>
        </p:txBody>
      </p:sp>
      <p:sp>
        <p:nvSpPr>
          <p:cNvPr id="63" name="Text Placeholder 3"/>
          <p:cNvSpPr>
            <a:spLocks noGrp="1"/>
          </p:cNvSpPr>
          <p:nvPr>
            <p:ph type="body" sz="quarter" idx="18"/>
          </p:nvPr>
        </p:nvSpPr>
        <p:spPr>
          <a:xfrm>
            <a:off x="560117" y="2918488"/>
            <a:ext cx="1861705" cy="1255050"/>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64" name="Text Placeholder 3"/>
          <p:cNvSpPr>
            <a:spLocks noGrp="1"/>
          </p:cNvSpPr>
          <p:nvPr>
            <p:ph type="body" sz="quarter" idx="28"/>
          </p:nvPr>
        </p:nvSpPr>
        <p:spPr>
          <a:xfrm>
            <a:off x="4689374" y="2918488"/>
            <a:ext cx="1861705" cy="1255050"/>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2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9"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458110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lter/Process Diagram_1">
    <p:spTree>
      <p:nvGrpSpPr>
        <p:cNvPr id="1" name=""/>
        <p:cNvGrpSpPr/>
        <p:nvPr/>
      </p:nvGrpSpPr>
      <p:grpSpPr>
        <a:xfrm>
          <a:off x="0" y="0"/>
          <a:ext cx="0" cy="0"/>
          <a:chOff x="0" y="0"/>
          <a:chExt cx="0" cy="0"/>
        </a:xfrm>
      </p:grpSpPr>
      <p:sp>
        <p:nvSpPr>
          <p:cNvPr id="24" name="Isosceles Triangle 23"/>
          <p:cNvSpPr/>
          <p:nvPr userDrawn="1"/>
        </p:nvSpPr>
        <p:spPr>
          <a:xfrm rot="5400000">
            <a:off x="2162042" y="1245633"/>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sp>
        <p:nvSpPr>
          <p:cNvPr id="25" name="Text Placeholder 31"/>
          <p:cNvSpPr>
            <a:spLocks noGrp="1"/>
          </p:cNvSpPr>
          <p:nvPr>
            <p:ph type="body" sz="quarter" idx="11"/>
          </p:nvPr>
        </p:nvSpPr>
        <p:spPr>
          <a:xfrm>
            <a:off x="469155" y="991949"/>
            <a:ext cx="1548000"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26" name="Text Placeholder 2"/>
          <p:cNvSpPr>
            <a:spLocks noGrp="1"/>
          </p:cNvSpPr>
          <p:nvPr>
            <p:ph type="body" sz="quarter" idx="18"/>
          </p:nvPr>
        </p:nvSpPr>
        <p:spPr>
          <a:xfrm>
            <a:off x="469155" y="1335444"/>
            <a:ext cx="1548000" cy="2838094"/>
          </a:xfrm>
          <a:prstGeom prst="rect">
            <a:avLst/>
          </a:prstGeom>
          <a:solidFill>
            <a:schemeClr val="accent1"/>
          </a:solidFill>
        </p:spPr>
        <p:txBody>
          <a:bodyPr vert="horz" lIns="108000" tIns="108000" rIns="108000" bIns="9000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27" name="Text Placeholder 2"/>
          <p:cNvSpPr>
            <a:spLocks noGrp="1"/>
          </p:cNvSpPr>
          <p:nvPr>
            <p:ph type="body" sz="quarter" idx="22"/>
          </p:nvPr>
        </p:nvSpPr>
        <p:spPr>
          <a:xfrm>
            <a:off x="4728974" y="1335088"/>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28" name="Text Placeholder 2"/>
          <p:cNvSpPr>
            <a:spLocks noGrp="1"/>
          </p:cNvSpPr>
          <p:nvPr>
            <p:ph type="body" sz="quarter" idx="23"/>
          </p:nvPr>
        </p:nvSpPr>
        <p:spPr>
          <a:xfrm>
            <a:off x="4728974" y="2032579"/>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31" name="Text Placeholder 31"/>
          <p:cNvSpPr>
            <a:spLocks noGrp="1"/>
          </p:cNvSpPr>
          <p:nvPr>
            <p:ph type="body" sz="quarter" idx="26"/>
          </p:nvPr>
        </p:nvSpPr>
        <p:spPr>
          <a:xfrm>
            <a:off x="2597574" y="991949"/>
            <a:ext cx="1548000"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32" name="Text Placeholder 2"/>
          <p:cNvSpPr>
            <a:spLocks noGrp="1"/>
          </p:cNvSpPr>
          <p:nvPr>
            <p:ph type="body" sz="quarter" idx="27"/>
          </p:nvPr>
        </p:nvSpPr>
        <p:spPr>
          <a:xfrm>
            <a:off x="2597574" y="1335444"/>
            <a:ext cx="1548000" cy="2838094"/>
          </a:xfrm>
          <a:prstGeom prst="rect">
            <a:avLst/>
          </a:prstGeom>
          <a:solidFill>
            <a:schemeClr val="accent1"/>
          </a:solidFill>
        </p:spPr>
        <p:txBody>
          <a:bodyPr vert="horz" lIns="108000" tIns="108000" rIns="108000" bIns="9000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33" name="Isosceles Triangle 32"/>
          <p:cNvSpPr/>
          <p:nvPr userDrawn="1"/>
        </p:nvSpPr>
        <p:spPr>
          <a:xfrm rot="5400000">
            <a:off x="4292723" y="1245633"/>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cxnSp>
        <p:nvCxnSpPr>
          <p:cNvPr id="34" name="Straight Connector 33"/>
          <p:cNvCxnSpPr/>
          <p:nvPr userDrawn="1"/>
        </p:nvCxnSpPr>
        <p:spPr>
          <a:xfrm flipV="1">
            <a:off x="4728975" y="2740742"/>
            <a:ext cx="3948301" cy="453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 Placeholder 31"/>
          <p:cNvSpPr>
            <a:spLocks noGrp="1"/>
          </p:cNvSpPr>
          <p:nvPr>
            <p:ph type="body" sz="quarter" idx="28"/>
          </p:nvPr>
        </p:nvSpPr>
        <p:spPr>
          <a:xfrm>
            <a:off x="4728975" y="991949"/>
            <a:ext cx="1907767"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38" name="Text Placeholder 10"/>
          <p:cNvSpPr txBox="1">
            <a:spLocks/>
          </p:cNvSpPr>
          <p:nvPr userDrawn="1"/>
        </p:nvSpPr>
        <p:spPr>
          <a:xfrm>
            <a:off x="6808322" y="2779808"/>
            <a:ext cx="1868954" cy="318044"/>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baseline="0" dirty="0">
                <a:solidFill>
                  <a:schemeClr val="tx1"/>
                </a:solidFill>
                <a:ea typeface="SimHei" panose="02010609060101010101" pitchFamily="49" charset="-122"/>
              </a:rPr>
              <a:t>Step 2</a:t>
            </a:r>
            <a:endParaRPr lang="en-AU" sz="1400" b="0" baseline="0" dirty="0">
              <a:solidFill>
                <a:schemeClr val="tx1"/>
              </a:solidFill>
              <a:ea typeface="SimHei" panose="02010609060101010101" pitchFamily="49" charset="-122"/>
            </a:endParaRPr>
          </a:p>
        </p:txBody>
      </p:sp>
      <p:sp>
        <p:nvSpPr>
          <p:cNvPr id="39" name="Text Placeholder 35"/>
          <p:cNvSpPr>
            <a:spLocks noGrp="1"/>
          </p:cNvSpPr>
          <p:nvPr>
            <p:ph type="body" sz="quarter" idx="29" hasCustomPrompt="1"/>
          </p:nvPr>
        </p:nvSpPr>
        <p:spPr>
          <a:xfrm>
            <a:off x="6804439" y="3110264"/>
            <a:ext cx="1872836" cy="1063274"/>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2"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4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45"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49" name="Text Placeholder 2"/>
          <p:cNvSpPr>
            <a:spLocks noGrp="1"/>
          </p:cNvSpPr>
          <p:nvPr>
            <p:ph type="body" sz="quarter" idx="30"/>
          </p:nvPr>
        </p:nvSpPr>
        <p:spPr>
          <a:xfrm>
            <a:off x="4728974" y="2825512"/>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50" name="Text Placeholder 2"/>
          <p:cNvSpPr>
            <a:spLocks noGrp="1"/>
          </p:cNvSpPr>
          <p:nvPr>
            <p:ph type="body" sz="quarter" idx="31"/>
          </p:nvPr>
        </p:nvSpPr>
        <p:spPr>
          <a:xfrm>
            <a:off x="4728974" y="3523003"/>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51" name="Text Placeholder 10"/>
          <p:cNvSpPr txBox="1">
            <a:spLocks/>
          </p:cNvSpPr>
          <p:nvPr userDrawn="1"/>
        </p:nvSpPr>
        <p:spPr>
          <a:xfrm>
            <a:off x="6808322" y="1281208"/>
            <a:ext cx="1868954" cy="318044"/>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baseline="0" dirty="0">
                <a:solidFill>
                  <a:schemeClr val="tx1"/>
                </a:solidFill>
                <a:ea typeface="SimHei" panose="02010609060101010101" pitchFamily="49" charset="-122"/>
              </a:rPr>
              <a:t>Step 2</a:t>
            </a:r>
            <a:endParaRPr lang="en-AU" sz="1400" b="0" baseline="0" dirty="0">
              <a:solidFill>
                <a:schemeClr val="tx1"/>
              </a:solidFill>
              <a:ea typeface="SimHei" panose="02010609060101010101" pitchFamily="49" charset="-122"/>
            </a:endParaRPr>
          </a:p>
        </p:txBody>
      </p:sp>
      <p:sp>
        <p:nvSpPr>
          <p:cNvPr id="52" name="Text Placeholder 35"/>
          <p:cNvSpPr>
            <a:spLocks noGrp="1"/>
          </p:cNvSpPr>
          <p:nvPr>
            <p:ph type="body" sz="quarter" idx="32" hasCustomPrompt="1"/>
          </p:nvPr>
        </p:nvSpPr>
        <p:spPr>
          <a:xfrm>
            <a:off x="6804439" y="1611664"/>
            <a:ext cx="1872836" cy="1063274"/>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Tree>
    <p:extLst>
      <p:ext uri="{BB962C8B-B14F-4D97-AF65-F5344CB8AC3E}">
        <p14:creationId xmlns:p14="http://schemas.microsoft.com/office/powerpoint/2010/main" val="26592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2 Presenters">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BE3FA54-EC44-4588-A837-22AC60C2B2A1}"/>
              </a:ext>
            </a:extLst>
          </p:cNvPr>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0" name="Rectangle 29"/>
          <p:cNvSpPr/>
          <p:nvPr userDrawn="1"/>
        </p:nvSpPr>
        <p:spPr>
          <a:xfrm>
            <a:off x="471907" y="2306052"/>
            <a:ext cx="3959225" cy="1034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9" name="Text Placeholder 30"/>
          <p:cNvSpPr>
            <a:spLocks noGrp="1"/>
          </p:cNvSpPr>
          <p:nvPr>
            <p:ph type="body" sz="quarter" idx="14" hasCustomPrompt="1"/>
          </p:nvPr>
        </p:nvSpPr>
        <p:spPr>
          <a:xfrm>
            <a:off x="597189" y="2858504"/>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0" name="Text Placeholder 34"/>
          <p:cNvSpPr>
            <a:spLocks noGrp="1"/>
          </p:cNvSpPr>
          <p:nvPr>
            <p:ph type="body" sz="quarter" idx="15" hasCustomPrompt="1"/>
          </p:nvPr>
        </p:nvSpPr>
        <p:spPr>
          <a:xfrm>
            <a:off x="597189" y="3059912"/>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3" name="Picture 12"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5" name="Text Placeholder 30"/>
          <p:cNvSpPr>
            <a:spLocks noGrp="1"/>
          </p:cNvSpPr>
          <p:nvPr>
            <p:ph type="body" sz="quarter" idx="16"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17" name="Text Placeholder 34"/>
          <p:cNvSpPr>
            <a:spLocks noGrp="1"/>
          </p:cNvSpPr>
          <p:nvPr>
            <p:ph type="body" sz="quarter" idx="17"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18"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19"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20"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16" name="Rectangle 15">
            <a:extLst>
              <a:ext uri="{FF2B5EF4-FFF2-40B4-BE49-F238E27FC236}">
                <a16:creationId xmlns:a16="http://schemas.microsoft.com/office/drawing/2014/main" id="{CDC14345-ED8F-4683-9AD3-1D7F4AFAB663}"/>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Tree>
    <p:extLst>
      <p:ext uri="{BB962C8B-B14F-4D97-AF65-F5344CB8AC3E}">
        <p14:creationId xmlns:p14="http://schemas.microsoft.com/office/powerpoint/2010/main" val="1579051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lter/Process Diagram_2">
    <p:spTree>
      <p:nvGrpSpPr>
        <p:cNvPr id="1" name=""/>
        <p:cNvGrpSpPr/>
        <p:nvPr/>
      </p:nvGrpSpPr>
      <p:grpSpPr>
        <a:xfrm>
          <a:off x="0" y="0"/>
          <a:ext cx="0" cy="0"/>
          <a:chOff x="0" y="0"/>
          <a:chExt cx="0" cy="0"/>
        </a:xfrm>
      </p:grpSpPr>
      <p:cxnSp>
        <p:nvCxnSpPr>
          <p:cNvPr id="25" name="Straight Connector 24"/>
          <p:cNvCxnSpPr/>
          <p:nvPr userDrawn="1"/>
        </p:nvCxnSpPr>
        <p:spPr>
          <a:xfrm>
            <a:off x="4575405" y="1547571"/>
            <a:ext cx="0" cy="2625967"/>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580482" y="1166813"/>
            <a:ext cx="3986212" cy="553641"/>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3" name="Straight Connector 22"/>
          <p:cNvCxnSpPr/>
          <p:nvPr userDrawn="1"/>
        </p:nvCxnSpPr>
        <p:spPr>
          <a:xfrm>
            <a:off x="468313" y="2068701"/>
            <a:ext cx="8208962"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69062" y="2068336"/>
            <a:ext cx="5336"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2530335" y="2068336"/>
            <a:ext cx="3096"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6632698" y="2068336"/>
            <a:ext cx="5161"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8685303" y="2068336"/>
            <a:ext cx="6350"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 Placeholder 2"/>
          <p:cNvSpPr>
            <a:spLocks noGrp="1"/>
          </p:cNvSpPr>
          <p:nvPr>
            <p:ph type="body" sz="quarter" idx="25"/>
          </p:nvPr>
        </p:nvSpPr>
        <p:spPr>
          <a:xfrm>
            <a:off x="582801"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46" name="Text Placeholder 35"/>
          <p:cNvSpPr>
            <a:spLocks noGrp="1"/>
          </p:cNvSpPr>
          <p:nvPr>
            <p:ph type="body" sz="quarter" idx="13" hasCustomPrompt="1"/>
          </p:nvPr>
        </p:nvSpPr>
        <p:spPr>
          <a:xfrm>
            <a:off x="582801"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47" name="Text Placeholder 2"/>
          <p:cNvSpPr>
            <a:spLocks noGrp="1"/>
          </p:cNvSpPr>
          <p:nvPr>
            <p:ph type="body" sz="quarter" idx="26"/>
          </p:nvPr>
        </p:nvSpPr>
        <p:spPr>
          <a:xfrm>
            <a:off x="2633149"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48" name="Text Placeholder 35"/>
          <p:cNvSpPr>
            <a:spLocks noGrp="1"/>
          </p:cNvSpPr>
          <p:nvPr>
            <p:ph type="body" sz="quarter" idx="27" hasCustomPrompt="1"/>
          </p:nvPr>
        </p:nvSpPr>
        <p:spPr>
          <a:xfrm>
            <a:off x="2633149"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49" name="Text Placeholder 2"/>
          <p:cNvSpPr>
            <a:spLocks noGrp="1"/>
          </p:cNvSpPr>
          <p:nvPr>
            <p:ph type="body" sz="quarter" idx="28"/>
          </p:nvPr>
        </p:nvSpPr>
        <p:spPr>
          <a:xfrm>
            <a:off x="4691028"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50" name="Text Placeholder 35"/>
          <p:cNvSpPr>
            <a:spLocks noGrp="1"/>
          </p:cNvSpPr>
          <p:nvPr>
            <p:ph type="body" sz="quarter" idx="29" hasCustomPrompt="1"/>
          </p:nvPr>
        </p:nvSpPr>
        <p:spPr>
          <a:xfrm>
            <a:off x="4687404"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51" name="Text Placeholder 2"/>
          <p:cNvSpPr>
            <a:spLocks noGrp="1"/>
          </p:cNvSpPr>
          <p:nvPr>
            <p:ph type="body" sz="quarter" idx="30"/>
          </p:nvPr>
        </p:nvSpPr>
        <p:spPr>
          <a:xfrm>
            <a:off x="6747955"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52" name="Text Placeholder 35"/>
          <p:cNvSpPr>
            <a:spLocks noGrp="1"/>
          </p:cNvSpPr>
          <p:nvPr>
            <p:ph type="body" sz="quarter" idx="31" hasCustomPrompt="1"/>
          </p:nvPr>
        </p:nvSpPr>
        <p:spPr>
          <a:xfrm>
            <a:off x="6744331"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2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3775118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ructure Chart">
    <p:spTree>
      <p:nvGrpSpPr>
        <p:cNvPr id="1" name=""/>
        <p:cNvGrpSpPr/>
        <p:nvPr/>
      </p:nvGrpSpPr>
      <p:grpSpPr>
        <a:xfrm>
          <a:off x="0" y="0"/>
          <a:ext cx="0" cy="0"/>
          <a:chOff x="0" y="0"/>
          <a:chExt cx="0" cy="0"/>
        </a:xfrm>
      </p:grpSpPr>
      <p:cxnSp>
        <p:nvCxnSpPr>
          <p:cNvPr id="17" name="Straight Connector 16"/>
          <p:cNvCxnSpPr/>
          <p:nvPr userDrawn="1"/>
        </p:nvCxnSpPr>
        <p:spPr>
          <a:xfrm>
            <a:off x="4575405" y="1333712"/>
            <a:ext cx="0" cy="73003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580482" y="1166813"/>
            <a:ext cx="3986212" cy="553641"/>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3" name="Straight Connector 22"/>
          <p:cNvCxnSpPr/>
          <p:nvPr userDrawn="1"/>
        </p:nvCxnSpPr>
        <p:spPr>
          <a:xfrm>
            <a:off x="1411942" y="2066729"/>
            <a:ext cx="6335059"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1414805"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7738948"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630901"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22853"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 Placeholder 2"/>
          <p:cNvSpPr>
            <a:spLocks noGrp="1"/>
          </p:cNvSpPr>
          <p:nvPr>
            <p:ph type="body" sz="quarter" idx="22"/>
          </p:nvPr>
        </p:nvSpPr>
        <p:spPr>
          <a:xfrm>
            <a:off x="469062"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27" name="Text Placeholder 2"/>
          <p:cNvSpPr>
            <a:spLocks noGrp="1"/>
          </p:cNvSpPr>
          <p:nvPr>
            <p:ph type="body" sz="quarter" idx="23"/>
          </p:nvPr>
        </p:nvSpPr>
        <p:spPr>
          <a:xfrm>
            <a:off x="6777303"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29" name="Text Placeholder 2"/>
          <p:cNvSpPr>
            <a:spLocks noGrp="1"/>
          </p:cNvSpPr>
          <p:nvPr>
            <p:ph type="body" sz="quarter" idx="24"/>
          </p:nvPr>
        </p:nvSpPr>
        <p:spPr>
          <a:xfrm>
            <a:off x="4674587"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30" name="Text Placeholder 2"/>
          <p:cNvSpPr>
            <a:spLocks noGrp="1"/>
          </p:cNvSpPr>
          <p:nvPr>
            <p:ph type="body" sz="quarter" idx="25"/>
          </p:nvPr>
        </p:nvSpPr>
        <p:spPr>
          <a:xfrm>
            <a:off x="2571871"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18"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3"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844303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bination 1_Text Group/Graph_Qtr ">
    <p:spTree>
      <p:nvGrpSpPr>
        <p:cNvPr id="1" name=""/>
        <p:cNvGrpSpPr/>
        <p:nvPr/>
      </p:nvGrpSpPr>
      <p:grpSpPr>
        <a:xfrm>
          <a:off x="0" y="0"/>
          <a:ext cx="0" cy="0"/>
          <a:chOff x="0" y="0"/>
          <a:chExt cx="0" cy="0"/>
        </a:xfrm>
      </p:grpSpPr>
      <p:sp>
        <p:nvSpPr>
          <p:cNvPr id="27" name="Text Placeholder 3"/>
          <p:cNvSpPr>
            <a:spLocks noGrp="1"/>
          </p:cNvSpPr>
          <p:nvPr>
            <p:ph type="body" sz="quarter" idx="18"/>
          </p:nvPr>
        </p:nvSpPr>
        <p:spPr>
          <a:xfrm>
            <a:off x="4717968" y="2868085"/>
            <a:ext cx="1908000" cy="13054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8" name="Straight Connector 27"/>
          <p:cNvCxnSpPr/>
          <p:nvPr userDrawn="1"/>
        </p:nvCxnSpPr>
        <p:spPr>
          <a:xfrm>
            <a:off x="474398" y="2861389"/>
            <a:ext cx="0" cy="131214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 Placeholder 6"/>
          <p:cNvSpPr>
            <a:spLocks noGrp="1"/>
          </p:cNvSpPr>
          <p:nvPr>
            <p:ph type="body" sz="quarter" idx="20" hasCustomPrompt="1"/>
          </p:nvPr>
        </p:nvSpPr>
        <p:spPr>
          <a:xfrm>
            <a:off x="578935" y="2924434"/>
            <a:ext cx="1672115" cy="1249104"/>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click to </a:t>
            </a:r>
            <a:r>
              <a:rPr lang="en-AU" dirty="0"/>
              <a:t>add text</a:t>
            </a:r>
            <a:endParaRPr lang="en-US" dirty="0"/>
          </a:p>
        </p:txBody>
      </p:sp>
      <p:sp>
        <p:nvSpPr>
          <p:cNvPr id="30" name="Text Placeholder 10"/>
          <p:cNvSpPr txBox="1">
            <a:spLocks/>
          </p:cNvSpPr>
          <p:nvPr userDrawn="1"/>
        </p:nvSpPr>
        <p:spPr>
          <a:xfrm>
            <a:off x="561314" y="2790519"/>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1</a:t>
            </a:r>
            <a:endParaRPr lang="en-AU" b="0" baseline="0" dirty="0">
              <a:solidFill>
                <a:schemeClr val="tx2"/>
              </a:solidFill>
              <a:ea typeface="SimHei" panose="02010609060101010101" pitchFamily="49" charset="-122"/>
            </a:endParaRPr>
          </a:p>
        </p:txBody>
      </p:sp>
      <p:cxnSp>
        <p:nvCxnSpPr>
          <p:cNvPr id="32" name="Straight Connector 31"/>
          <p:cNvCxnSpPr/>
          <p:nvPr userDrawn="1"/>
        </p:nvCxnSpPr>
        <p:spPr>
          <a:xfrm>
            <a:off x="2503547" y="2861389"/>
            <a:ext cx="0" cy="131214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 Placeholder 6"/>
          <p:cNvSpPr>
            <a:spLocks noGrp="1"/>
          </p:cNvSpPr>
          <p:nvPr>
            <p:ph type="body" sz="quarter" idx="21" hasCustomPrompt="1"/>
          </p:nvPr>
        </p:nvSpPr>
        <p:spPr>
          <a:xfrm>
            <a:off x="2618276" y="2924434"/>
            <a:ext cx="1672115" cy="1249104"/>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click to </a:t>
            </a:r>
            <a:r>
              <a:rPr lang="en-AU" dirty="0"/>
              <a:t>add text</a:t>
            </a:r>
            <a:endParaRPr lang="en-US" dirty="0"/>
          </a:p>
        </p:txBody>
      </p:sp>
      <p:sp>
        <p:nvSpPr>
          <p:cNvPr id="41" name="Text Placeholder 10"/>
          <p:cNvSpPr txBox="1">
            <a:spLocks/>
          </p:cNvSpPr>
          <p:nvPr userDrawn="1"/>
        </p:nvSpPr>
        <p:spPr>
          <a:xfrm>
            <a:off x="2600655" y="2790519"/>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2</a:t>
            </a:r>
            <a:endParaRPr lang="en-AU" b="0" baseline="0" dirty="0">
              <a:solidFill>
                <a:schemeClr val="tx2"/>
              </a:solidFill>
              <a:ea typeface="SimHei" panose="02010609060101010101" pitchFamily="49" charset="-122"/>
            </a:endParaRPr>
          </a:p>
        </p:txBody>
      </p:sp>
      <p:sp>
        <p:nvSpPr>
          <p:cNvPr id="45" name="Chart Placeholder 25"/>
          <p:cNvSpPr>
            <a:spLocks noGrp="1"/>
          </p:cNvSpPr>
          <p:nvPr>
            <p:ph type="chart" sz="quarter" idx="17"/>
          </p:nvPr>
        </p:nvSpPr>
        <p:spPr>
          <a:xfrm>
            <a:off x="469062" y="1341835"/>
            <a:ext cx="3965575" cy="1393031"/>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46" name="Text Placeholder 3"/>
          <p:cNvSpPr>
            <a:spLocks noGrp="1"/>
          </p:cNvSpPr>
          <p:nvPr>
            <p:ph type="body" sz="quarter" idx="15"/>
          </p:nvPr>
        </p:nvSpPr>
        <p:spPr>
          <a:xfrm>
            <a:off x="4717968" y="1042987"/>
            <a:ext cx="3957720" cy="1698929"/>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50" name="Text Placeholder 31"/>
          <p:cNvSpPr>
            <a:spLocks noGrp="1"/>
          </p:cNvSpPr>
          <p:nvPr>
            <p:ph type="body" sz="quarter" idx="24" hasCustomPrompt="1"/>
          </p:nvPr>
        </p:nvSpPr>
        <p:spPr>
          <a:xfrm>
            <a:off x="469063"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55" name="Text Placeholder 3"/>
          <p:cNvSpPr>
            <a:spLocks noGrp="1"/>
          </p:cNvSpPr>
          <p:nvPr>
            <p:ph type="body" sz="quarter" idx="25"/>
          </p:nvPr>
        </p:nvSpPr>
        <p:spPr>
          <a:xfrm>
            <a:off x="6769275" y="2868085"/>
            <a:ext cx="1908000" cy="13054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0" name="Straight Connector 19"/>
          <p:cNvCxnSpPr/>
          <p:nvPr userDrawn="1"/>
        </p:nvCxnSpPr>
        <p:spPr>
          <a:xfrm flipH="1">
            <a:off x="4575407" y="1048544"/>
            <a:ext cx="1" cy="312499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3"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4"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558801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bination 2_Text/Graph_2 Col">
    <p:spTree>
      <p:nvGrpSpPr>
        <p:cNvPr id="1" name=""/>
        <p:cNvGrpSpPr/>
        <p:nvPr/>
      </p:nvGrpSpPr>
      <p:grpSpPr>
        <a:xfrm>
          <a:off x="0" y="0"/>
          <a:ext cx="0" cy="0"/>
          <a:chOff x="0" y="0"/>
          <a:chExt cx="0" cy="0"/>
        </a:xfrm>
      </p:grpSpPr>
      <p:sp>
        <p:nvSpPr>
          <p:cNvPr id="24"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5" name="Text Placeholder 3"/>
          <p:cNvSpPr>
            <a:spLocks noGrp="1"/>
          </p:cNvSpPr>
          <p:nvPr>
            <p:ph type="body" sz="quarter" idx="18"/>
          </p:nvPr>
        </p:nvSpPr>
        <p:spPr>
          <a:xfrm>
            <a:off x="477838" y="2287588"/>
            <a:ext cx="1908000" cy="1224353"/>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16" name="Text Placeholder 2"/>
          <p:cNvSpPr>
            <a:spLocks noGrp="1"/>
          </p:cNvSpPr>
          <p:nvPr>
            <p:ph type="body" sz="quarter" idx="20" hasCustomPrompt="1"/>
          </p:nvPr>
        </p:nvSpPr>
        <p:spPr>
          <a:xfrm>
            <a:off x="2555243" y="2219482"/>
            <a:ext cx="1864688"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7" name="Text Placeholder 35"/>
          <p:cNvSpPr>
            <a:spLocks noGrp="1"/>
          </p:cNvSpPr>
          <p:nvPr>
            <p:ph type="body" sz="quarter" idx="13" hasCustomPrompt="1"/>
          </p:nvPr>
        </p:nvSpPr>
        <p:spPr>
          <a:xfrm>
            <a:off x="2555243" y="2491008"/>
            <a:ext cx="1868312" cy="1682530"/>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a:t>
            </a:r>
            <a:endParaRPr lang="en-US" dirty="0"/>
          </a:p>
        </p:txBody>
      </p:sp>
      <p:sp>
        <p:nvSpPr>
          <p:cNvPr id="18" name="Text Placeholder 2"/>
          <p:cNvSpPr>
            <a:spLocks noGrp="1"/>
          </p:cNvSpPr>
          <p:nvPr>
            <p:ph type="body" sz="quarter" idx="17" hasCustomPrompt="1"/>
          </p:nvPr>
        </p:nvSpPr>
        <p:spPr>
          <a:xfrm>
            <a:off x="469156" y="1328738"/>
            <a:ext cx="3960813" cy="817562"/>
          </a:xfrm>
          <a:prstGeom prst="rect">
            <a:avLst/>
          </a:prstGeom>
        </p:spPr>
        <p:txBody>
          <a:bodyPr vert="horz" lIns="0" tIns="0" rIns="0" bIns="0"/>
          <a:lstStyle>
            <a:lvl1pPr marL="0" indent="0">
              <a:buNone/>
              <a:defRPr lang="en-US" sz="13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intro paragraph click to edit intro paragraph click to edit intro paragraph click to edit intro paragraph click to edit intro paragraph click to edit intro paragraph</a:t>
            </a:r>
            <a:endParaRPr lang="en-US" dirty="0"/>
          </a:p>
        </p:txBody>
      </p:sp>
      <p:sp>
        <p:nvSpPr>
          <p:cNvPr id="25"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14" name="Straight Connector 13"/>
          <p:cNvCxnSpPr/>
          <p:nvPr userDrawn="1"/>
        </p:nvCxnSpPr>
        <p:spPr>
          <a:xfrm>
            <a:off x="4575405"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 Placeholder 31"/>
          <p:cNvSpPr>
            <a:spLocks noGrp="1"/>
          </p:cNvSpPr>
          <p:nvPr>
            <p:ph type="body" sz="quarter" idx="26" hasCustomPrompt="1"/>
          </p:nvPr>
        </p:nvSpPr>
        <p:spPr>
          <a:xfrm>
            <a:off x="469063"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6"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9"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4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580075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bination 3_Text/Graph_2 Col">
    <p:spTree>
      <p:nvGrpSpPr>
        <p:cNvPr id="1" name=""/>
        <p:cNvGrpSpPr/>
        <p:nvPr/>
      </p:nvGrpSpPr>
      <p:grpSpPr>
        <a:xfrm>
          <a:off x="0" y="0"/>
          <a:ext cx="0" cy="0"/>
          <a:chOff x="0" y="0"/>
          <a:chExt cx="0" cy="0"/>
        </a:xfrm>
      </p:grpSpPr>
      <p:sp>
        <p:nvSpPr>
          <p:cNvPr id="19" name="Text Placeholder 2"/>
          <p:cNvSpPr>
            <a:spLocks noGrp="1"/>
          </p:cNvSpPr>
          <p:nvPr>
            <p:ph type="body" sz="quarter" idx="17" hasCustomPrompt="1"/>
          </p:nvPr>
        </p:nvSpPr>
        <p:spPr>
          <a:xfrm>
            <a:off x="476691" y="1049338"/>
            <a:ext cx="3950848"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a:t>
            </a:r>
            <a:r>
              <a:rPr lang="en-US" dirty="0"/>
              <a:t> </a:t>
            </a:r>
            <a:r>
              <a:rPr lang="en-AU" dirty="0"/>
              <a:t>click to edit intro paragraph</a:t>
            </a:r>
            <a:endParaRPr lang="en-US" dirty="0"/>
          </a:p>
        </p:txBody>
      </p:sp>
      <p:sp>
        <p:nvSpPr>
          <p:cNvPr id="14" name="Text Placeholder 6"/>
          <p:cNvSpPr>
            <a:spLocks noGrp="1"/>
          </p:cNvSpPr>
          <p:nvPr>
            <p:ph type="body" sz="quarter" idx="23" hasCustomPrompt="1"/>
          </p:nvPr>
        </p:nvSpPr>
        <p:spPr>
          <a:xfrm>
            <a:off x="477903" y="1765300"/>
            <a:ext cx="39496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3"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cxnSp>
        <p:nvCxnSpPr>
          <p:cNvPr id="12" name="Straight Connector 11"/>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4"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65620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bination 4_Text/Graph_2 Col_Qtr">
    <p:spTree>
      <p:nvGrpSpPr>
        <p:cNvPr id="1" name=""/>
        <p:cNvGrpSpPr/>
        <p:nvPr/>
      </p:nvGrpSpPr>
      <p:grpSpPr>
        <a:xfrm>
          <a:off x="0" y="0"/>
          <a:ext cx="0" cy="0"/>
          <a:chOff x="0" y="0"/>
          <a:chExt cx="0" cy="0"/>
        </a:xfrm>
      </p:grpSpPr>
      <p:sp>
        <p:nvSpPr>
          <p:cNvPr id="18" name="Chart Placeholder 25"/>
          <p:cNvSpPr>
            <a:spLocks noGrp="1"/>
          </p:cNvSpPr>
          <p:nvPr>
            <p:ph type="chart" sz="quarter" idx="30"/>
          </p:nvPr>
        </p:nvSpPr>
        <p:spPr>
          <a:xfrm>
            <a:off x="4721226" y="1248967"/>
            <a:ext cx="396557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6"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7"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8" name="Text Placeholder 2"/>
          <p:cNvSpPr>
            <a:spLocks noGrp="1"/>
          </p:cNvSpPr>
          <p:nvPr>
            <p:ph type="body" sz="quarter" idx="17" hasCustomPrompt="1"/>
          </p:nvPr>
        </p:nvSpPr>
        <p:spPr>
          <a:xfrm>
            <a:off x="476691" y="1049338"/>
            <a:ext cx="3950848"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a:t>
            </a:r>
            <a:r>
              <a:rPr lang="en-US" dirty="0"/>
              <a:t> </a:t>
            </a:r>
            <a:r>
              <a:rPr lang="en-AU" dirty="0"/>
              <a:t>click to edit intro paragraph</a:t>
            </a:r>
            <a:endParaRPr lang="en-US" dirty="0"/>
          </a:p>
        </p:txBody>
      </p:sp>
      <p:sp>
        <p:nvSpPr>
          <p:cNvPr id="29" name="Text Placeholder 6"/>
          <p:cNvSpPr>
            <a:spLocks noGrp="1"/>
          </p:cNvSpPr>
          <p:nvPr>
            <p:ph type="body" sz="quarter" idx="23" hasCustomPrompt="1"/>
          </p:nvPr>
        </p:nvSpPr>
        <p:spPr>
          <a:xfrm>
            <a:off x="477903" y="1765300"/>
            <a:ext cx="39496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32" name="Chart Placeholder 25"/>
          <p:cNvSpPr>
            <a:spLocks noGrp="1"/>
          </p:cNvSpPr>
          <p:nvPr>
            <p:ph type="chart" sz="quarter" idx="31"/>
          </p:nvPr>
        </p:nvSpPr>
        <p:spPr>
          <a:xfrm>
            <a:off x="4721226" y="2864177"/>
            <a:ext cx="396557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33" name="Text Placeholder 31"/>
          <p:cNvSpPr>
            <a:spLocks noGrp="1"/>
          </p:cNvSpPr>
          <p:nvPr>
            <p:ph type="body" sz="quarter" idx="32" hasCustomPrompt="1"/>
          </p:nvPr>
        </p:nvSpPr>
        <p:spPr>
          <a:xfrm>
            <a:off x="4719638" y="260715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34" name="Straight Connector 33"/>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9302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bination 5_Graph_2-up">
    <p:spTree>
      <p:nvGrpSpPr>
        <p:cNvPr id="1" name=""/>
        <p:cNvGrpSpPr/>
        <p:nvPr/>
      </p:nvGrpSpPr>
      <p:grpSpPr>
        <a:xfrm>
          <a:off x="0" y="0"/>
          <a:ext cx="0" cy="0"/>
          <a:chOff x="0" y="0"/>
          <a:chExt cx="0" cy="0"/>
        </a:xfrm>
      </p:grpSpPr>
      <p:sp>
        <p:nvSpPr>
          <p:cNvPr id="25"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28" name="Chart Placeholder 25"/>
          <p:cNvSpPr>
            <a:spLocks noGrp="1"/>
          </p:cNvSpPr>
          <p:nvPr>
            <p:ph type="chart" sz="quarter" idx="23"/>
          </p:nvPr>
        </p:nvSpPr>
        <p:spPr>
          <a:xfrm>
            <a:off x="478587" y="1328738"/>
            <a:ext cx="3948951"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2"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3" name="Text Placeholder 37"/>
          <p:cNvSpPr>
            <a:spLocks noGrp="1"/>
          </p:cNvSpPr>
          <p:nvPr>
            <p:ph type="body" sz="quarter" idx="25" hasCustomPrompt="1"/>
          </p:nvPr>
        </p:nvSpPr>
        <p:spPr>
          <a:xfrm>
            <a:off x="469062" y="4246563"/>
            <a:ext cx="3958476"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1" name="Text Placeholder 37"/>
          <p:cNvSpPr>
            <a:spLocks noGrp="1"/>
          </p:cNvSpPr>
          <p:nvPr>
            <p:ph type="body" sz="quarter" idx="26" hasCustomPrompt="1"/>
          </p:nvPr>
        </p:nvSpPr>
        <p:spPr>
          <a:xfrm>
            <a:off x="4718799" y="4246563"/>
            <a:ext cx="3958476"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2" name="Text Placeholder 31"/>
          <p:cNvSpPr>
            <a:spLocks noGrp="1"/>
          </p:cNvSpPr>
          <p:nvPr>
            <p:ph type="body" sz="quarter" idx="24" hasCustomPrompt="1"/>
          </p:nvPr>
        </p:nvSpPr>
        <p:spPr>
          <a:xfrm>
            <a:off x="469063" y="991949"/>
            <a:ext cx="3958475"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23" name="Straight Connector 22"/>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893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bination 6_Text/Graph_3 col">
    <p:spTree>
      <p:nvGrpSpPr>
        <p:cNvPr id="1" name=""/>
        <p:cNvGrpSpPr/>
        <p:nvPr/>
      </p:nvGrpSpPr>
      <p:grpSpPr>
        <a:xfrm>
          <a:off x="0" y="0"/>
          <a:ext cx="0" cy="0"/>
          <a:chOff x="0" y="0"/>
          <a:chExt cx="0" cy="0"/>
        </a:xfrm>
      </p:grpSpPr>
      <p:sp>
        <p:nvSpPr>
          <p:cNvPr id="20" name="Chart Placeholder 25"/>
          <p:cNvSpPr>
            <a:spLocks noGrp="1"/>
          </p:cNvSpPr>
          <p:nvPr>
            <p:ph type="chart" sz="quarter" idx="19"/>
          </p:nvPr>
        </p:nvSpPr>
        <p:spPr>
          <a:xfrm>
            <a:off x="2664112" y="1335088"/>
            <a:ext cx="6013164"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8"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9"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3" name="Text Placeholder 2"/>
          <p:cNvSpPr>
            <a:spLocks noGrp="1"/>
          </p:cNvSpPr>
          <p:nvPr>
            <p:ph type="body" sz="quarter" idx="17" hasCustomPrompt="1"/>
          </p:nvPr>
        </p:nvSpPr>
        <p:spPr>
          <a:xfrm>
            <a:off x="476691" y="1049338"/>
            <a:ext cx="1880747"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a:t>
            </a:r>
            <a:endParaRPr lang="en-US" dirty="0"/>
          </a:p>
        </p:txBody>
      </p:sp>
      <p:sp>
        <p:nvSpPr>
          <p:cNvPr id="24" name="Text Placeholder 6"/>
          <p:cNvSpPr>
            <a:spLocks noGrp="1"/>
          </p:cNvSpPr>
          <p:nvPr>
            <p:ph type="body" sz="quarter" idx="23" hasCustomPrompt="1"/>
          </p:nvPr>
        </p:nvSpPr>
        <p:spPr>
          <a:xfrm>
            <a:off x="477903" y="1765300"/>
            <a:ext cx="18795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cxnSp>
        <p:nvCxnSpPr>
          <p:cNvPr id="27" name="Straight Connector 26"/>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0103270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bination 7_Text/Graph_3 col">
    <p:spTree>
      <p:nvGrpSpPr>
        <p:cNvPr id="1" name=""/>
        <p:cNvGrpSpPr/>
        <p:nvPr/>
      </p:nvGrpSpPr>
      <p:grpSpPr>
        <a:xfrm>
          <a:off x="0" y="0"/>
          <a:ext cx="0" cy="0"/>
          <a:chOff x="0" y="0"/>
          <a:chExt cx="0" cy="0"/>
        </a:xfrm>
      </p:grpSpPr>
      <p:sp>
        <p:nvSpPr>
          <p:cNvPr id="1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0" name="Text Placeholder 35"/>
          <p:cNvSpPr>
            <a:spLocks noGrp="1"/>
          </p:cNvSpPr>
          <p:nvPr>
            <p:ph type="body" sz="quarter" idx="22" hasCustomPrompt="1"/>
          </p:nvPr>
        </p:nvSpPr>
        <p:spPr>
          <a:xfrm>
            <a:off x="475571" y="2397126"/>
            <a:ext cx="1881867" cy="1776412"/>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1" name="Text Placeholder 3"/>
          <p:cNvSpPr>
            <a:spLocks noGrp="1"/>
          </p:cNvSpPr>
          <p:nvPr>
            <p:ph type="body" sz="quarter" idx="20"/>
          </p:nvPr>
        </p:nvSpPr>
        <p:spPr>
          <a:xfrm>
            <a:off x="475569" y="1049338"/>
            <a:ext cx="1881869" cy="1238250"/>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3" name="Straight Connector 22"/>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6" name="Chart Placeholder 25"/>
          <p:cNvSpPr>
            <a:spLocks noGrp="1"/>
          </p:cNvSpPr>
          <p:nvPr>
            <p:ph type="chart" sz="quarter" idx="19"/>
          </p:nvPr>
        </p:nvSpPr>
        <p:spPr>
          <a:xfrm>
            <a:off x="2664112" y="1335088"/>
            <a:ext cx="6013164"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Tree>
    <p:extLst>
      <p:ext uri="{BB962C8B-B14F-4D97-AF65-F5344CB8AC3E}">
        <p14:creationId xmlns:p14="http://schemas.microsoft.com/office/powerpoint/2010/main" val="8029598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_Full Page">
    <p:spTree>
      <p:nvGrpSpPr>
        <p:cNvPr id="1" name=""/>
        <p:cNvGrpSpPr/>
        <p:nvPr/>
      </p:nvGrpSpPr>
      <p:grpSpPr>
        <a:xfrm>
          <a:off x="0" y="0"/>
          <a:ext cx="0" cy="0"/>
          <a:chOff x="0" y="0"/>
          <a:chExt cx="0" cy="0"/>
        </a:xfrm>
      </p:grpSpPr>
      <p:sp>
        <p:nvSpPr>
          <p:cNvPr id="7" name="Chart Placeholder 25"/>
          <p:cNvSpPr>
            <a:spLocks noGrp="1"/>
          </p:cNvSpPr>
          <p:nvPr>
            <p:ph type="chart" sz="quarter" idx="19"/>
          </p:nvPr>
        </p:nvSpPr>
        <p:spPr>
          <a:xfrm>
            <a:off x="475414" y="1335088"/>
            <a:ext cx="8201862"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9"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2"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21167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3 Presenters">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790A14D-A264-411F-A1E4-DFEEA17933C2}"/>
              </a:ext>
            </a:extLst>
          </p:cNvPr>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8" name="Rectangle 37"/>
          <p:cNvSpPr/>
          <p:nvPr userDrawn="1"/>
        </p:nvSpPr>
        <p:spPr>
          <a:xfrm>
            <a:off x="471907" y="2301040"/>
            <a:ext cx="3959225" cy="14962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40"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41"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42"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45" name="Text Placeholder 30"/>
          <p:cNvSpPr>
            <a:spLocks noGrp="1"/>
          </p:cNvSpPr>
          <p:nvPr>
            <p:ph type="body" sz="quarter" idx="14" hasCustomPrompt="1"/>
          </p:nvPr>
        </p:nvSpPr>
        <p:spPr>
          <a:xfrm>
            <a:off x="597189" y="2858504"/>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6" name="Text Placeholder 34"/>
          <p:cNvSpPr>
            <a:spLocks noGrp="1"/>
          </p:cNvSpPr>
          <p:nvPr>
            <p:ph type="body" sz="quarter" idx="15" hasCustomPrompt="1"/>
          </p:nvPr>
        </p:nvSpPr>
        <p:spPr>
          <a:xfrm>
            <a:off x="597189" y="3059912"/>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47" name="Text Placeholder 30"/>
          <p:cNvSpPr>
            <a:spLocks noGrp="1"/>
          </p:cNvSpPr>
          <p:nvPr>
            <p:ph type="body" sz="quarter" idx="16" hasCustomPrompt="1"/>
          </p:nvPr>
        </p:nvSpPr>
        <p:spPr>
          <a:xfrm>
            <a:off x="597189" y="3319715"/>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8" name="Text Placeholder 34"/>
          <p:cNvSpPr>
            <a:spLocks noGrp="1"/>
          </p:cNvSpPr>
          <p:nvPr>
            <p:ph type="body" sz="quarter" idx="17" hasCustomPrompt="1"/>
          </p:nvPr>
        </p:nvSpPr>
        <p:spPr>
          <a:xfrm>
            <a:off x="597189" y="352112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5" name="Picture 14"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8" name="Text Placeholder 30"/>
          <p:cNvSpPr>
            <a:spLocks noGrp="1"/>
          </p:cNvSpPr>
          <p:nvPr>
            <p:ph type="body" sz="quarter" idx="18"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19" name="Text Placeholder 34"/>
          <p:cNvSpPr>
            <a:spLocks noGrp="1"/>
          </p:cNvSpPr>
          <p:nvPr>
            <p:ph type="body" sz="quarter" idx="19"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17" name="Rectangle 16">
            <a:extLst>
              <a:ext uri="{FF2B5EF4-FFF2-40B4-BE49-F238E27FC236}">
                <a16:creationId xmlns:a16="http://schemas.microsoft.com/office/drawing/2014/main" id="{DB292B27-B784-4C04-9A67-5C477D7CADAA}"/>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Tree>
    <p:extLst>
      <p:ext uri="{BB962C8B-B14F-4D97-AF65-F5344CB8AC3E}">
        <p14:creationId xmlns:p14="http://schemas.microsoft.com/office/powerpoint/2010/main" val="1942741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274788"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9" name="Chart Placeholder 25"/>
          <p:cNvSpPr>
            <a:spLocks noGrp="1"/>
          </p:cNvSpPr>
          <p:nvPr>
            <p:ph type="chart" sz="quarter" idx="24"/>
          </p:nvPr>
        </p:nvSpPr>
        <p:spPr>
          <a:xfrm>
            <a:off x="6080513"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26" name="Text Placeholder 37"/>
          <p:cNvSpPr>
            <a:spLocks noGrp="1"/>
          </p:cNvSpPr>
          <p:nvPr>
            <p:ph type="body" sz="quarter" idx="14" hasCustomPrompt="1"/>
          </p:nvPr>
        </p:nvSpPr>
        <p:spPr>
          <a:xfrm>
            <a:off x="469062"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0" name="Text Placeholder 37"/>
          <p:cNvSpPr>
            <a:spLocks noGrp="1"/>
          </p:cNvSpPr>
          <p:nvPr>
            <p:ph type="body" sz="quarter" idx="28" hasCustomPrompt="1"/>
          </p:nvPr>
        </p:nvSpPr>
        <p:spPr>
          <a:xfrm>
            <a:off x="3274788"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37"/>
          <p:cNvSpPr>
            <a:spLocks noGrp="1"/>
          </p:cNvSpPr>
          <p:nvPr>
            <p:ph type="body" sz="quarter" idx="29" hasCustomPrompt="1"/>
          </p:nvPr>
        </p:nvSpPr>
        <p:spPr>
          <a:xfrm>
            <a:off x="6080513"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cxnSp>
        <p:nvCxnSpPr>
          <p:cNvPr id="35" name="Straight Connector 34"/>
          <p:cNvCxnSpPr/>
          <p:nvPr userDrawn="1"/>
        </p:nvCxnSpPr>
        <p:spPr>
          <a:xfrm>
            <a:off x="59753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1686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 Placeholder 2"/>
          <p:cNvSpPr>
            <a:spLocks noGrp="1"/>
          </p:cNvSpPr>
          <p:nvPr>
            <p:ph type="body" sz="quarter" idx="18" hasCustomPrompt="1"/>
          </p:nvPr>
        </p:nvSpPr>
        <p:spPr>
          <a:xfrm>
            <a:off x="469062"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6" name="Text Placeholder 2"/>
          <p:cNvSpPr>
            <a:spLocks noGrp="1"/>
          </p:cNvSpPr>
          <p:nvPr>
            <p:ph type="body" sz="quarter" idx="20" hasCustomPrompt="1"/>
          </p:nvPr>
        </p:nvSpPr>
        <p:spPr>
          <a:xfrm>
            <a:off x="3274788"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7" name="Text Placeholder 2"/>
          <p:cNvSpPr>
            <a:spLocks noGrp="1"/>
          </p:cNvSpPr>
          <p:nvPr>
            <p:ph type="body" sz="quarter" idx="22" hasCustomPrompt="1"/>
          </p:nvPr>
        </p:nvSpPr>
        <p:spPr>
          <a:xfrm>
            <a:off x="6080513"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0" name="Text Placeholder 6"/>
          <p:cNvSpPr>
            <a:spLocks noGrp="1"/>
          </p:cNvSpPr>
          <p:nvPr>
            <p:ph type="body" sz="quarter" idx="25" hasCustomPrompt="1"/>
          </p:nvPr>
        </p:nvSpPr>
        <p:spPr>
          <a:xfrm>
            <a:off x="469062" y="1328737"/>
            <a:ext cx="2592000" cy="2844801"/>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3"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4"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547785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274788"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9" name="Chart Placeholder 25"/>
          <p:cNvSpPr>
            <a:spLocks noGrp="1"/>
          </p:cNvSpPr>
          <p:nvPr>
            <p:ph type="chart" sz="quarter" idx="24"/>
          </p:nvPr>
        </p:nvSpPr>
        <p:spPr>
          <a:xfrm>
            <a:off x="6080513"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27" name="Chart Placeholder 25"/>
          <p:cNvSpPr>
            <a:spLocks noGrp="1"/>
          </p:cNvSpPr>
          <p:nvPr>
            <p:ph type="chart" sz="quarter" idx="27"/>
          </p:nvPr>
        </p:nvSpPr>
        <p:spPr>
          <a:xfrm>
            <a:off x="468313" y="1328738"/>
            <a:ext cx="2592749"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6"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7" name="Text Placeholder 37"/>
          <p:cNvSpPr>
            <a:spLocks noGrp="1"/>
          </p:cNvSpPr>
          <p:nvPr>
            <p:ph type="body" sz="quarter" idx="14" hasCustomPrompt="1"/>
          </p:nvPr>
        </p:nvSpPr>
        <p:spPr>
          <a:xfrm>
            <a:off x="469062"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6" name="Text Placeholder 37"/>
          <p:cNvSpPr>
            <a:spLocks noGrp="1"/>
          </p:cNvSpPr>
          <p:nvPr>
            <p:ph type="body" sz="quarter" idx="28" hasCustomPrompt="1"/>
          </p:nvPr>
        </p:nvSpPr>
        <p:spPr>
          <a:xfrm>
            <a:off x="3274788"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0" name="Text Placeholder 37"/>
          <p:cNvSpPr>
            <a:spLocks noGrp="1"/>
          </p:cNvSpPr>
          <p:nvPr>
            <p:ph type="body" sz="quarter" idx="29" hasCustomPrompt="1"/>
          </p:nvPr>
        </p:nvSpPr>
        <p:spPr>
          <a:xfrm>
            <a:off x="6080513"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2"/>
          <p:cNvSpPr>
            <a:spLocks noGrp="1"/>
          </p:cNvSpPr>
          <p:nvPr>
            <p:ph type="body" sz="quarter" idx="18" hasCustomPrompt="1"/>
          </p:nvPr>
        </p:nvSpPr>
        <p:spPr>
          <a:xfrm>
            <a:off x="469062"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4" name="Text Placeholder 2"/>
          <p:cNvSpPr>
            <a:spLocks noGrp="1"/>
          </p:cNvSpPr>
          <p:nvPr>
            <p:ph type="body" sz="quarter" idx="20" hasCustomPrompt="1"/>
          </p:nvPr>
        </p:nvSpPr>
        <p:spPr>
          <a:xfrm>
            <a:off x="3274788"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5" name="Text Placeholder 2"/>
          <p:cNvSpPr>
            <a:spLocks noGrp="1"/>
          </p:cNvSpPr>
          <p:nvPr>
            <p:ph type="body" sz="quarter" idx="22" hasCustomPrompt="1"/>
          </p:nvPr>
        </p:nvSpPr>
        <p:spPr>
          <a:xfrm>
            <a:off x="6080513"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36" name="Straight Connector 35"/>
          <p:cNvCxnSpPr/>
          <p:nvPr userDrawn="1"/>
        </p:nvCxnSpPr>
        <p:spPr>
          <a:xfrm>
            <a:off x="59753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1686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785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bination 8_Graph_4-up ">
    <p:spTree>
      <p:nvGrpSpPr>
        <p:cNvPr id="1" name=""/>
        <p:cNvGrpSpPr/>
        <p:nvPr/>
      </p:nvGrpSpPr>
      <p:grpSpPr>
        <a:xfrm>
          <a:off x="0" y="0"/>
          <a:ext cx="0" cy="0"/>
          <a:chOff x="0" y="0"/>
          <a:chExt cx="0" cy="0"/>
        </a:xfrm>
      </p:grpSpPr>
      <p:sp>
        <p:nvSpPr>
          <p:cNvPr id="32" name="Text Placeholder 37"/>
          <p:cNvSpPr>
            <a:spLocks noGrp="1"/>
          </p:cNvSpPr>
          <p:nvPr>
            <p:ph type="body" sz="quarter" idx="14" hasCustomPrompt="1"/>
          </p:nvPr>
        </p:nvSpPr>
        <p:spPr>
          <a:xfrm>
            <a:off x="469063" y="4169749"/>
            <a:ext cx="3952459"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3" name="Text Placeholder 37"/>
          <p:cNvSpPr>
            <a:spLocks noGrp="1"/>
          </p:cNvSpPr>
          <p:nvPr>
            <p:ph type="body" sz="quarter" idx="22" hasCustomPrompt="1"/>
          </p:nvPr>
        </p:nvSpPr>
        <p:spPr>
          <a:xfrm>
            <a:off x="4721226" y="4169749"/>
            <a:ext cx="3952459"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5" name="Chart Placeholder 25"/>
          <p:cNvSpPr>
            <a:spLocks noGrp="1"/>
          </p:cNvSpPr>
          <p:nvPr>
            <p:ph type="chart" sz="quarter" idx="30"/>
          </p:nvPr>
        </p:nvSpPr>
        <p:spPr>
          <a:xfrm>
            <a:off x="4721226" y="1248967"/>
            <a:ext cx="3956049"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26" name="Text Placeholder 31"/>
          <p:cNvSpPr>
            <a:spLocks noGrp="1"/>
          </p:cNvSpPr>
          <p:nvPr>
            <p:ph type="body" sz="quarter" idx="21" hasCustomPrompt="1"/>
          </p:nvPr>
        </p:nvSpPr>
        <p:spPr>
          <a:xfrm>
            <a:off x="4725988" y="99194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7" name="Chart Placeholder 25"/>
          <p:cNvSpPr>
            <a:spLocks noGrp="1"/>
          </p:cNvSpPr>
          <p:nvPr>
            <p:ph type="chart" sz="quarter" idx="31"/>
          </p:nvPr>
        </p:nvSpPr>
        <p:spPr>
          <a:xfrm>
            <a:off x="4721226" y="2864177"/>
            <a:ext cx="3956049"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28" name="Text Placeholder 31"/>
          <p:cNvSpPr>
            <a:spLocks noGrp="1"/>
          </p:cNvSpPr>
          <p:nvPr>
            <p:ph type="body" sz="quarter" idx="32" hasCustomPrompt="1"/>
          </p:nvPr>
        </p:nvSpPr>
        <p:spPr>
          <a:xfrm>
            <a:off x="4725988" y="260715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29" name="Straight Connector 28"/>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Chart Placeholder 25"/>
          <p:cNvSpPr>
            <a:spLocks noGrp="1"/>
          </p:cNvSpPr>
          <p:nvPr>
            <p:ph type="chart" sz="quarter" idx="33"/>
          </p:nvPr>
        </p:nvSpPr>
        <p:spPr>
          <a:xfrm>
            <a:off x="468313" y="1248967"/>
            <a:ext cx="395922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31" name="Text Placeholder 31"/>
          <p:cNvSpPr>
            <a:spLocks noGrp="1"/>
          </p:cNvSpPr>
          <p:nvPr>
            <p:ph type="body" sz="quarter" idx="34" hasCustomPrompt="1"/>
          </p:nvPr>
        </p:nvSpPr>
        <p:spPr>
          <a:xfrm>
            <a:off x="476251" y="99194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4" name="Chart Placeholder 25"/>
          <p:cNvSpPr>
            <a:spLocks noGrp="1"/>
          </p:cNvSpPr>
          <p:nvPr>
            <p:ph type="chart" sz="quarter" idx="35"/>
          </p:nvPr>
        </p:nvSpPr>
        <p:spPr>
          <a:xfrm>
            <a:off x="468313" y="2864177"/>
            <a:ext cx="395922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36" name="Text Placeholder 31"/>
          <p:cNvSpPr>
            <a:spLocks noGrp="1"/>
          </p:cNvSpPr>
          <p:nvPr>
            <p:ph type="body" sz="quarter" idx="36" hasCustomPrompt="1"/>
          </p:nvPr>
        </p:nvSpPr>
        <p:spPr>
          <a:xfrm>
            <a:off x="476251" y="260715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420843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bination 9_Text/Table_3 col ">
    <p:spTree>
      <p:nvGrpSpPr>
        <p:cNvPr id="1" name=""/>
        <p:cNvGrpSpPr/>
        <p:nvPr/>
      </p:nvGrpSpPr>
      <p:grpSpPr>
        <a:xfrm>
          <a:off x="0" y="0"/>
          <a:ext cx="0" cy="0"/>
          <a:chOff x="0" y="0"/>
          <a:chExt cx="0" cy="0"/>
        </a:xfrm>
      </p:grpSpPr>
      <p:sp>
        <p:nvSpPr>
          <p:cNvPr id="30" name="Table Placeholder 2"/>
          <p:cNvSpPr>
            <a:spLocks noGrp="1"/>
          </p:cNvSpPr>
          <p:nvPr>
            <p:ph type="tbl" sz="quarter" idx="17"/>
          </p:nvPr>
        </p:nvSpPr>
        <p:spPr>
          <a:xfrm>
            <a:off x="2664110" y="1335088"/>
            <a:ext cx="6013165"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1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8" name="Text Placeholder 35"/>
          <p:cNvSpPr>
            <a:spLocks noGrp="1"/>
          </p:cNvSpPr>
          <p:nvPr>
            <p:ph type="body" sz="quarter" idx="22" hasCustomPrompt="1"/>
          </p:nvPr>
        </p:nvSpPr>
        <p:spPr>
          <a:xfrm>
            <a:off x="475571" y="2397126"/>
            <a:ext cx="1881867" cy="1776412"/>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19" name="Text Placeholder 3"/>
          <p:cNvSpPr>
            <a:spLocks noGrp="1"/>
          </p:cNvSpPr>
          <p:nvPr>
            <p:ph type="body" sz="quarter" idx="20"/>
          </p:nvPr>
        </p:nvSpPr>
        <p:spPr>
          <a:xfrm>
            <a:off x="475569" y="1049338"/>
            <a:ext cx="1881869" cy="1238250"/>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0" name="Straight Connector 19"/>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788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_Full Page">
    <p:spTree>
      <p:nvGrpSpPr>
        <p:cNvPr id="1" name=""/>
        <p:cNvGrpSpPr/>
        <p:nvPr/>
      </p:nvGrpSpPr>
      <p:grpSpPr>
        <a:xfrm>
          <a:off x="0" y="0"/>
          <a:ext cx="0" cy="0"/>
          <a:chOff x="0" y="0"/>
          <a:chExt cx="0" cy="0"/>
        </a:xfrm>
      </p:grpSpPr>
      <p:sp>
        <p:nvSpPr>
          <p:cNvPr id="12" name="Table Placeholder 2"/>
          <p:cNvSpPr>
            <a:spLocks noGrp="1"/>
          </p:cNvSpPr>
          <p:nvPr>
            <p:ph type="tbl" sz="quarter" idx="17"/>
          </p:nvPr>
        </p:nvSpPr>
        <p:spPr>
          <a:xfrm>
            <a:off x="469063" y="1328738"/>
            <a:ext cx="8212137"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8"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9"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4"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765004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0" name="Title 6"/>
          <p:cNvSpPr txBox="1">
            <a:spLocks/>
          </p:cNvSpPr>
          <p:nvPr userDrawn="1"/>
        </p:nvSpPr>
        <p:spPr>
          <a:xfrm>
            <a:off x="470222" y="99281"/>
            <a:ext cx="8201045" cy="520020"/>
          </a:xfrm>
          <a:prstGeom prst="rect">
            <a:avLst/>
          </a:prstGeom>
        </p:spPr>
        <p:txBody>
          <a:bodyPr lIns="0" tIns="0" rIns="0" bIns="0" anchor="b" anchorCtr="0"/>
          <a:lst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a:lstStyle>
          <a:p>
            <a:r>
              <a:rPr lang="en-US" sz="2400" baseline="0" dirty="0">
                <a:solidFill>
                  <a:schemeClr val="tx2"/>
                </a:solidFill>
                <a:ea typeface="SimHei" panose="02010609060101010101" pitchFamily="49" charset="-122"/>
              </a:rPr>
              <a:t>Important information</a:t>
            </a:r>
          </a:p>
        </p:txBody>
      </p:sp>
      <p:sp>
        <p:nvSpPr>
          <p:cNvPr id="11" name="Text Placeholder 2"/>
          <p:cNvSpPr>
            <a:spLocks noGrp="1"/>
          </p:cNvSpPr>
          <p:nvPr>
            <p:ph type="body" sz="quarter" idx="10" hasCustomPrompt="1"/>
          </p:nvPr>
        </p:nvSpPr>
        <p:spPr>
          <a:xfrm>
            <a:off x="476572" y="1049339"/>
            <a:ext cx="8205467" cy="3124200"/>
          </a:xfrm>
          <a:prstGeom prst="rect">
            <a:avLst/>
          </a:prstGeom>
        </p:spPr>
        <p:txBody>
          <a:bodyPr vert="horz" lIns="0" tIns="0" rIns="0" bIns="0"/>
          <a:lstStyle>
            <a:lvl1pPr marL="0" indent="0" algn="l" defTabSz="912813" rtl="0" eaLnBrk="1" fontAlgn="base" hangingPunct="1">
              <a:spcBef>
                <a:spcPts val="300"/>
              </a:spcBef>
              <a:spcAft>
                <a:spcPts val="300"/>
              </a:spcAft>
              <a:buFont typeface="Wingdings" charset="0"/>
              <a:buNone/>
              <a:defRPr lang="en-US" sz="1000" b="0" kern="1200" baseline="0" dirty="0">
                <a:solidFill>
                  <a:schemeClr val="tx1"/>
                </a:solidFill>
                <a:latin typeface="Arial" charset="0"/>
                <a:ea typeface="SimHei" panose="02010609060101010101" pitchFamily="49" charset="-122"/>
                <a:cs typeface="ＭＳ Ｐゴシック" charset="0"/>
              </a:defRPr>
            </a:lvl1pPr>
          </a:lstStyle>
          <a:p>
            <a:pPr lvl="0"/>
            <a:r>
              <a:rPr lang="en-AU" dirty="0"/>
              <a:t>Click to add disclaimer</a:t>
            </a:r>
            <a:endParaRPr lang="en-US" dirty="0"/>
          </a:p>
        </p:txBody>
      </p:sp>
    </p:spTree>
    <p:extLst>
      <p:ext uri="{BB962C8B-B14F-4D97-AF65-F5344CB8AC3E}">
        <p14:creationId xmlns:p14="http://schemas.microsoft.com/office/powerpoint/2010/main" val="300325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_4 sections">
    <p:bg>
      <p:bgPr>
        <a:solidFill>
          <a:schemeClr val="bg1"/>
        </a:solidFill>
        <a:effectLst/>
      </p:bgPr>
    </p:bg>
    <p:spTree>
      <p:nvGrpSpPr>
        <p:cNvPr id="1" name=""/>
        <p:cNvGrpSpPr/>
        <p:nvPr/>
      </p:nvGrpSpPr>
      <p:grpSpPr>
        <a:xfrm>
          <a:off x="0" y="0"/>
          <a:ext cx="0" cy="0"/>
          <a:chOff x="0" y="0"/>
          <a:chExt cx="0" cy="0"/>
        </a:xfrm>
      </p:grpSpPr>
      <p:sp>
        <p:nvSpPr>
          <p:cNvPr id="28" name="Rectangle 27"/>
          <p:cNvSpPr/>
          <p:nvPr userDrawn="1"/>
        </p:nvSpPr>
        <p:spPr>
          <a:xfrm>
            <a:off x="471907" y="1886162"/>
            <a:ext cx="3959225" cy="500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29" name="Rectangle 28"/>
          <p:cNvSpPr/>
          <p:nvPr userDrawn="1"/>
        </p:nvSpPr>
        <p:spPr>
          <a:xfrm>
            <a:off x="471907" y="2323741"/>
            <a:ext cx="3959225" cy="1180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1" name="Text Placeholder 2"/>
          <p:cNvSpPr>
            <a:spLocks noGrp="1"/>
          </p:cNvSpPr>
          <p:nvPr>
            <p:ph type="body" sz="quarter" idx="10" hasCustomPrompt="1"/>
          </p:nvPr>
        </p:nvSpPr>
        <p:spPr>
          <a:xfrm>
            <a:off x="597872" y="2435989"/>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1</a:t>
            </a:r>
            <a:endParaRPr lang="en-US" dirty="0"/>
          </a:p>
        </p:txBody>
      </p:sp>
      <p:sp>
        <p:nvSpPr>
          <p:cNvPr id="32" name="Text Placeholder 2"/>
          <p:cNvSpPr>
            <a:spLocks noGrp="1"/>
          </p:cNvSpPr>
          <p:nvPr>
            <p:ph type="body" sz="quarter" idx="11" hasCustomPrompt="1"/>
          </p:nvPr>
        </p:nvSpPr>
        <p:spPr>
          <a:xfrm>
            <a:off x="597872" y="2691910"/>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2</a:t>
            </a:r>
            <a:endParaRPr lang="en-US" dirty="0"/>
          </a:p>
        </p:txBody>
      </p:sp>
      <p:sp>
        <p:nvSpPr>
          <p:cNvPr id="33" name="Text Placeholder 2"/>
          <p:cNvSpPr>
            <a:spLocks noGrp="1"/>
          </p:cNvSpPr>
          <p:nvPr>
            <p:ph type="body" sz="quarter" idx="12" hasCustomPrompt="1"/>
          </p:nvPr>
        </p:nvSpPr>
        <p:spPr>
          <a:xfrm>
            <a:off x="597872" y="2947831"/>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3</a:t>
            </a:r>
            <a:endParaRPr lang="en-US" dirty="0"/>
          </a:p>
        </p:txBody>
      </p:sp>
      <p:sp>
        <p:nvSpPr>
          <p:cNvPr id="34" name="Text Placeholder 2"/>
          <p:cNvSpPr>
            <a:spLocks noGrp="1"/>
          </p:cNvSpPr>
          <p:nvPr>
            <p:ph type="body" sz="quarter" idx="13" hasCustomPrompt="1"/>
          </p:nvPr>
        </p:nvSpPr>
        <p:spPr>
          <a:xfrm>
            <a:off x="597872" y="3203751"/>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4</a:t>
            </a:r>
            <a:endParaRPr lang="en-US" dirty="0"/>
          </a:p>
        </p:txBody>
      </p:sp>
      <p:cxnSp>
        <p:nvCxnSpPr>
          <p:cNvPr id="35" name="Straight Connector 34"/>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2" name="Text Placeholder 2"/>
          <p:cNvSpPr txBox="1">
            <a:spLocks/>
          </p:cNvSpPr>
          <p:nvPr userDrawn="1"/>
        </p:nvSpPr>
        <p:spPr bwMode="auto">
          <a:xfrm>
            <a:off x="597873" y="1947608"/>
            <a:ext cx="3833259" cy="216436"/>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baseline="0" dirty="0">
                <a:ea typeface="SimHei" panose="02010609060101010101" pitchFamily="49" charset="-122"/>
              </a:rPr>
              <a:t>Contents</a:t>
            </a:r>
            <a:endParaRPr lang="en-GB" sz="2000" b="1" baseline="0" dirty="0">
              <a:ea typeface="SimHei" panose="02010609060101010101" pitchFamily="49" charset="-122"/>
            </a:endParaRPr>
          </a:p>
        </p:txBody>
      </p:sp>
    </p:spTree>
    <p:extLst>
      <p:ext uri="{BB962C8B-B14F-4D97-AF65-F5344CB8AC3E}">
        <p14:creationId xmlns:p14="http://schemas.microsoft.com/office/powerpoint/2010/main" val="163920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s_Tabl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471907" y="1886163"/>
            <a:ext cx="3959225" cy="4399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14" name="Text Placeholder 2"/>
          <p:cNvSpPr txBox="1">
            <a:spLocks/>
          </p:cNvSpPr>
          <p:nvPr userDrawn="1"/>
        </p:nvSpPr>
        <p:spPr bwMode="auto">
          <a:xfrm>
            <a:off x="597873" y="1947608"/>
            <a:ext cx="3833259" cy="216436"/>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baseline="0" dirty="0">
                <a:ea typeface="SimHei" panose="02010609060101010101" pitchFamily="49" charset="-122"/>
              </a:rPr>
              <a:t>Contents</a:t>
            </a:r>
            <a:endParaRPr lang="en-GB" sz="2000" b="1" baseline="0" dirty="0">
              <a:ea typeface="SimHei" panose="02010609060101010101" pitchFamily="49" charset="-122"/>
            </a:endParaRPr>
          </a:p>
        </p:txBody>
      </p:sp>
      <p:cxnSp>
        <p:nvCxnSpPr>
          <p:cNvPr id="15" name="Straight Connector 14"/>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Tree>
    <p:extLst>
      <p:ext uri="{BB962C8B-B14F-4D97-AF65-F5344CB8AC3E}">
        <p14:creationId xmlns:p14="http://schemas.microsoft.com/office/powerpoint/2010/main" val="75823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478254" y="1969260"/>
            <a:ext cx="8203784" cy="282957"/>
          </a:xfrm>
          <a:prstGeom prst="rect">
            <a:avLst/>
          </a:prstGeom>
        </p:spPr>
        <p:txBody>
          <a:bodyPr vert="horz" lIns="0" tIns="0" rIns="0" bIns="0" anchor="b" anchorCtr="0"/>
          <a:lstStyle>
            <a:lvl1pPr>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section title</a:t>
            </a:r>
            <a:endParaRPr lang="en-US" dirty="0"/>
          </a:p>
        </p:txBody>
      </p:sp>
      <p:pic>
        <p:nvPicPr>
          <p:cNvPr id="5" name="Picture 4"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Tree>
    <p:extLst>
      <p:ext uri="{BB962C8B-B14F-4D97-AF65-F5344CB8AC3E}">
        <p14:creationId xmlns:p14="http://schemas.microsoft.com/office/powerpoint/2010/main" val="267436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421874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er Profile_1">
    <p:bg>
      <p:bgPr>
        <a:solidFill>
          <a:schemeClr val="bg1"/>
        </a:solidFill>
        <a:effectLst/>
      </p:bgPr>
    </p:bg>
    <p:spTree>
      <p:nvGrpSpPr>
        <p:cNvPr id="1" name=""/>
        <p:cNvGrpSpPr/>
        <p:nvPr/>
      </p:nvGrpSpPr>
      <p:grpSpPr>
        <a:xfrm>
          <a:off x="0" y="0"/>
          <a:ext cx="0" cy="0"/>
          <a:chOff x="0" y="0"/>
          <a:chExt cx="0" cy="0"/>
        </a:xfrm>
      </p:grpSpPr>
      <p:sp>
        <p:nvSpPr>
          <p:cNvPr id="20" name="Text Placeholder 29"/>
          <p:cNvSpPr>
            <a:spLocks noGrp="1"/>
          </p:cNvSpPr>
          <p:nvPr>
            <p:ph type="body" sz="quarter" idx="10" hasCustomPrompt="1"/>
          </p:nvPr>
        </p:nvSpPr>
        <p:spPr>
          <a:xfrm>
            <a:off x="1731797" y="649684"/>
            <a:ext cx="6945478"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add position title</a:t>
            </a:r>
            <a:endParaRPr lang="en-US" dirty="0"/>
          </a:p>
        </p:txBody>
      </p:sp>
      <p:sp>
        <p:nvSpPr>
          <p:cNvPr id="23" name="Title 9"/>
          <p:cNvSpPr>
            <a:spLocks noGrp="1"/>
          </p:cNvSpPr>
          <p:nvPr>
            <p:ph type="title" hasCustomPrompt="1"/>
          </p:nvPr>
        </p:nvSpPr>
        <p:spPr>
          <a:xfrm>
            <a:off x="1731797" y="99281"/>
            <a:ext cx="6945478" cy="520020"/>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add name</a:t>
            </a:r>
            <a:endParaRPr lang="en-US" dirty="0"/>
          </a:p>
        </p:txBody>
      </p:sp>
      <p:sp>
        <p:nvSpPr>
          <p:cNvPr id="10" name="Text Placeholder 35"/>
          <p:cNvSpPr>
            <a:spLocks noGrp="1"/>
          </p:cNvSpPr>
          <p:nvPr>
            <p:ph type="body" sz="quarter" idx="21" hasCustomPrompt="1"/>
          </p:nvPr>
        </p:nvSpPr>
        <p:spPr>
          <a:xfrm>
            <a:off x="475571" y="2285014"/>
            <a:ext cx="1881868" cy="1888524"/>
          </a:xfrm>
          <a:prstGeom prst="rect">
            <a:avLst/>
          </a:prstGeom>
          <a:solidFill>
            <a:schemeClr val="tx1"/>
          </a:solidFill>
        </p:spPr>
        <p:txBody>
          <a:bodyPr vert="horz" lIns="180000" tIns="108000" rIns="180000" bIns="180000"/>
          <a:lstStyle>
            <a:lvl1pPr marL="0" indent="0">
              <a:buFont typeface="Wingdings" charset="2"/>
              <a:buNone/>
              <a:defRPr lang="en-US" sz="1200" b="0" kern="1200" baseline="0" dirty="0">
                <a:solidFill>
                  <a:schemeClr val="bg1"/>
                </a:solidFill>
                <a:latin typeface="+mn-lt"/>
                <a:ea typeface="SimHei" panose="02010609060101010101" pitchFamily="49" charset="-122"/>
                <a:cs typeface="ＭＳ Ｐゴシック" charset="0"/>
              </a:defRPr>
            </a:lvl1pPr>
          </a:lstStyle>
          <a:p>
            <a:pPr lvl="0"/>
            <a:r>
              <a:rPr lang="en-AU" dirty="0"/>
              <a:t>Click to add text</a:t>
            </a:r>
          </a:p>
          <a:p>
            <a:pPr lvl="0"/>
            <a:endParaRPr lang="en-US" dirty="0"/>
          </a:p>
        </p:txBody>
      </p:sp>
      <p:sp>
        <p:nvSpPr>
          <p:cNvPr id="11" name="Text Placeholder 3"/>
          <p:cNvSpPr>
            <a:spLocks noGrp="1"/>
          </p:cNvSpPr>
          <p:nvPr>
            <p:ph type="body" sz="quarter" idx="20" hasCustomPrompt="1"/>
          </p:nvPr>
        </p:nvSpPr>
        <p:spPr>
          <a:xfrm>
            <a:off x="475569" y="1042988"/>
            <a:ext cx="1881869" cy="1242026"/>
          </a:xfrm>
          <a:prstGeom prst="rect">
            <a:avLst/>
          </a:prstGeom>
          <a:solidFill>
            <a:schemeClr val="tx2"/>
          </a:solidFill>
        </p:spPr>
        <p:txBody>
          <a:bodyPr vert="horz" lIns="180000" tIns="108000" rIns="180000" bIns="180000"/>
          <a:lstStyle>
            <a:lvl1pPr marL="0" indent="0" algn="l" defTabSz="912813" rtl="0" eaLnBrk="1" fontAlgn="base" hangingPunct="1">
              <a:spcBef>
                <a:spcPts val="0"/>
              </a:spcBef>
              <a:spcAft>
                <a:spcPts val="300"/>
              </a:spcAft>
              <a:buNone/>
              <a:defRPr lang="en-AU" sz="1200" b="0"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AU" dirty="0"/>
              <a:t>Click to edit text</a:t>
            </a:r>
            <a:endParaRPr lang="en-US" dirty="0"/>
          </a:p>
        </p:txBody>
      </p:sp>
      <p:sp>
        <p:nvSpPr>
          <p:cNvPr id="12" name="Table Placeholder 2"/>
          <p:cNvSpPr>
            <a:spLocks noGrp="1"/>
          </p:cNvSpPr>
          <p:nvPr>
            <p:ph type="tbl" sz="quarter" idx="17"/>
          </p:nvPr>
        </p:nvSpPr>
        <p:spPr>
          <a:xfrm>
            <a:off x="2668588" y="1049338"/>
            <a:ext cx="6008687" cy="12382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13" name="Text Placeholder 35"/>
          <p:cNvSpPr>
            <a:spLocks noGrp="1"/>
          </p:cNvSpPr>
          <p:nvPr>
            <p:ph type="body" sz="quarter" idx="22" hasCustomPrompt="1"/>
          </p:nvPr>
        </p:nvSpPr>
        <p:spPr>
          <a:xfrm>
            <a:off x="475571" y="2660650"/>
            <a:ext cx="1881868" cy="1512888"/>
          </a:xfrm>
          <a:prstGeom prst="rect">
            <a:avLst/>
          </a:prstGeom>
          <a:noFill/>
        </p:spPr>
        <p:txBody>
          <a:bodyPr vert="horz" lIns="180000" tIns="0" rIns="180000" bIns="180000"/>
          <a:lstStyle>
            <a:lvl1pPr marL="171450" indent="-171450">
              <a:spcBef>
                <a:spcPts val="0"/>
              </a:spcBef>
              <a:spcAft>
                <a:spcPts val="300"/>
              </a:spcAft>
              <a:buFont typeface="Wingdings" charset="2"/>
              <a:buChar char="§"/>
              <a:defRPr lang="en-US" sz="1200" b="0" kern="1200" baseline="0" dirty="0">
                <a:solidFill>
                  <a:schemeClr val="bg1"/>
                </a:solidFill>
                <a:latin typeface="+mn-lt"/>
                <a:ea typeface="SimHei" panose="02010609060101010101" pitchFamily="49" charset="-122"/>
                <a:cs typeface="ＭＳ Ｐゴシック" charset="0"/>
              </a:defRPr>
            </a:lvl1pPr>
            <a:lvl2pPr>
              <a:spcBef>
                <a:spcPts val="0"/>
              </a:spcBef>
              <a:spcAft>
                <a:spcPts val="300"/>
              </a:spcAft>
              <a:defRPr sz="1200">
                <a:solidFill>
                  <a:schemeClr val="bg1"/>
                </a:solidFill>
              </a:defRPr>
            </a:lvl2pPr>
            <a:lvl3pPr marL="474663" indent="-109538">
              <a:spcBef>
                <a:spcPts val="0"/>
              </a:spcBef>
              <a:spcAft>
                <a:spcPts val="300"/>
              </a:spcAft>
              <a:buFont typeface="Lucida Grande"/>
              <a:buChar char="-"/>
              <a:defRPr sz="1200">
                <a:solidFill>
                  <a:schemeClr val="bg1"/>
                </a:solidFill>
              </a:defRPr>
            </a:lvl3pPr>
            <a:lvl4pPr>
              <a:spcBef>
                <a:spcPts val="0"/>
              </a:spcBef>
              <a:spcAft>
                <a:spcPts val="300"/>
              </a:spcAft>
              <a:defRPr sz="1200">
                <a:solidFill>
                  <a:schemeClr val="bg1"/>
                </a:solidFill>
              </a:defRPr>
            </a:lvl4pPr>
          </a:lstStyle>
          <a:p>
            <a:pPr lvl="0"/>
            <a:r>
              <a:rPr lang="en-AU" dirty="0"/>
              <a:t>Click to add text</a:t>
            </a:r>
            <a:endParaRPr lang="en-US" dirty="0"/>
          </a:p>
        </p:txBody>
      </p:sp>
      <p:sp>
        <p:nvSpPr>
          <p:cNvPr id="4" name="Picture Placeholder 3"/>
          <p:cNvSpPr>
            <a:spLocks noGrp="1"/>
          </p:cNvSpPr>
          <p:nvPr>
            <p:ph type="pic" sz="quarter" idx="23"/>
          </p:nvPr>
        </p:nvSpPr>
        <p:spPr>
          <a:xfrm>
            <a:off x="475568" y="99281"/>
            <a:ext cx="1059752" cy="780194"/>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14" name="Chart Placeholder 25"/>
          <p:cNvSpPr>
            <a:spLocks noGrp="1"/>
          </p:cNvSpPr>
          <p:nvPr>
            <p:ph type="chart" sz="quarter" idx="19"/>
          </p:nvPr>
        </p:nvSpPr>
        <p:spPr>
          <a:xfrm>
            <a:off x="2668588" y="2398713"/>
            <a:ext cx="6008687"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5" name="Text Placeholder 37"/>
          <p:cNvSpPr>
            <a:spLocks noGrp="1"/>
          </p:cNvSpPr>
          <p:nvPr>
            <p:ph type="body" sz="quarter" idx="2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cxnSp>
        <p:nvCxnSpPr>
          <p:cNvPr id="24" name="Straight Connector 23"/>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17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resenter Profile_2">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21" name="Picture Placeholder 3"/>
          <p:cNvSpPr>
            <a:spLocks noGrp="1"/>
          </p:cNvSpPr>
          <p:nvPr>
            <p:ph type="pic" sz="quarter" idx="24"/>
          </p:nvPr>
        </p:nvSpPr>
        <p:spPr>
          <a:xfrm>
            <a:off x="475569" y="1042988"/>
            <a:ext cx="1881870" cy="1174598"/>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13" name="Text Placeholder 35"/>
          <p:cNvSpPr>
            <a:spLocks noGrp="1"/>
          </p:cNvSpPr>
          <p:nvPr>
            <p:ph type="body" sz="quarter" idx="28" hasCustomPrompt="1"/>
          </p:nvPr>
        </p:nvSpPr>
        <p:spPr>
          <a:xfrm>
            <a:off x="475571" y="2211385"/>
            <a:ext cx="1881868" cy="1962154"/>
          </a:xfrm>
          <a:prstGeom prst="rect">
            <a:avLst/>
          </a:prstGeom>
          <a:solidFill>
            <a:schemeClr val="accent1"/>
          </a:solidFill>
        </p:spPr>
        <p:txBody>
          <a:bodyPr vert="horz" lIns="180000" tIns="180000" rIns="180000" bIns="180000"/>
          <a:lstStyle>
            <a:lvl1pPr marL="0" indent="0">
              <a:buFont typeface="Wingdings" charset="2"/>
              <a:buNone/>
              <a:defRPr lang="en-US" sz="10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title</a:t>
            </a:r>
          </a:p>
          <a:p>
            <a:pPr lvl="0"/>
            <a:endParaRPr lang="en-US" dirty="0"/>
          </a:p>
        </p:txBody>
      </p:sp>
      <p:sp>
        <p:nvSpPr>
          <p:cNvPr id="16" name="Table Placeholder 2"/>
          <p:cNvSpPr>
            <a:spLocks noGrp="1"/>
          </p:cNvSpPr>
          <p:nvPr>
            <p:ph type="tbl" sz="quarter" idx="17"/>
          </p:nvPr>
        </p:nvSpPr>
        <p:spPr>
          <a:xfrm>
            <a:off x="2668588" y="1049338"/>
            <a:ext cx="6008687" cy="31432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cxnSp>
        <p:nvCxnSpPr>
          <p:cNvPr id="22" name="Straight Connector 21"/>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26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3" name="Straight Connector 22"/>
          <p:cNvCxnSpPr/>
          <p:nvPr userDrawn="1"/>
        </p:nvCxnSpPr>
        <p:spPr>
          <a:xfrm>
            <a:off x="0" y="4568927"/>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 name="Picture 7" descr="_FIDELITY LOGO_NEW_RGB_FINAL.ai"/>
          <p:cNvPicPr>
            <a:picLocks noChangeAspect="1"/>
          </p:cNvPicPr>
          <p:nvPr userDrawn="1"/>
        </p:nvPicPr>
        <p:blipFill rotWithShape="1">
          <a:blip r:embed="rId37"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9" name="Slide Number Placeholder 5"/>
          <p:cNvSpPr txBox="1">
            <a:spLocks/>
          </p:cNvSpPr>
          <p:nvPr userDrawn="1"/>
        </p:nvSpPr>
        <p:spPr bwMode="auto">
          <a:xfrm>
            <a:off x="718524" y="4741170"/>
            <a:ext cx="56444" cy="18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r>
              <a:rPr lang="en-US" sz="900" baseline="0" dirty="0">
                <a:solidFill>
                  <a:schemeClr val="tx1"/>
                </a:solidFill>
                <a:ea typeface="SimHei" panose="02010609060101010101" pitchFamily="49" charset="-122"/>
              </a:rPr>
              <a:t>|</a:t>
            </a:r>
          </a:p>
        </p:txBody>
      </p:sp>
      <p:sp>
        <p:nvSpPr>
          <p:cNvPr id="10" name="Slide Number Placeholder 5"/>
          <p:cNvSpPr txBox="1">
            <a:spLocks/>
          </p:cNvSpPr>
          <p:nvPr userDrawn="1"/>
        </p:nvSpPr>
        <p:spPr bwMode="auto">
          <a:xfrm>
            <a:off x="469434" y="4762907"/>
            <a:ext cx="242338" cy="17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fld id="{91270AED-9B57-3943-988F-815CA556DED6}" type="slidenum">
              <a:rPr lang="en-US" sz="900" b="1" baseline="0" smtClean="0">
                <a:solidFill>
                  <a:schemeClr val="tx2"/>
                </a:solidFill>
                <a:ea typeface="SimHei" panose="02010609060101010101" pitchFamily="49" charset="-122"/>
              </a:rPr>
              <a:pPr algn="l"/>
              <a:t>‹#›</a:t>
            </a:fld>
            <a:endParaRPr lang="en-US" sz="900" b="1" baseline="0" dirty="0">
              <a:solidFill>
                <a:schemeClr val="tx2"/>
              </a:solidFill>
              <a:ea typeface="SimHei" panose="02010609060101010101" pitchFamily="49" charset="-122"/>
            </a:endParaRPr>
          </a:p>
        </p:txBody>
      </p:sp>
      <p:sp>
        <p:nvSpPr>
          <p:cNvPr id="11" name="Rectangle 10">
            <a:extLst>
              <a:ext uri="{FF2B5EF4-FFF2-40B4-BE49-F238E27FC236}">
                <a16:creationId xmlns:a16="http://schemas.microsoft.com/office/drawing/2014/main" id="{31999A98-703D-423A-90BD-51DAE354BDAD}"/>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 Fidelity International Internal Information</a:t>
            </a:r>
            <a:endParaRPr lang="en-US" sz="900" b="0" dirty="0">
              <a:solidFill>
                <a:schemeClr val="tx2"/>
              </a:solidFill>
            </a:endParaRPr>
          </a:p>
        </p:txBody>
      </p:sp>
      <p:sp>
        <p:nvSpPr>
          <p:cNvPr id="13" name="Rectangle 12">
            <a:extLst>
              <a:ext uri="{FF2B5EF4-FFF2-40B4-BE49-F238E27FC236}">
                <a16:creationId xmlns:a16="http://schemas.microsoft.com/office/drawing/2014/main" id="{B6754295-2650-4CFC-A612-045834918F77}"/>
              </a:ext>
            </a:extLst>
          </p:cNvPr>
          <p:cNvSpPr/>
          <p:nvPr userDrawn="1"/>
        </p:nvSpPr>
        <p:spPr>
          <a:xfrm>
            <a:off x="710670" y="4576957"/>
            <a:ext cx="3142422"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baseline="0" dirty="0">
                <a:solidFill>
                  <a:schemeClr val="tx2"/>
                </a:solidFill>
                <a:ea typeface="SimHei" panose="02010609060101010101" pitchFamily="49" charset="-122"/>
              </a:rPr>
              <a:t>Presentation title</a:t>
            </a:r>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69" r:id="rId6"/>
    <p:sldLayoutId id="2147483791" r:id="rId7"/>
    <p:sldLayoutId id="2147483792" r:id="rId8"/>
    <p:sldLayoutId id="2147483795" r:id="rId9"/>
    <p:sldLayoutId id="2147483794" r:id="rId10"/>
    <p:sldLayoutId id="2147483793" r:id="rId11"/>
    <p:sldLayoutId id="2147483777" r:id="rId12"/>
    <p:sldLayoutId id="2147483778" r:id="rId13"/>
    <p:sldLayoutId id="2147483767" r:id="rId14"/>
    <p:sldLayoutId id="2147483768" r:id="rId15"/>
    <p:sldLayoutId id="2147483779" r:id="rId16"/>
    <p:sldLayoutId id="2147483780" r:id="rId17"/>
    <p:sldLayoutId id="2147483757" r:id="rId18"/>
    <p:sldLayoutId id="2147483783" r:id="rId19"/>
    <p:sldLayoutId id="2147483763" r:id="rId20"/>
    <p:sldLayoutId id="2147483764" r:id="rId21"/>
    <p:sldLayoutId id="2147483752" r:id="rId22"/>
    <p:sldLayoutId id="2147483754" r:id="rId23"/>
    <p:sldLayoutId id="2147483774" r:id="rId24"/>
    <p:sldLayoutId id="2147483775" r:id="rId25"/>
    <p:sldLayoutId id="2147483753" r:id="rId26"/>
    <p:sldLayoutId id="2147483773" r:id="rId27"/>
    <p:sldLayoutId id="2147483755" r:id="rId28"/>
    <p:sldLayoutId id="2147483785" r:id="rId29"/>
    <p:sldLayoutId id="2147483797" r:id="rId30"/>
    <p:sldLayoutId id="2147483781" r:id="rId31"/>
    <p:sldLayoutId id="2147483756" r:id="rId32"/>
    <p:sldLayoutId id="2147483765" r:id="rId33"/>
    <p:sldLayoutId id="2147483784" r:id="rId34"/>
    <p:sldLayoutId id="2147483750" r:id="rId35"/>
  </p:sldLayoutIdLst>
  <p:hf hdr="0" ftr="0" dt="0"/>
  <p:txStyles>
    <p:title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p:titleStyle>
    <p:bodyStyle>
      <a:lvl1pPr marL="177800" indent="-177800" algn="l" rtl="0" eaLnBrk="1" fontAlgn="base" hangingPunct="1">
        <a:spcBef>
          <a:spcPts val="600"/>
        </a:spcBef>
        <a:spcAft>
          <a:spcPts val="600"/>
        </a:spcAft>
        <a:buFont typeface="Wingdings" charset="0"/>
        <a:buChar char="§"/>
        <a:defRPr sz="1400" kern="1200">
          <a:solidFill>
            <a:srgbClr val="3F4C64"/>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613D96-CA6A-47AF-A319-B45A32460BA5}"/>
              </a:ext>
            </a:extLst>
          </p:cNvPr>
          <p:cNvPicPr>
            <a:picLocks noChangeAspect="1"/>
          </p:cNvPicPr>
          <p:nvPr/>
        </p:nvPicPr>
        <p:blipFill>
          <a:blip r:embed="rId2"/>
          <a:stretch>
            <a:fillRect/>
          </a:stretch>
        </p:blipFill>
        <p:spPr>
          <a:xfrm>
            <a:off x="654050" y="1023553"/>
            <a:ext cx="7937500" cy="3426762"/>
          </a:xfrm>
          <a:prstGeom prst="rect">
            <a:avLst/>
          </a:prstGeom>
        </p:spPr>
      </p:pic>
      <p:sp>
        <p:nvSpPr>
          <p:cNvPr id="3" name="Rectangle 2">
            <a:extLst>
              <a:ext uri="{FF2B5EF4-FFF2-40B4-BE49-F238E27FC236}">
                <a16:creationId xmlns:a16="http://schemas.microsoft.com/office/drawing/2014/main" id="{79499D90-919F-4E06-A0D2-BC5BF41B4C90}"/>
              </a:ext>
            </a:extLst>
          </p:cNvPr>
          <p:cNvSpPr/>
          <p:nvPr/>
        </p:nvSpPr>
        <p:spPr>
          <a:xfrm>
            <a:off x="3147237" y="2105247"/>
            <a:ext cx="3040912" cy="1339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a:extLst>
              <a:ext uri="{FF2B5EF4-FFF2-40B4-BE49-F238E27FC236}">
                <a16:creationId xmlns:a16="http://schemas.microsoft.com/office/drawing/2014/main" id="{BE84A0F2-2A04-428F-9A1B-5D0D57E388D4}"/>
              </a:ext>
            </a:extLst>
          </p:cNvPr>
          <p:cNvSpPr txBox="1">
            <a:spLocks/>
          </p:cNvSpPr>
          <p:nvPr/>
        </p:nvSpPr>
        <p:spPr>
          <a:xfrm>
            <a:off x="2732567" y="1991482"/>
            <a:ext cx="4029740" cy="527353"/>
          </a:xfrm>
          <a:prstGeom prst="rect">
            <a:avLst/>
          </a:prstGeom>
        </p:spPr>
        <p:txBody>
          <a:bodyPr vert="horz" lIns="0" tIns="0" rIns="0" bIns="0" anchor="b" anchorCtr="0">
            <a:noAutofit/>
          </a:bodyPr>
          <a:lstStyle>
            <a:lvl1pPr algn="l" rtl="0" eaLnBrk="1" fontAlgn="base" hangingPunct="1">
              <a:lnSpc>
                <a:spcPct val="90000"/>
              </a:lnSpc>
              <a:spcBef>
                <a:spcPct val="0"/>
              </a:spcBef>
              <a:spcAft>
                <a:spcPct val="0"/>
              </a:spcAft>
              <a:defRPr lang="en-US" sz="2400" b="1" kern="1200" baseline="0" dirty="0">
                <a:solidFill>
                  <a:schemeClr val="tx2"/>
                </a:solidFill>
                <a:latin typeface="Arial" pitchFamily="34" charset="0"/>
                <a:ea typeface="SimHei" panose="02010609060101010101" pitchFamily="49" charset="-122"/>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a:lstStyle>
          <a:p>
            <a:pPr defTabSz="914400"/>
            <a:r>
              <a:rPr lang="en-GB" sz="3000" b="0" dirty="0">
                <a:solidFill>
                  <a:srgbClr val="296897"/>
                </a:solidFill>
              </a:rPr>
              <a:t>Technology Townhall</a:t>
            </a:r>
            <a:endParaRPr lang="en-GB" sz="3000" b="0" dirty="0">
              <a:solidFill>
                <a:srgbClr val="414956"/>
              </a:solidFill>
            </a:endParaRPr>
          </a:p>
        </p:txBody>
      </p:sp>
    </p:spTree>
    <p:extLst>
      <p:ext uri="{BB962C8B-B14F-4D97-AF65-F5344CB8AC3E}">
        <p14:creationId xmlns:p14="http://schemas.microsoft.com/office/powerpoint/2010/main" val="263288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B2429B2A-5249-46E8-BEA3-4DCEC5C07331}"/>
              </a:ext>
            </a:extLst>
          </p:cNvPr>
          <p:cNvSpPr>
            <a:spLocks noGrp="1"/>
          </p:cNvSpPr>
          <p:nvPr>
            <p:ph type="title"/>
          </p:nvPr>
        </p:nvSpPr>
        <p:spPr>
          <a:xfrm>
            <a:off x="348413" y="173367"/>
            <a:ext cx="8203451" cy="472745"/>
          </a:xfrm>
        </p:spPr>
        <p:txBody>
          <a:bodyPr/>
          <a:lstStyle/>
          <a:p>
            <a:r>
              <a:rPr lang="en-GB" dirty="0"/>
              <a:t>3d render- front view</a:t>
            </a:r>
          </a:p>
        </p:txBody>
      </p:sp>
      <p:pic>
        <p:nvPicPr>
          <p:cNvPr id="8" name="Picture 7">
            <a:extLst>
              <a:ext uri="{FF2B5EF4-FFF2-40B4-BE49-F238E27FC236}">
                <a16:creationId xmlns:a16="http://schemas.microsoft.com/office/drawing/2014/main" id="{380339AB-6687-438F-96F1-ECBCBC98E5C6}"/>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17817"/>
          <a:stretch/>
        </p:blipFill>
        <p:spPr>
          <a:xfrm>
            <a:off x="348412" y="787400"/>
            <a:ext cx="7754187" cy="3584575"/>
          </a:xfrm>
          <a:prstGeom prst="rect">
            <a:avLst/>
          </a:prstGeom>
        </p:spPr>
      </p:pic>
      <p:sp>
        <p:nvSpPr>
          <p:cNvPr id="2" name="Rectangle 1">
            <a:extLst>
              <a:ext uri="{FF2B5EF4-FFF2-40B4-BE49-F238E27FC236}">
                <a16:creationId xmlns:a16="http://schemas.microsoft.com/office/drawing/2014/main" id="{1D502C35-5A99-4EDA-98C0-C07635C313F3}"/>
              </a:ext>
            </a:extLst>
          </p:cNvPr>
          <p:cNvSpPr/>
          <p:nvPr/>
        </p:nvSpPr>
        <p:spPr>
          <a:xfrm>
            <a:off x="2934119" y="1688123"/>
            <a:ext cx="2351314" cy="5891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a:extLst>
              <a:ext uri="{FF2B5EF4-FFF2-40B4-BE49-F238E27FC236}">
                <a16:creationId xmlns:a16="http://schemas.microsoft.com/office/drawing/2014/main" id="{742E266B-8032-4377-9E85-C894A4A10311}"/>
              </a:ext>
            </a:extLst>
          </p:cNvPr>
          <p:cNvSpPr txBox="1">
            <a:spLocks/>
          </p:cNvSpPr>
          <p:nvPr/>
        </p:nvSpPr>
        <p:spPr>
          <a:xfrm>
            <a:off x="3349547" y="1608661"/>
            <a:ext cx="1855493" cy="527353"/>
          </a:xfrm>
          <a:prstGeom prst="rect">
            <a:avLst/>
          </a:prstGeom>
        </p:spPr>
        <p:txBody>
          <a:bodyPr vert="horz" lIns="0" tIns="0" rIns="0" bIns="0" anchor="b" anchorCtr="0">
            <a:noAutofit/>
          </a:bodyPr>
          <a:lstStyle>
            <a:lvl1pPr algn="l" rtl="0" eaLnBrk="1" fontAlgn="base" hangingPunct="1">
              <a:lnSpc>
                <a:spcPct val="90000"/>
              </a:lnSpc>
              <a:spcBef>
                <a:spcPct val="0"/>
              </a:spcBef>
              <a:spcAft>
                <a:spcPct val="0"/>
              </a:spcAft>
              <a:defRPr lang="en-US" sz="2400" b="1" kern="1200" baseline="0" dirty="0">
                <a:solidFill>
                  <a:schemeClr val="tx2"/>
                </a:solidFill>
                <a:latin typeface="Arial" pitchFamily="34" charset="0"/>
                <a:ea typeface="SimHei" panose="02010609060101010101" pitchFamily="49" charset="-122"/>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a:lstStyle>
          <a:p>
            <a:pPr defTabSz="914400"/>
            <a:r>
              <a:rPr lang="en-GB" sz="1500" b="0" dirty="0">
                <a:solidFill>
                  <a:srgbClr val="296897"/>
                </a:solidFill>
              </a:rPr>
              <a:t>Technology Townhall</a:t>
            </a:r>
            <a:endParaRPr lang="en-GB" sz="1500" b="0" dirty="0">
              <a:solidFill>
                <a:srgbClr val="414956"/>
              </a:solidFill>
            </a:endParaRPr>
          </a:p>
        </p:txBody>
      </p:sp>
    </p:spTree>
    <p:extLst>
      <p:ext uri="{BB962C8B-B14F-4D97-AF65-F5344CB8AC3E}">
        <p14:creationId xmlns:p14="http://schemas.microsoft.com/office/powerpoint/2010/main" val="4118355398"/>
      </p:ext>
    </p:extLst>
  </p:cSld>
  <p:clrMapOvr>
    <a:masterClrMapping/>
  </p:clrMapOvr>
</p:sld>
</file>

<file path=ppt/theme/theme1.xml><?xml version="1.0" encoding="utf-8"?>
<a:theme xmlns:a="http://schemas.openxmlformats.org/drawingml/2006/main" name="Fidelity_Institutional_Template">
  <a:themeElements>
    <a:clrScheme name="Fidelity_MicrosoftRGB_Colour_Palette">
      <a:dk1>
        <a:srgbClr val="415464"/>
      </a:dk1>
      <a:lt1>
        <a:sysClr val="window" lastClr="FFFFFF"/>
      </a:lt1>
      <a:dk2>
        <a:srgbClr val="0A4D80"/>
      </a:dk2>
      <a:lt2>
        <a:srgbClr val="A61D20"/>
      </a:lt2>
      <a:accent1>
        <a:srgbClr val="0A4D80"/>
      </a:accent1>
      <a:accent2>
        <a:srgbClr val="7EBCE1"/>
      </a:accent2>
      <a:accent3>
        <a:srgbClr val="927865"/>
      </a:accent3>
      <a:accent4>
        <a:srgbClr val="D15F27"/>
      </a:accent4>
      <a:accent5>
        <a:srgbClr val="415464"/>
      </a:accent5>
      <a:accent6>
        <a:srgbClr val="E8A123"/>
      </a:accent6>
      <a:hlink>
        <a:srgbClr val="0A4D80"/>
      </a:hlink>
      <a:folHlink>
        <a:srgbClr val="415464"/>
      </a:folHlink>
    </a:clrScheme>
    <a:fontScheme name="Fidelity">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anchor="b" anchorCtr="0">
        <a:spAutoFit/>
      </a:bodyPr>
      <a:lstStyle>
        <a:defPPr algn="l">
          <a:spcBef>
            <a:spcPct val="0"/>
          </a:spcBef>
          <a:buClr>
            <a:srgbClr val="01286D"/>
          </a:buClr>
          <a:buSzPct val="80000"/>
          <a:buFont typeface="Wingdings" pitchFamily="2" charset="2"/>
          <a:buNone/>
          <a:defRPr sz="800" b="0" dirty="0" smtClean="0">
            <a:solidFill>
              <a:schemeClr val="tx1"/>
            </a:solidFill>
          </a:defRPr>
        </a:defPPr>
      </a:lstStyle>
    </a:txDef>
  </a:objectDefaults>
  <a:extraClrSchemeLst/>
  <a:extLst>
    <a:ext uri="{05A4C25C-085E-4340-85A3-A5531E510DB2}">
      <thm15:themeFamily xmlns:thm15="http://schemas.microsoft.com/office/thememl/2012/main" name="Presentation1" id="{A969916F-2E20-4B09-AAFC-498D181767AA}" vid="{A30B5091-CF83-4415-B0FD-D64523996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6c7eadbd-c3cd-41c6-83a0-d6e8c0f8ec0f" ContentTypeId="0x01010051006854A65949EDB91E9E4731E7102F" PreviousValue="false"/>
</file>

<file path=customXml/item3.xml><?xml version="1.0" encoding="utf-8"?>
<ct:contentTypeSchema xmlns:ct="http://schemas.microsoft.com/office/2006/metadata/contentType" xmlns:ma="http://schemas.microsoft.com/office/2006/metadata/properties/metaAttributes" ct:_="" ma:_="" ma:contentTypeName="Documents" ma:contentTypeID="0x01010051006854A65949EDB91E9E4731E7102F00BF031C092E718F40A0F1405802764F25" ma:contentTypeVersion="4" ma:contentTypeDescription="Document content containing information about any subject" ma:contentTypeScope="" ma:versionID="a9bd669b28b35d0e21d9c88becb24960">
  <xsd:schema xmlns:xsd="http://www.w3.org/2001/XMLSchema" xmlns:xs="http://www.w3.org/2001/XMLSchema" xmlns:p="http://schemas.microsoft.com/office/2006/metadata/properties" xmlns:ns2="162a4de4-071b-474d-99e9-e38423bf28b8" xmlns:ns3="a6aa9edb-6175-4b0e-b858-686359fe4c64" targetNamespace="http://schemas.microsoft.com/office/2006/metadata/properties" ma:root="true" ma:fieldsID="74a6b14de2ab737ad50c44b8fe974268" ns2:_="" ns3:_="">
    <xsd:import namespace="162a4de4-071b-474d-99e9-e38423bf28b8"/>
    <xsd:import namespace="a6aa9edb-6175-4b0e-b858-686359fe4c64"/>
    <xsd:element name="properties">
      <xsd:complexType>
        <xsd:sequence>
          <xsd:element name="documentManagement">
            <xsd:complexType>
              <xsd:all>
                <xsd:element ref="ns2:RegionsTaxHTField0" minOccurs="0"/>
                <xsd:element ref="ns2:DepartmentsTaxHTField0" minOccurs="0"/>
                <xsd:element ref="ns2:Security"/>
                <xsd:element ref="ns2:LandingPageImportan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a4de4-071b-474d-99e9-e38423bf28b8" elementFormDefault="qualified">
    <xsd:import namespace="http://schemas.microsoft.com/office/2006/documentManagement/types"/>
    <xsd:import namespace="http://schemas.microsoft.com/office/infopath/2007/PartnerControls"/>
    <xsd:element name="RegionsTaxHTField0" ma:index="9" ma:taxonomy="true" ma:internalName="RegionsTaxHTField0" ma:taxonomyFieldName="Regions" ma:displayName="Region" ma:fieldId="{174e94d2-bf70-4f96-9d77-2788beea341b}" ma:taxonomyMulti="true" ma:sspId="6c7eadbd-c3cd-41c6-83a0-d6e8c0f8ec0f" ma:termSetId="8fd86f92-2987-4cc9-847c-f2bd7c412701" ma:anchorId="00000000-0000-0000-0000-000000000000" ma:open="false" ma:isKeyword="false">
      <xsd:complexType>
        <xsd:sequence>
          <xsd:element ref="pc:Terms" minOccurs="0" maxOccurs="1"/>
        </xsd:sequence>
      </xsd:complexType>
    </xsd:element>
    <xsd:element name="DepartmentsTaxHTField0" ma:index="11" nillable="true" ma:taxonomy="true" ma:internalName="DepartmentsTaxHTField0" ma:taxonomyFieldName="Departments" ma:displayName="Department" ma:fieldId="{b4a201ff-557f-42de-bed6-189cc8cc68c4}" ma:taxonomyMulti="true" ma:sspId="6c7eadbd-c3cd-41c6-83a0-d6e8c0f8ec0f" ma:termSetId="43db9608-e4ed-4627-b4c9-95d8881f2ade" ma:anchorId="00000000-0000-0000-0000-000000000000" ma:open="false" ma:isKeyword="false">
      <xsd:complexType>
        <xsd:sequence>
          <xsd:element ref="pc:Terms" minOccurs="0" maxOccurs="1"/>
        </xsd:sequence>
      </xsd:complexType>
    </xsd:element>
    <xsd:element name="Security" ma:index="12" ma:displayName="Security" ma:default="Internal" ma:format="Dropdown" ma:internalName="Security">
      <xsd:simpleType>
        <xsd:restriction base="dms:Choice">
          <xsd:enumeration value="Internal"/>
          <xsd:enumeration value="Confidential"/>
          <xsd:enumeration value="Highly Confidential"/>
        </xsd:restriction>
      </xsd:simpleType>
    </xsd:element>
    <xsd:element name="LandingPageImportant" ma:index="13" nillable="true" ma:displayName="Landing Page Important" ma:default="0" ma:internalName="LandingPageImportant">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6aa9edb-6175-4b0e-b858-686359fe4c64" elementFormDefault="qualified">
    <xsd:import namespace="http://schemas.microsoft.com/office/2006/documentManagement/types"/>
    <xsd:import namespace="http://schemas.microsoft.com/office/infopath/2007/PartnerControls"/>
    <xsd:element name="TaxCatchAll" ma:index="14" nillable="true" ma:displayName="Taxonomy Catch All Column" ma:description="" ma:hidden="true" ma:list="{eda99466-42a1-43e1-89ae-8212c41b9831}" ma:internalName="TaxCatchAll" ma:showField="CatchAllData" ma:web="a6aa9edb-6175-4b0e-b858-686359fe4c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a6aa9edb-6175-4b0e-b858-686359fe4c64">
      <Value>1</Value>
    </TaxCatchAll>
    <Security xmlns="162a4de4-071b-474d-99e9-e38423bf28b8">Internal</Security>
    <RegionsTaxHTField0 xmlns="162a4de4-071b-474d-99e9-e38423bf28b8">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b96e5460-c634-4d4b-bde8-be31316e75b0</TermId>
        </TermInfo>
      </Terms>
    </RegionsTaxHTField0>
    <LandingPageImportant xmlns="162a4de4-071b-474d-99e9-e38423bf28b8">false</LandingPageImportant>
    <DepartmentsTaxHTField0 xmlns="162a4de4-071b-474d-99e9-e38423bf28b8">
      <Terms xmlns="http://schemas.microsoft.com/office/infopath/2007/PartnerControls"/>
    </DepartmentsTaxHTField0>
  </documentManagement>
</p:properties>
</file>

<file path=customXml/itemProps1.xml><?xml version="1.0" encoding="utf-8"?>
<ds:datastoreItem xmlns:ds="http://schemas.openxmlformats.org/officeDocument/2006/customXml" ds:itemID="{4F8817EA-1B79-4FC3-9EA4-8817E2276A4C}">
  <ds:schemaRefs>
    <ds:schemaRef ds:uri="http://schemas.microsoft.com/sharepoint/v3/contenttype/forms"/>
  </ds:schemaRefs>
</ds:datastoreItem>
</file>

<file path=customXml/itemProps2.xml><?xml version="1.0" encoding="utf-8"?>
<ds:datastoreItem xmlns:ds="http://schemas.openxmlformats.org/officeDocument/2006/customXml" ds:itemID="{2F1D411A-3795-4C9E-AA41-1397B1FD5949}">
  <ds:schemaRefs>
    <ds:schemaRef ds:uri="Microsoft.SharePoint.Taxonomy.ContentTypeSync"/>
  </ds:schemaRefs>
</ds:datastoreItem>
</file>

<file path=customXml/itemProps3.xml><?xml version="1.0" encoding="utf-8"?>
<ds:datastoreItem xmlns:ds="http://schemas.openxmlformats.org/officeDocument/2006/customXml" ds:itemID="{41C1B4FD-0C15-4183-B8DB-F0EB9BE008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a4de4-071b-474d-99e9-e38423bf28b8"/>
    <ds:schemaRef ds:uri="a6aa9edb-6175-4b0e-b858-686359fe4c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04DC98A-72F8-4358-AAE6-644613EFCE1F}">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162a4de4-071b-474d-99e9-e38423bf28b8"/>
    <ds:schemaRef ds:uri="a6aa9edb-6175-4b0e-b858-686359fe4c64"/>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8</Words>
  <Application>Microsoft Office PowerPoint</Application>
  <PresentationFormat>On-screen Show (16:9)</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Lucida Grande</vt:lpstr>
      <vt:lpstr>Arial</vt:lpstr>
      <vt:lpstr>Wingdings</vt:lpstr>
      <vt:lpstr>Fidelity_Institutional_Template</vt:lpstr>
      <vt:lpstr>PowerPoint Presentation</vt:lpstr>
      <vt:lpstr>3d render- front view</vt:lpstr>
    </vt:vector>
  </TitlesOfParts>
  <Company>Fidelity Worldwide Investment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GOC visit</dc:title>
  <dc:creator>Kaul, Rohini</dc:creator>
  <cp:lastModifiedBy>Monga, Saurabh</cp:lastModifiedBy>
  <cp:revision>80</cp:revision>
  <cp:lastPrinted>2015-08-14T01:51:42Z</cp:lastPrinted>
  <dcterms:created xsi:type="dcterms:W3CDTF">2019-03-18T07:44:22Z</dcterms:created>
  <dcterms:modified xsi:type="dcterms:W3CDTF">2020-07-01T11:25:25Z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0x01010051006854A65949EDB91E9E4731E7102F00BF031C092E718F40A0F1405802764F25</vt:lpwstr>
  </property>
  <property fmtid="{D5CDD505-2E9C-101B-9397-08002B2CF9AE}" pid="3" name="Regions">
    <vt:lpwstr>1;#Global|b96e5460-c634-4d4b-bde8-be31316e75b0</vt:lpwstr>
  </property>
  <property fmtid="{D5CDD505-2E9C-101B-9397-08002B2CF9AE}" pid="4" name="Departments">
    <vt:lpwstr/>
  </property>
</Properties>
</file>