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84" r:id="rId3"/>
    <p:sldId id="285" r:id="rId4"/>
    <p:sldId id="286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ky123.Org" initials="S" lastIdx="1" clrIdx="0">
    <p:extLst>
      <p:ext uri="{19B8F6BF-5375-455C-9EA6-DF929625EA0E}">
        <p15:presenceInfo xmlns:p15="http://schemas.microsoft.com/office/powerpoint/2012/main" userId="Sky123.Or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0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9A798-3061-45E8-BBBB-FC6B05894F46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BE4FE3-6F49-454B-B912-2787F1F9C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076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houxue@uestc.edu.c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3020512" y="1484784"/>
            <a:ext cx="823947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 smtClean="0">
                <a:solidFill>
                  <a:srgbClr val="C00000"/>
                </a:solidFill>
              </a:rPr>
              <a:t>期末大作业</a:t>
            </a:r>
            <a:endParaRPr lang="en-US" altLang="zh-CN" sz="4800" dirty="0" smtClean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4653136"/>
            <a:ext cx="34083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 smtClean="0"/>
              <a:t>电子科技大学</a:t>
            </a:r>
            <a:endParaRPr lang="en-US" altLang="zh-CN" sz="3600" dirty="0" smtClean="0"/>
          </a:p>
          <a:p>
            <a:pPr algn="ctr"/>
            <a:r>
              <a:rPr lang="zh-CN" altLang="en-US" sz="3600" dirty="0"/>
              <a:t>周</a:t>
            </a:r>
            <a:r>
              <a:rPr lang="zh-CN" altLang="en-US" sz="3600" dirty="0" smtClean="0"/>
              <a:t>雪</a:t>
            </a:r>
            <a:endParaRPr lang="en-US" altLang="zh-CN" sz="3600" dirty="0" smtClean="0"/>
          </a:p>
          <a:p>
            <a:pPr algn="ctr"/>
            <a:r>
              <a:rPr lang="en-US" altLang="zh-CN" sz="2400" dirty="0" smtClean="0">
                <a:hlinkClick r:id="rId2"/>
              </a:rPr>
              <a:t>zhouxue@uestc.edu.cn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00902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9452" y="545232"/>
            <a:ext cx="5791200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以下题目二选一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51520" y="980728"/>
            <a:ext cx="750878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sz="2400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FF0000"/>
                </a:solidFill>
              </a:rPr>
              <a:t>基于检测的目标跟踪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利用</a:t>
            </a:r>
            <a:r>
              <a:rPr lang="zh-CN" altLang="en-US" sz="2400" dirty="0" smtClean="0"/>
              <a:t>模式识别相关技术</a:t>
            </a:r>
            <a:r>
              <a:rPr lang="zh-CN" altLang="en-US" sz="2400" dirty="0" smtClean="0"/>
              <a:t>实现对</a:t>
            </a:r>
            <a:r>
              <a:rPr lang="en-US" altLang="zh-CN" sz="2400" dirty="0" err="1" smtClean="0"/>
              <a:t>Nemo</a:t>
            </a:r>
            <a:r>
              <a:rPr lang="zh-CN" altLang="en-US" sz="2400" dirty="0" smtClean="0"/>
              <a:t>目标的连续</a:t>
            </a:r>
            <a:r>
              <a:rPr lang="zh-CN" altLang="en-US" sz="2400" dirty="0" smtClean="0"/>
              <a:t>跟踪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方法</a:t>
            </a:r>
            <a:r>
              <a:rPr lang="zh-CN" altLang="en-US" sz="2400" dirty="0" smtClean="0"/>
              <a:t>不</a:t>
            </a:r>
            <a:r>
              <a:rPr lang="zh-CN" altLang="en-US" sz="2400" dirty="0" smtClean="0"/>
              <a:t>限定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以小组为单位提交一份实验</a:t>
            </a:r>
            <a:r>
              <a:rPr lang="zh-CN" altLang="en-US" sz="2400" dirty="0" smtClean="0"/>
              <a:t>报告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p</a:t>
            </a:r>
            <a:r>
              <a:rPr lang="en-US" altLang="zh-CN" sz="2400" dirty="0" smtClean="0"/>
              <a:t>df</a:t>
            </a:r>
            <a:r>
              <a:rPr lang="zh-CN" altLang="en-US" sz="2400" dirty="0" smtClean="0"/>
              <a:t>版本报告提交截止时间：</a:t>
            </a:r>
            <a:r>
              <a:rPr lang="en-US" altLang="zh-CN" sz="2400" dirty="0" smtClean="0">
                <a:solidFill>
                  <a:srgbClr val="FF0000"/>
                </a:solidFill>
              </a:rPr>
              <a:t>7</a:t>
            </a:r>
            <a:r>
              <a:rPr lang="zh-CN" altLang="en-US" sz="2400" dirty="0" smtClean="0">
                <a:solidFill>
                  <a:srgbClr val="FF0000"/>
                </a:solidFill>
              </a:rPr>
              <a:t>月</a:t>
            </a:r>
            <a:r>
              <a:rPr lang="en-US" altLang="zh-CN" sz="2400" dirty="0" smtClean="0">
                <a:solidFill>
                  <a:srgbClr val="FF0000"/>
                </a:solidFill>
              </a:rPr>
              <a:t>1</a:t>
            </a:r>
            <a:r>
              <a:rPr lang="zh-CN" altLang="en-US" sz="2400" dirty="0" smtClean="0">
                <a:solidFill>
                  <a:srgbClr val="FF0000"/>
                </a:solidFill>
              </a:rPr>
              <a:t>号前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en-US" altLang="zh-CN" sz="2400" dirty="0"/>
          </a:p>
          <a:p>
            <a:endParaRPr lang="en-US" altLang="zh-CN" sz="2400" dirty="0" smtClean="0"/>
          </a:p>
        </p:txBody>
      </p:sp>
      <p:pic>
        <p:nvPicPr>
          <p:cNvPr id="5" name="nemo_results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987824" y="3717032"/>
            <a:ext cx="3960440" cy="297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37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457200" y="1752600"/>
            <a:ext cx="5762302" cy="5142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2.  </a:t>
            </a:r>
            <a:r>
              <a:rPr lang="zh-CN" altLang="en-US" sz="2400" dirty="0" smtClean="0">
                <a:solidFill>
                  <a:srgbClr val="FF0000"/>
                </a:solidFill>
              </a:rPr>
              <a:t>期末总结报告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内容自</a:t>
            </a:r>
            <a:r>
              <a:rPr lang="zh-CN" altLang="en-US" sz="2400" dirty="0" smtClean="0"/>
              <a:t>拟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以</a:t>
            </a:r>
            <a:r>
              <a:rPr lang="zh-CN" altLang="en-US" sz="2400" dirty="0" smtClean="0"/>
              <a:t>个人为单位</a:t>
            </a:r>
            <a:r>
              <a:rPr lang="zh-CN" altLang="en-US" sz="2400" dirty="0" smtClean="0"/>
              <a:t>提交报告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pdf</a:t>
            </a:r>
            <a:r>
              <a:rPr lang="zh-CN" altLang="en-US" sz="2400" dirty="0"/>
              <a:t>版本报告提交截止时间：</a:t>
            </a:r>
            <a:r>
              <a:rPr lang="en-US" altLang="zh-CN" sz="2400" dirty="0">
                <a:solidFill>
                  <a:srgbClr val="FF0000"/>
                </a:solidFill>
              </a:rPr>
              <a:t>7</a:t>
            </a:r>
            <a:r>
              <a:rPr lang="zh-CN" altLang="en-US" sz="2400" dirty="0">
                <a:solidFill>
                  <a:srgbClr val="FF0000"/>
                </a:solidFill>
              </a:rPr>
              <a:t>月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en-US" sz="2400" dirty="0">
                <a:solidFill>
                  <a:srgbClr val="FF0000"/>
                </a:solidFill>
              </a:rPr>
              <a:t>号前</a:t>
            </a:r>
            <a:endParaRPr lang="en-US" altLang="zh-CN" sz="2400" dirty="0">
              <a:solidFill>
                <a:srgbClr val="FF0000"/>
              </a:solidFill>
            </a:endParaRPr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 smtClean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28302" y="764704"/>
            <a:ext cx="5791200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以下题目二选一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710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8400" y="2636912"/>
            <a:ext cx="7620000" cy="4373563"/>
          </a:xfrm>
        </p:spPr>
        <p:txBody>
          <a:bodyPr>
            <a:normAutofit/>
          </a:bodyPr>
          <a:lstStyle/>
          <a:p>
            <a:r>
              <a:rPr lang="zh-CN" altLang="en-US" sz="7200" dirty="0" smtClean="0">
                <a:solidFill>
                  <a:srgbClr val="FF0000"/>
                </a:solidFill>
              </a:rPr>
              <a:t>谢谢大家！</a:t>
            </a:r>
            <a:endParaRPr lang="zh-CN" altLang="en-US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1739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基本">
  <a:themeElements>
    <a:clrScheme name="基本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10550</TotalTime>
  <Words>88</Words>
  <Application>Microsoft Office PowerPoint</Application>
  <PresentationFormat>全屏显示(4:3)</PresentationFormat>
  <Paragraphs>22</Paragraphs>
  <Slides>4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黑体</vt:lpstr>
      <vt:lpstr>宋体</vt:lpstr>
      <vt:lpstr>微软雅黑</vt:lpstr>
      <vt:lpstr>Arial</vt:lpstr>
      <vt:lpstr>Arial Black</vt:lpstr>
      <vt:lpstr>Calibri</vt:lpstr>
      <vt:lpstr>基本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Sky123.Org</cp:lastModifiedBy>
  <cp:revision>496</cp:revision>
  <dcterms:created xsi:type="dcterms:W3CDTF">2014-08-29T08:50:39Z</dcterms:created>
  <dcterms:modified xsi:type="dcterms:W3CDTF">2017-05-27T07:37:54Z</dcterms:modified>
</cp:coreProperties>
</file>