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7511-C98F-455D-AF6C-F0F696A0F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CRM GHI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56721-ADAF-4093-82B6-AA5CF5031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Roberto Espinosa</a:t>
            </a:r>
          </a:p>
        </p:txBody>
      </p:sp>
    </p:spTree>
    <p:extLst>
      <p:ext uri="{BB962C8B-B14F-4D97-AF65-F5344CB8AC3E}">
        <p14:creationId xmlns:p14="http://schemas.microsoft.com/office/powerpoint/2010/main" val="181168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A30B59-2C1C-49FE-9A83-BAF3FE0E5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/>
          </a:blip>
          <a:srcRect l="6043" r="6868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A0220-CB21-42E6-A5E2-0F418A88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Landing Page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7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5441C-A25C-4065-A61D-48029B3D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4FC6DE-807B-495D-A687-C1E51C93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52" y="644300"/>
            <a:ext cx="5458968" cy="557037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E95BF53-12EC-4FD6-A757-B2D58875C7D7}"/>
              </a:ext>
            </a:extLst>
          </p:cNvPr>
          <p:cNvSpPr txBox="1">
            <a:spLocks/>
          </p:cNvSpPr>
          <p:nvPr/>
        </p:nvSpPr>
        <p:spPr>
          <a:xfrm>
            <a:off x="-679372" y="3684173"/>
            <a:ext cx="4032174" cy="780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spc="200" dirty="0"/>
              <a:t>Powered By 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161C99D-1ADB-4657-B704-C56AA25C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80" y="3632619"/>
            <a:ext cx="2660076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C42CFF-EFC6-4A1E-AC1C-899BDF62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F97B2-8FF2-45FC-B91C-48949D301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5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9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ADC88-691A-4EB9-8CE7-2BDB8096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New Contact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A7DF8F-BECE-42E5-9B05-29B89F40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67" y="640080"/>
            <a:ext cx="43793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9788F-78BF-459D-B8B9-AD378BCC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Update info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F265EE-433A-469D-8CEE-53FF8112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95" y="484632"/>
            <a:ext cx="4248725" cy="36021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9D5937-A99F-48D4-A4E2-61784F37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7" y="484632"/>
            <a:ext cx="3567677" cy="360218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17BB0-A659-41EC-BA57-CD24B523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Delete info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43075B-7F65-485E-A168-D62CC6B0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4" r="12850" b="-3"/>
          <a:stretch/>
        </p:blipFill>
        <p:spPr>
          <a:xfrm>
            <a:off x="20" y="10"/>
            <a:ext cx="4664922" cy="4399090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8F2D9D-E41D-4C23-9D12-42F7D0CA9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3" r="-1" b="17474"/>
          <a:stretch/>
        </p:blipFill>
        <p:spPr>
          <a:xfrm>
            <a:off x="4842931" y="10"/>
            <a:ext cx="7352867" cy="43990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8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A1F640-C78C-47C5-99BA-1123BFE11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B6A95-86B1-4F7B-8F28-A2BDE7F7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68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17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CRM GHI</vt:lpstr>
      <vt:lpstr>Landing Page</vt:lpstr>
      <vt:lpstr>Login</vt:lpstr>
      <vt:lpstr>Dashboard</vt:lpstr>
      <vt:lpstr>New Contact</vt:lpstr>
      <vt:lpstr>Update info</vt:lpstr>
      <vt:lpstr>Delete info</vt:lpstr>
      <vt:lpstr>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GHI</dc:title>
  <dc:creator>Roberto Espinosa</dc:creator>
  <cp:lastModifiedBy>Roberto Espinoza</cp:lastModifiedBy>
  <cp:revision>4</cp:revision>
  <dcterms:created xsi:type="dcterms:W3CDTF">2018-07-09T01:32:35Z</dcterms:created>
  <dcterms:modified xsi:type="dcterms:W3CDTF">2018-07-09T02:45:21Z</dcterms:modified>
</cp:coreProperties>
</file>