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cdhackathon.firebaseap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4690-F678-4FEB-8D15-7B5FEE24E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baja</a:t>
            </a:r>
            <a:r>
              <a:rPr lang="en-US" dirty="0"/>
              <a:t> hackathon</a:t>
            </a:r>
            <a:endParaRPr lang="es-419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CA4C-D160-41D3-87CE-8CBC8F300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Roberto Espinosa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7508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07D1-010D-4923-B571-B4A153FE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Unify healthcare data</a:t>
            </a:r>
            <a:endParaRPr lang="es-419" sz="4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8C0CFFA-A425-4DE1-B027-2FE76D93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22929"/>
            <a:ext cx="6909577" cy="46121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108DC0-B720-4220-9EED-89C528EF3FE5}"/>
              </a:ext>
            </a:extLst>
          </p:cNvPr>
          <p:cNvSpPr/>
          <p:nvPr/>
        </p:nvSpPr>
        <p:spPr>
          <a:xfrm>
            <a:off x="1024128" y="6272784"/>
            <a:ext cx="45506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https://bcdhackathon.firebaseapp.com</a:t>
            </a:r>
            <a:endParaRPr lang="es-419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735766-D508-43E3-9936-D27E58958AFB}"/>
              </a:ext>
            </a:extLst>
          </p:cNvPr>
          <p:cNvSpPr txBox="1">
            <a:spLocks/>
          </p:cNvSpPr>
          <p:nvPr/>
        </p:nvSpPr>
        <p:spPr>
          <a:xfrm>
            <a:off x="1024127" y="2279338"/>
            <a:ext cx="313358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analytics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6D0973-940E-4266-8AAB-4381CAD068E3}"/>
              </a:ext>
            </a:extLst>
          </p:cNvPr>
          <p:cNvSpPr txBox="1">
            <a:spLocks/>
          </p:cNvSpPr>
          <p:nvPr/>
        </p:nvSpPr>
        <p:spPr>
          <a:xfrm>
            <a:off x="1024126" y="3917180"/>
            <a:ext cx="313358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307811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553CC9-BDCB-4FD3-A013-1D85D60A7C7E}"/>
              </a:ext>
            </a:extLst>
          </p:cNvPr>
          <p:cNvSpPr txBox="1">
            <a:spLocks/>
          </p:cNvSpPr>
          <p:nvPr/>
        </p:nvSpPr>
        <p:spPr>
          <a:xfrm>
            <a:off x="1024126" y="3168927"/>
            <a:ext cx="313358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Machine learning</a:t>
            </a:r>
            <a:endParaRPr lang="es-419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323182-7F0A-4308-86AC-296BEAAE88F4}"/>
              </a:ext>
            </a:extLst>
          </p:cNvPr>
          <p:cNvSpPr txBox="1">
            <a:spLocks/>
          </p:cNvSpPr>
          <p:nvPr/>
        </p:nvSpPr>
        <p:spPr>
          <a:xfrm>
            <a:off x="1024127" y="5139495"/>
            <a:ext cx="313358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AI</a:t>
            </a:r>
            <a:endParaRPr lang="es-419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DA3DA5-7ABE-444F-A3DD-C000422EBA1A}"/>
              </a:ext>
            </a:extLst>
          </p:cNvPr>
          <p:cNvSpPr txBox="1">
            <a:spLocks/>
          </p:cNvSpPr>
          <p:nvPr/>
        </p:nvSpPr>
        <p:spPr>
          <a:xfrm>
            <a:off x="1024126" y="968697"/>
            <a:ext cx="313358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BI</a:t>
            </a:r>
            <a:endParaRPr lang="es-419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8C853-7480-45EB-980D-D295555C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85" y="401532"/>
            <a:ext cx="5460855" cy="3296523"/>
          </a:xfrm>
          <a:prstGeom prst="rect">
            <a:avLst/>
          </a:prstGeom>
        </p:spPr>
      </p:pic>
      <p:pic>
        <p:nvPicPr>
          <p:cNvPr id="2050" name="Picture 2" descr="https://cdn-images-1.medium.com/max/1600/1*ngiDJylt6XhukTpmFkfxcg.png">
            <a:extLst>
              <a:ext uri="{FF2B5EF4-FFF2-40B4-BE49-F238E27FC236}">
                <a16:creationId xmlns:a16="http://schemas.microsoft.com/office/drawing/2014/main" id="{979DB9CD-3191-4B38-922E-8EA2776CF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09" y="3698055"/>
            <a:ext cx="6843823" cy="31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4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1015-7374-4A55-B240-B919271D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991202" cy="1499616"/>
          </a:xfrm>
        </p:spPr>
        <p:txBody>
          <a:bodyPr/>
          <a:lstStyle/>
          <a:p>
            <a:r>
              <a:rPr lang="en-US" dirty="0"/>
              <a:t>Healthcare website/Cloud computing (ai/ml)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EDC4-A6D8-40B0-A299-158BEC1E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16774" cy="402336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Reduce difficulties on operations and improve patient experience by storing and accessing data from one place.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Provide Real-Time Communication with collaborators and specialist using cutting edge technologies.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Provide meaningfully insights by using cloud computing to analyze large amount of data, Machine Learning and AI techniques.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Provide BI for KPI’s in order to take smart decisions.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Reduce Infrastructure, space and paper by moving operations to the Cloud.</a:t>
            </a:r>
          </a:p>
        </p:txBody>
      </p:sp>
    </p:spTree>
    <p:extLst>
      <p:ext uri="{BB962C8B-B14F-4D97-AF65-F5344CB8AC3E}">
        <p14:creationId xmlns:p14="http://schemas.microsoft.com/office/powerpoint/2010/main" val="219670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523BF6-8865-48E5-97BC-E5F426458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5E1A445-F7EF-41B3-B20D-1112A814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4BA005-3035-4F8F-B2FD-815D77BE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/>
              <a:t>BIQQUERY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2A83CE-F8DE-48F2-B1B2-618759BBB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E2EBC-9760-47F4-B484-7026C1941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79"/>
          <a:stretch/>
        </p:blipFill>
        <p:spPr>
          <a:xfrm>
            <a:off x="367521" y="544010"/>
            <a:ext cx="11473650" cy="41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523BF6-8865-48E5-97BC-E5F426458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1A445-F7EF-41B3-B20D-1112A814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9DF4CC83-CCA5-4837-BDD6-2ECAD7E03BB0}"/>
              </a:ext>
            </a:extLst>
          </p:cNvPr>
          <p:cNvSpPr txBox="1">
            <a:spLocks/>
          </p:cNvSpPr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pc="200"/>
              <a:t>BIQQUERY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A83CE-F8DE-48F2-B1B2-618759BBB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4F282-FFA3-40B2-ABA5-3E7FC033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0" y="315355"/>
            <a:ext cx="10417212" cy="48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4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447B9B-86DA-44D8-A47F-C1EEAD234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592B85-3A67-4F07-9315-79065B1D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077E64-8FA8-4A30-8E1D-58395A0D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0137"/>
            <a:ext cx="829904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/>
              <a:t>Google cloud data lab (ML example)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1A60C-CC5D-4A59-8FE1-92EAC0E7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5256A-0679-4128-A584-31772FDC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30" y="347241"/>
            <a:ext cx="95748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3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447B9B-86DA-44D8-A47F-C1EEAD234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592B85-3A67-4F07-9315-79065B1D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077E64-8FA8-4A30-8E1D-58395A0D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0137"/>
            <a:ext cx="829904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/>
              <a:t>Google cloud data lab (</a:t>
            </a:r>
            <a:r>
              <a:rPr lang="en-US" spc="200" dirty="0" err="1"/>
              <a:t>Tensorflow</a:t>
            </a:r>
            <a:r>
              <a:rPr lang="en-US" spc="200" dirty="0"/>
              <a:t> example)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1A60C-CC5D-4A59-8FE1-92EAC0E7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E6124-354B-4FA4-9222-8662D37A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50" y="194069"/>
            <a:ext cx="95514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704C-C384-422F-A2F7-F3F0B079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1026" name="Picture 2" descr="Image result for firebase ML">
            <a:extLst>
              <a:ext uri="{FF2B5EF4-FFF2-40B4-BE49-F238E27FC236}">
                <a16:creationId xmlns:a16="http://schemas.microsoft.com/office/drawing/2014/main" id="{AE6B780D-5659-4421-B3E9-B721AF60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73" y="2084832"/>
            <a:ext cx="3209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rebase ML">
            <a:extLst>
              <a:ext uri="{FF2B5EF4-FFF2-40B4-BE49-F238E27FC236}">
                <a16:creationId xmlns:a16="http://schemas.microsoft.com/office/drawing/2014/main" id="{63BC28BA-7004-48F5-836C-FB788A18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872" y="198222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gquery">
            <a:extLst>
              <a:ext uri="{FF2B5EF4-FFF2-40B4-BE49-F238E27FC236}">
                <a16:creationId xmlns:a16="http://schemas.microsoft.com/office/drawing/2014/main" id="{ED471678-EB8F-4A76-B0FE-FA170DBE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95" y="464286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brtc">
            <a:extLst>
              <a:ext uri="{FF2B5EF4-FFF2-40B4-BE49-F238E27FC236}">
                <a16:creationId xmlns:a16="http://schemas.microsoft.com/office/drawing/2014/main" id="{6E34B366-6838-474A-AF7B-B1A2A2CA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22" y="4242816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L gcp">
            <a:extLst>
              <a:ext uri="{FF2B5EF4-FFF2-40B4-BE49-F238E27FC236}">
                <a16:creationId xmlns:a16="http://schemas.microsoft.com/office/drawing/2014/main" id="{0AB1F663-6B5F-483C-84ED-E0D977E7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84" y="5171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ensorflow">
            <a:extLst>
              <a:ext uri="{FF2B5EF4-FFF2-40B4-BE49-F238E27FC236}">
                <a16:creationId xmlns:a16="http://schemas.microsoft.com/office/drawing/2014/main" id="{2A77B310-4109-4AEF-81AE-6CAB42BED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47" y="351358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4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Digital baja hackathon</vt:lpstr>
      <vt:lpstr>Unify healthcare data</vt:lpstr>
      <vt:lpstr>PowerPoint Presentation</vt:lpstr>
      <vt:lpstr>Healthcare website/Cloud computing (ai/ml)</vt:lpstr>
      <vt:lpstr>BIQQUERY Example</vt:lpstr>
      <vt:lpstr>PowerPoint Presentation</vt:lpstr>
      <vt:lpstr>Google cloud data lab (ML example)</vt:lpstr>
      <vt:lpstr>Google cloud data lab (Tensorflow example)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baja hackathon</dc:title>
  <dc:creator>Roberto Espinoza</dc:creator>
  <cp:lastModifiedBy>Roberto Espinoza</cp:lastModifiedBy>
  <cp:revision>9</cp:revision>
  <dcterms:created xsi:type="dcterms:W3CDTF">2019-04-28T00:10:57Z</dcterms:created>
  <dcterms:modified xsi:type="dcterms:W3CDTF">2019-04-28T01:30:58Z</dcterms:modified>
</cp:coreProperties>
</file>