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bookmarkIdSeed="2" saveSubsetFonts="1">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73" r:id="rId7"/>
    <p:sldId id="259" r:id="rId8"/>
    <p:sldId id="260" r:id="rId9"/>
    <p:sldId id="272" r:id="rId10"/>
    <p:sldId id="261" r:id="rId11"/>
    <p:sldId id="262" r:id="rId12"/>
    <p:sldId id="263" r:id="rId13"/>
  </p:sldIdLst>
  <p:sldSz type="screen4x3" cy="6858000" cx="9144000"/>
  <p:notesSz cx="7104063" cy="10234613"/>
  <p:defaultTextStyle>
    <a:defPPr>
      <a:defRPr lang="en-US"/>
    </a:defPPr>
    <a:lvl1pPr algn="l" fontAlgn="base" rtl="0">
      <a:spcBef>
        <a:spcPct val="0"/>
      </a:spcBef>
      <a:spcAft>
        <a:spcPct val="0"/>
      </a:spcAft>
      <a:defRPr kern="1200">
        <a:solidFill>
          <a:schemeClr val="tx1"/>
        </a:solidFill>
        <a:latin typeface="Arial" pitchFamily="34" charset="0"/>
        <a:ea typeface="+mn-ea"/>
        <a:cs typeface="Arial" pitchFamily="34" charset="0"/>
      </a:defRPr>
    </a:lvl1pPr>
    <a:lvl2pPr algn="l" fontAlgn="base" marL="457200" rtl="0">
      <a:spcBef>
        <a:spcPct val="0"/>
      </a:spcBef>
      <a:spcAft>
        <a:spcPct val="0"/>
      </a:spcAft>
      <a:defRPr kern="1200">
        <a:solidFill>
          <a:schemeClr val="tx1"/>
        </a:solidFill>
        <a:latin typeface="Arial" pitchFamily="34" charset="0"/>
        <a:ea typeface="+mn-ea"/>
        <a:cs typeface="Arial" pitchFamily="34" charset="0"/>
      </a:defRPr>
    </a:lvl2pPr>
    <a:lvl3pPr algn="l" fontAlgn="base" marL="914400" rtl="0">
      <a:spcBef>
        <a:spcPct val="0"/>
      </a:spcBef>
      <a:spcAft>
        <a:spcPct val="0"/>
      </a:spcAft>
      <a:defRPr kern="1200">
        <a:solidFill>
          <a:schemeClr val="tx1"/>
        </a:solidFill>
        <a:latin typeface="Arial" pitchFamily="34" charset="0"/>
        <a:ea typeface="+mn-ea"/>
        <a:cs typeface="Arial" pitchFamily="34" charset="0"/>
      </a:defRPr>
    </a:lvl3pPr>
    <a:lvl4pPr algn="l" fontAlgn="base" marL="1371600" rtl="0">
      <a:spcBef>
        <a:spcPct val="0"/>
      </a:spcBef>
      <a:spcAft>
        <a:spcPct val="0"/>
      </a:spcAft>
      <a:defRPr kern="1200">
        <a:solidFill>
          <a:schemeClr val="tx1"/>
        </a:solidFill>
        <a:latin typeface="Arial" pitchFamily="34" charset="0"/>
        <a:ea typeface="+mn-ea"/>
        <a:cs typeface="Arial" pitchFamily="34" charset="0"/>
      </a:defRPr>
    </a:lvl4pPr>
    <a:lvl5pPr algn="l" fontAlgn="base" marL="1828800" rtl="0">
      <a:spcBef>
        <a:spcPct val="0"/>
      </a:spcBef>
      <a:spcAft>
        <a:spcPct val="0"/>
      </a:spcAft>
      <a:defRPr kern="1200">
        <a:solidFill>
          <a:schemeClr val="tx1"/>
        </a:solidFill>
        <a:latin typeface="Arial" pitchFamily="34" charset="0"/>
        <a:ea typeface="+mn-ea"/>
        <a:cs typeface="Arial" pitchFamily="34" charset="0"/>
      </a:defRPr>
    </a:lvl5pPr>
    <a:lvl6pPr algn="l" defTabSz="914400" eaLnBrk="1" hangingPunct="1" latinLnBrk="0" marL="2286000" rtl="0">
      <a:defRPr kern="1200">
        <a:solidFill>
          <a:schemeClr val="tx1"/>
        </a:solidFill>
        <a:latin typeface="Arial" pitchFamily="34" charset="0"/>
        <a:ea typeface="+mn-ea"/>
        <a:cs typeface="Arial" pitchFamily="34" charset="0"/>
      </a:defRPr>
    </a:lvl6pPr>
    <a:lvl7pPr algn="l" defTabSz="914400" eaLnBrk="1" hangingPunct="1" latinLnBrk="0" marL="2743200" rtl="0">
      <a:defRPr kern="1200">
        <a:solidFill>
          <a:schemeClr val="tx1"/>
        </a:solidFill>
        <a:latin typeface="Arial" pitchFamily="34" charset="0"/>
        <a:ea typeface="+mn-ea"/>
        <a:cs typeface="Arial" pitchFamily="34" charset="0"/>
      </a:defRPr>
    </a:lvl7pPr>
    <a:lvl8pPr algn="l" defTabSz="914400" eaLnBrk="1" hangingPunct="1" latinLnBrk="0" marL="3200400" rtl="0">
      <a:defRPr kern="1200">
        <a:solidFill>
          <a:schemeClr val="tx1"/>
        </a:solidFill>
        <a:latin typeface="Arial" pitchFamily="34" charset="0"/>
        <a:ea typeface="+mn-ea"/>
        <a:cs typeface="Arial" pitchFamily="34" charset="0"/>
      </a:defRPr>
    </a:lvl8pPr>
    <a:lvl9pPr algn="l" defTabSz="914400" eaLnBrk="1" hangingPunct="1" latinLnBrk="0" marL="3657600" rtl="0">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LVN Prasad" initials="LP"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E1F0FF"/>
    <a:srgbClr val="C1E0FF"/>
    <a:srgbClr val="FBF1B3"/>
    <a:srgbClr val="FFFFCC"/>
    <a:srgbClr val="EBF0F2"/>
    <a:srgbClr val="D5DFE4"/>
    <a:srgbClr val="009900"/>
    <a:srgbClr val="2F71A2"/>
    <a:srgbClr val="2F7184"/>
    <a:srgbClr val="5BB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21120" autoAdjust="0"/>
    <p:restoredTop sz="98387" autoAdjust="0"/>
  </p:normalViewPr>
  <p:slideViewPr>
    <p:cSldViewPr>
      <p:cViewPr varScale="1">
        <p:scale>
          <a:sx n="73" d="100"/>
          <a:sy n="73" d="100"/>
        </p:scale>
        <p:origin x="10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42" name="Header Placeholder 1"/>
          <p:cNvSpPr>
            <a:spLocks noGrp="1"/>
          </p:cNvSpPr>
          <p:nvPr>
            <p:ph type="hdr" sz="quarter"/>
          </p:nvPr>
        </p:nvSpPr>
        <p:spPr>
          <a:xfrm>
            <a:off x="0" y="0"/>
            <a:ext cx="3078427" cy="511731"/>
          </a:xfrm>
          <a:prstGeom prst="rect"/>
        </p:spPr>
        <p:txBody>
          <a:bodyPr bIns="49538" lIns="99075" rIns="99075" rtlCol="0" tIns="49538" vert="horz"/>
          <a:lstStyle>
            <a:lvl1pPr algn="l">
              <a:defRPr sz="1300">
                <a:latin typeface="Arial" charset="0"/>
                <a:cs typeface="Arial" charset="0"/>
              </a:defRPr>
            </a:lvl1pPr>
          </a:lstStyle>
          <a:p>
            <a:endParaRPr lang="en-US"/>
          </a:p>
        </p:txBody>
      </p:sp>
      <p:sp>
        <p:nvSpPr>
          <p:cNvPr id="1048743" name="Date Placeholder 2"/>
          <p:cNvSpPr>
            <a:spLocks noGrp="1"/>
          </p:cNvSpPr>
          <p:nvPr>
            <p:ph type="dt" sz="quarter" idx="1"/>
          </p:nvPr>
        </p:nvSpPr>
        <p:spPr>
          <a:xfrm>
            <a:off x="4023992" y="0"/>
            <a:ext cx="3078427" cy="511731"/>
          </a:xfrm>
          <a:prstGeom prst="rect"/>
        </p:spPr>
        <p:txBody>
          <a:bodyPr bIns="49538" lIns="99075" rIns="99075" rtlCol="0" tIns="49538" vert="horz"/>
          <a:lstStyle>
            <a:lvl1pPr algn="r">
              <a:defRPr sz="1300">
                <a:latin typeface="Arial" charset="0"/>
                <a:cs typeface="Arial" charset="0"/>
              </a:defRPr>
            </a:lvl1pPr>
          </a:lstStyle>
          <a:p>
            <a:fld id="{4EB745A5-3952-4467-A039-FB9EA0AFC76E}" type="datetimeFigureOut">
              <a:rPr lang="en-US"/>
              <a:t>11/11/2022</a:t>
            </a:fld>
            <a:endParaRPr lang="en-US"/>
          </a:p>
        </p:txBody>
      </p:sp>
      <p:sp>
        <p:nvSpPr>
          <p:cNvPr id="1048744" name="Footer Placeholder 3"/>
          <p:cNvSpPr>
            <a:spLocks noGrp="1"/>
          </p:cNvSpPr>
          <p:nvPr>
            <p:ph type="ftr" sz="quarter" idx="2"/>
          </p:nvPr>
        </p:nvSpPr>
        <p:spPr>
          <a:xfrm>
            <a:off x="0" y="9721106"/>
            <a:ext cx="3078427" cy="511731"/>
          </a:xfrm>
          <a:prstGeom prst="rect"/>
        </p:spPr>
        <p:txBody>
          <a:bodyPr anchor="b" bIns="49538" lIns="99075" rIns="99075" rtlCol="0" tIns="49538" vert="horz"/>
          <a:lstStyle>
            <a:lvl1pPr algn="l">
              <a:defRPr sz="1300">
                <a:latin typeface="Arial" charset="0"/>
                <a:cs typeface="Arial" charset="0"/>
              </a:defRPr>
            </a:lvl1pPr>
          </a:lstStyle>
          <a:p>
            <a:endParaRPr lang="en-US"/>
          </a:p>
        </p:txBody>
      </p:sp>
      <p:sp>
        <p:nvSpPr>
          <p:cNvPr id="1048745" name="Slide Number Placeholder 4"/>
          <p:cNvSpPr>
            <a:spLocks noGrp="1"/>
          </p:cNvSpPr>
          <p:nvPr>
            <p:ph type="sldNum" sz="quarter" idx="3"/>
          </p:nvPr>
        </p:nvSpPr>
        <p:spPr>
          <a:xfrm>
            <a:off x="4023992" y="9721106"/>
            <a:ext cx="3078427" cy="511731"/>
          </a:xfrm>
          <a:prstGeom prst="rect"/>
        </p:spPr>
        <p:txBody>
          <a:bodyPr anchor="b" bIns="49538" lIns="99075" rIns="99075" rtlCol="0" tIns="49538" vert="horz"/>
          <a:lstStyle>
            <a:lvl1pPr algn="r">
              <a:defRPr sz="1300">
                <a:latin typeface="Arial" charset="0"/>
                <a:cs typeface="Arial" charset="0"/>
              </a:defRPr>
            </a:lvl1pPr>
          </a:lstStyle>
          <a:p>
            <a:fld id="{2BAE9AA9-BB6B-4AF6-9F4B-D9B5067D11BD}" type="slidenum">
              <a:rPr lang="en-US"/>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36" name="Header Placeholder 1"/>
          <p:cNvSpPr>
            <a:spLocks noGrp="1"/>
          </p:cNvSpPr>
          <p:nvPr>
            <p:ph type="hdr" sz="quarter"/>
          </p:nvPr>
        </p:nvSpPr>
        <p:spPr>
          <a:xfrm>
            <a:off x="0" y="0"/>
            <a:ext cx="3078427" cy="511731"/>
          </a:xfrm>
          <a:prstGeom prst="rect"/>
        </p:spPr>
        <p:txBody>
          <a:bodyPr bIns="49538" lIns="99075" rIns="99075" rtlCol="0" tIns="49538" vert="horz"/>
          <a:lstStyle>
            <a:lvl1pPr algn="l" fontAlgn="auto">
              <a:spcBef>
                <a:spcPts val="0"/>
              </a:spcBef>
              <a:spcAft>
                <a:spcPts val="0"/>
              </a:spcAft>
              <a:defRPr sz="1300">
                <a:latin typeface="+mn-lt"/>
                <a:cs typeface="+mn-cs"/>
              </a:defRPr>
            </a:lvl1pPr>
          </a:lstStyle>
          <a:p>
            <a:endParaRPr lang="en-US"/>
          </a:p>
        </p:txBody>
      </p:sp>
      <p:sp>
        <p:nvSpPr>
          <p:cNvPr id="1048737" name="Date Placeholder 2"/>
          <p:cNvSpPr>
            <a:spLocks noGrp="1"/>
          </p:cNvSpPr>
          <p:nvPr>
            <p:ph type="dt" idx="1"/>
          </p:nvPr>
        </p:nvSpPr>
        <p:spPr>
          <a:xfrm>
            <a:off x="4023992" y="0"/>
            <a:ext cx="3078427" cy="511731"/>
          </a:xfrm>
          <a:prstGeom prst="rect"/>
        </p:spPr>
        <p:txBody>
          <a:bodyPr bIns="49538" lIns="99075" rIns="99075" rtlCol="0" tIns="49538" vert="horz"/>
          <a:lstStyle>
            <a:lvl1pPr algn="r" fontAlgn="auto">
              <a:spcBef>
                <a:spcPts val="0"/>
              </a:spcBef>
              <a:spcAft>
                <a:spcPts val="0"/>
              </a:spcAft>
              <a:defRPr sz="1300">
                <a:latin typeface="+mn-lt"/>
                <a:cs typeface="+mn-cs"/>
              </a:defRPr>
            </a:lvl1pPr>
          </a:lstStyle>
          <a:p>
            <a:fld id="{1948D6C1-579C-43E6-BA90-5DE48973DA98}" type="datetimeFigureOut">
              <a:rPr lang="en-US"/>
              <a:t>11/11/2022</a:t>
            </a:fld>
            <a:endParaRPr lang="en-US"/>
          </a:p>
        </p:txBody>
      </p:sp>
      <p:sp>
        <p:nvSpPr>
          <p:cNvPr id="1048738" name="Slide Image Placeholder 3"/>
          <p:cNvSpPr>
            <a:spLocks noChangeAspect="1" noRot="1" noGrp="1"/>
          </p:cNvSpPr>
          <p:nvPr>
            <p:ph type="sldImg" idx="2"/>
          </p:nvPr>
        </p:nvSpPr>
        <p:spPr>
          <a:xfrm>
            <a:off x="995363" y="768350"/>
            <a:ext cx="5113337" cy="3836988"/>
          </a:xfrm>
          <a:prstGeom prst="rect"/>
          <a:noFill/>
          <a:ln w="12700">
            <a:solidFill>
              <a:prstClr val="black"/>
            </a:solidFill>
          </a:ln>
        </p:spPr>
        <p:txBody>
          <a:bodyPr anchor="ctr" bIns="49538" lIns="99075" rIns="99075" rtlCol="0" tIns="49538" vert="horz"/>
          <a:p>
            <a:pPr lvl="0"/>
            <a:endParaRPr lang="en-US" noProof="0"/>
          </a:p>
        </p:txBody>
      </p:sp>
      <p:sp>
        <p:nvSpPr>
          <p:cNvPr id="1048739" name="Notes Placeholder 4"/>
          <p:cNvSpPr>
            <a:spLocks noGrp="1"/>
          </p:cNvSpPr>
          <p:nvPr>
            <p:ph type="body" sz="quarter" idx="3"/>
          </p:nvPr>
        </p:nvSpPr>
        <p:spPr>
          <a:xfrm>
            <a:off x="710407" y="4861441"/>
            <a:ext cx="5683250" cy="4605576"/>
          </a:xfrm>
          <a:prstGeom prst="rect"/>
        </p:spPr>
        <p:txBody>
          <a:bodyPr bIns="49538" lIns="99075" rIns="99075" rtlCol="0" tIns="49538"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40" name="Footer Placeholder 5"/>
          <p:cNvSpPr>
            <a:spLocks noGrp="1"/>
          </p:cNvSpPr>
          <p:nvPr>
            <p:ph type="ftr" sz="quarter" idx="4"/>
          </p:nvPr>
        </p:nvSpPr>
        <p:spPr>
          <a:xfrm>
            <a:off x="0" y="9721106"/>
            <a:ext cx="3078427" cy="511731"/>
          </a:xfrm>
          <a:prstGeom prst="rect"/>
        </p:spPr>
        <p:txBody>
          <a:bodyPr anchor="b" bIns="49538" lIns="99075" rIns="99075" rtlCol="0" tIns="49538" vert="horz"/>
          <a:lstStyle>
            <a:lvl1pPr algn="l" fontAlgn="auto">
              <a:spcBef>
                <a:spcPts val="0"/>
              </a:spcBef>
              <a:spcAft>
                <a:spcPts val="0"/>
              </a:spcAft>
              <a:defRPr sz="1300">
                <a:latin typeface="+mn-lt"/>
                <a:cs typeface="+mn-cs"/>
              </a:defRPr>
            </a:lvl1pPr>
          </a:lstStyle>
          <a:p>
            <a:endParaRPr lang="en-US"/>
          </a:p>
        </p:txBody>
      </p:sp>
      <p:sp>
        <p:nvSpPr>
          <p:cNvPr id="1048741" name="Slide Number Placeholder 6"/>
          <p:cNvSpPr>
            <a:spLocks noGrp="1"/>
          </p:cNvSpPr>
          <p:nvPr>
            <p:ph type="sldNum" sz="quarter" idx="5"/>
          </p:nvPr>
        </p:nvSpPr>
        <p:spPr>
          <a:xfrm>
            <a:off x="4023992" y="9721106"/>
            <a:ext cx="3078427" cy="511731"/>
          </a:xfrm>
          <a:prstGeom prst="rect"/>
        </p:spPr>
        <p:txBody>
          <a:bodyPr anchor="b" bIns="49538" lIns="99075" rIns="99075" rtlCol="0" tIns="49538" vert="horz"/>
          <a:lstStyle>
            <a:lvl1pPr algn="r" fontAlgn="auto">
              <a:spcBef>
                <a:spcPts val="0"/>
              </a:spcBef>
              <a:spcAft>
                <a:spcPts val="0"/>
              </a:spcAft>
              <a:defRPr sz="1300">
                <a:latin typeface="+mn-lt"/>
                <a:cs typeface="+mn-cs"/>
              </a:defRPr>
            </a:lvl1pPr>
          </a:lstStyle>
          <a:p>
            <a:fld id="{E7A35FBF-25E3-40BE-9E2D-5992AD91964A}" type="slidenum">
              <a:rPr lang="en-US"/>
              <a:t>‹#›</a:t>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6" name=""/>
        <p:cNvGrpSpPr/>
        <p:nvPr/>
      </p:nvGrpSpPr>
      <p:grpSpPr>
        <a:xfrm>
          <a:off x="0" y="0"/>
          <a:ext cx="0" cy="0"/>
          <a:chOff x="0" y="0"/>
          <a:chExt cx="0" cy="0"/>
        </a:xfrm>
      </p:grpSpPr>
      <p:sp>
        <p:nvSpPr>
          <p:cNvPr id="1048671" name="Freeform 2"/>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p>
            <a:pPr fontAlgn="auto">
              <a:spcBef>
                <a:spcPts val="0"/>
              </a:spcBef>
              <a:spcAft>
                <a:spcPts val="0"/>
              </a:spcAft>
            </a:pPr>
            <a:endParaRPr lang="en-US">
              <a:latin typeface="+mn-lt"/>
              <a:cs typeface="+mn-cs"/>
            </a:endParaRPr>
          </a:p>
        </p:txBody>
      </p:sp>
      <p:sp>
        <p:nvSpPr>
          <p:cNvPr id="1048672" name="Freeform 3"/>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p>
            <a:pPr fontAlgn="auto">
              <a:spcBef>
                <a:spcPts val="0"/>
              </a:spcBef>
              <a:spcAft>
                <a:spcPts val="0"/>
              </a:spcAft>
            </a:pPr>
            <a:endParaRPr lang="en-US">
              <a:latin typeface="+mn-lt"/>
              <a:cs typeface="+mn-cs"/>
            </a:endParaRPr>
          </a:p>
        </p:txBody>
      </p:sp>
      <p:sp>
        <p:nvSpPr>
          <p:cNvPr id="1048673" name="Title 8"/>
          <p:cNvSpPr>
            <a:spLocks noGrp="1"/>
          </p:cNvSpPr>
          <p:nvPr>
            <p:ph type="ctrTitle"/>
          </p:nvPr>
        </p:nvSpPr>
        <p:spPr>
          <a:xfrm>
            <a:off x="457200" y="1752600"/>
            <a:ext cx="6629400" cy="2590800"/>
          </a:xfrm>
        </p:spPr>
        <p:txBody>
          <a:bodyPr anchor="t"/>
          <a:lstStyle>
            <a:lvl1pPr algn="ctr">
              <a:defRPr baseline="0" b="1" cap="all" dirty="0" lang="en-US">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lang="en-US"/>
              <a:t>Click to edit Master title style</a:t>
            </a:r>
          </a:p>
        </p:txBody>
      </p:sp>
      <p:sp>
        <p:nvSpPr>
          <p:cNvPr id="1048674" name="Date Placeholder 29"/>
          <p:cNvSpPr>
            <a:spLocks noGrp="1"/>
          </p:cNvSpPr>
          <p:nvPr>
            <p:ph type="dt" sz="half" idx="10"/>
          </p:nvPr>
        </p:nvSpPr>
        <p:spPr/>
        <p:txBody>
          <a:bodyPr/>
          <a:lstStyle>
            <a:lvl1pPr>
              <a:defRPr b="1">
                <a:solidFill>
                  <a:schemeClr val="tx1"/>
                </a:solidFill>
              </a:defRPr>
            </a:lvl1pPr>
          </a:lstStyle>
          <a:p>
            <a:fld id="{DB7E87BE-ECB9-4915-A9FB-AC5A32E7C64D}" type="datetime4">
              <a:rPr lang="en-US"/>
              <a:t>November 11, 2022</a:t>
            </a:fld>
            <a:endParaRPr lang="en-US"/>
          </a:p>
        </p:txBody>
      </p:sp>
      <p:sp>
        <p:nvSpPr>
          <p:cNvPr id="1048675" name="Footer Placeholder 18"/>
          <p:cNvSpPr>
            <a:spLocks noGrp="1"/>
          </p:cNvSpPr>
          <p:nvPr>
            <p:ph type="ftr" sz="quarter" idx="11"/>
          </p:nvPr>
        </p:nvSpPr>
        <p:spPr/>
        <p:txBody>
          <a:bodyPr/>
          <a:lstStyle>
            <a:lvl1pPr>
              <a:defRPr b="1">
                <a:solidFill>
                  <a:schemeClr val="tx1"/>
                </a:solidFill>
              </a:defRPr>
            </a:lvl1pPr>
          </a:lstStyle>
          <a:p>
            <a:r>
              <a:rPr lang="en-US"/>
              <a:t>MSRIT, Bangalore - 54</a:t>
            </a:r>
          </a:p>
        </p:txBody>
      </p:sp>
      <p:sp>
        <p:nvSpPr>
          <p:cNvPr id="1048676" name="Slide Number Placeholder 26"/>
          <p:cNvSpPr>
            <a:spLocks noGrp="1"/>
          </p:cNvSpPr>
          <p:nvPr>
            <p:ph type="sldNum" sz="quarter" idx="12"/>
          </p:nvPr>
        </p:nvSpPr>
        <p:spPr/>
        <p:txBody>
          <a:bodyPr/>
          <a:lstStyle>
            <a:lvl1pPr>
              <a:defRPr b="1">
                <a:solidFill>
                  <a:schemeClr val="tx1"/>
                </a:solidFill>
              </a:defRPr>
            </a:lvl1pPr>
          </a:lstStyle>
          <a:p>
            <a:fld id="{7B992530-92A3-44B4-96DF-B2605C41FE76}" type="slidenum">
              <a:rPr lang="en-US"/>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9" name="Title 1"/>
          <p:cNvSpPr>
            <a:spLocks noGrp="1"/>
          </p:cNvSpPr>
          <p:nvPr>
            <p:ph type="title"/>
          </p:nvPr>
        </p:nvSpPr>
        <p:spPr/>
        <p:txBody>
          <a:bodyPr/>
          <a:p>
            <a:r>
              <a:rPr lang="en-US"/>
              <a:t>Click to edit Master title style</a:t>
            </a:r>
          </a:p>
        </p:txBody>
      </p:sp>
      <p:sp>
        <p:nvSpPr>
          <p:cNvPr id="1048720"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9"/>
          <p:cNvSpPr>
            <a:spLocks noGrp="1"/>
          </p:cNvSpPr>
          <p:nvPr>
            <p:ph type="dt" sz="half" idx="10"/>
          </p:nvPr>
        </p:nvSpPr>
        <p:spPr/>
        <p:txBody>
          <a:bodyPr/>
          <a:p>
            <a:fld id="{46E299F9-016B-44F3-9982-C9355A2155B3}" type="datetime4">
              <a:rPr lang="en-US"/>
              <a:t>November 11, 2022</a:t>
            </a:fld>
            <a:endParaRPr lang="en-US"/>
          </a:p>
        </p:txBody>
      </p:sp>
      <p:sp>
        <p:nvSpPr>
          <p:cNvPr id="1048722" name="Footer Placeholder 21"/>
          <p:cNvSpPr>
            <a:spLocks noGrp="1"/>
          </p:cNvSpPr>
          <p:nvPr>
            <p:ph type="ftr" sz="quarter" idx="11"/>
          </p:nvPr>
        </p:nvSpPr>
        <p:spPr/>
        <p:txBody>
          <a:bodyPr/>
          <a:p>
            <a:r>
              <a:rPr lang="en-US"/>
              <a:t>MSRIT, Bangalore - 54</a:t>
            </a:r>
          </a:p>
        </p:txBody>
      </p:sp>
      <p:sp>
        <p:nvSpPr>
          <p:cNvPr id="1048723" name="Slide Number Placeholder 17"/>
          <p:cNvSpPr>
            <a:spLocks noGrp="1"/>
          </p:cNvSpPr>
          <p:nvPr>
            <p:ph type="sldNum" sz="quarter" idx="12"/>
          </p:nvPr>
        </p:nvSpPr>
        <p:spPr/>
        <p:txBody>
          <a:bodyPr/>
          <a:p>
            <a:fld id="{3026275E-019F-4DBF-9570-2B2CFE581BE3}"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81"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82"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Date Placeholder 9"/>
          <p:cNvSpPr>
            <a:spLocks noGrp="1"/>
          </p:cNvSpPr>
          <p:nvPr>
            <p:ph type="dt" sz="half" idx="10"/>
          </p:nvPr>
        </p:nvSpPr>
        <p:spPr/>
        <p:txBody>
          <a:bodyPr/>
          <a:p>
            <a:fld id="{235DA6DD-3B24-4DF3-9704-5628DCCB3A4F}" type="datetime4">
              <a:rPr lang="en-US"/>
              <a:t>November 11, 2022</a:t>
            </a:fld>
            <a:endParaRPr lang="en-US"/>
          </a:p>
        </p:txBody>
      </p:sp>
      <p:sp>
        <p:nvSpPr>
          <p:cNvPr id="1048684" name="Footer Placeholder 21"/>
          <p:cNvSpPr>
            <a:spLocks noGrp="1"/>
          </p:cNvSpPr>
          <p:nvPr>
            <p:ph type="ftr" sz="quarter" idx="11"/>
          </p:nvPr>
        </p:nvSpPr>
        <p:spPr/>
        <p:txBody>
          <a:bodyPr/>
          <a:p>
            <a:r>
              <a:rPr lang="en-US"/>
              <a:t>MSRIT, Bangalore - 54</a:t>
            </a:r>
          </a:p>
        </p:txBody>
      </p:sp>
      <p:sp>
        <p:nvSpPr>
          <p:cNvPr id="1048685" name="Slide Number Placeholder 17"/>
          <p:cNvSpPr>
            <a:spLocks noGrp="1"/>
          </p:cNvSpPr>
          <p:nvPr>
            <p:ph type="sldNum" sz="quarter" idx="12"/>
          </p:nvPr>
        </p:nvSpPr>
        <p:spPr/>
        <p:txBody>
          <a:bodyPr/>
          <a:p>
            <a:fld id="{614E3C3C-488C-4C21-8865-BBB9440A05BB}"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63" name=""/>
        <p:cNvGrpSpPr/>
        <p:nvPr/>
      </p:nvGrpSpPr>
      <p:grpSpPr>
        <a:xfrm>
          <a:off x="0" y="0"/>
          <a:ext cx="0" cy="0"/>
          <a:chOff x="0" y="0"/>
          <a:chExt cx="0" cy="0"/>
        </a:xfrm>
      </p:grpSpPr>
      <p:sp>
        <p:nvSpPr>
          <p:cNvPr id="1048709"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710" name="Text Placeholder 2"/>
          <p:cNvSpPr>
            <a:spLocks noGrp="1"/>
          </p:cNvSpPr>
          <p:nvPr>
            <p:ph type="body" idx="1"/>
          </p:nvPr>
        </p:nvSpPr>
        <p:spPr>
          <a:xfrm>
            <a:off x="722313" y="2906713"/>
            <a:ext cx="7772400" cy="1500187"/>
          </a:xfrm>
        </p:spPr>
        <p:txBody>
          <a:bodyPr anchor="b"/>
          <a:lstStyle>
            <a:lvl1pPr indent="0" marL="0">
              <a:buNone/>
              <a:defRPr b="1"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p>
            <a:fld id="{D24EE324-7AFF-46B2-A17A-120FCC0BF172}" type="datetime4">
              <a:rPr lang="en-US"/>
              <a:t>November 11, 2022</a:t>
            </a:fld>
            <a:endParaRPr lang="en-US"/>
          </a:p>
        </p:txBody>
      </p:sp>
      <p:sp>
        <p:nvSpPr>
          <p:cNvPr id="1048712" name="Footer Placeholder 4"/>
          <p:cNvSpPr>
            <a:spLocks noGrp="1"/>
          </p:cNvSpPr>
          <p:nvPr>
            <p:ph type="ftr" sz="quarter" idx="11"/>
          </p:nvPr>
        </p:nvSpPr>
        <p:spPr/>
        <p:txBody>
          <a:bodyPr/>
          <a:p>
            <a:r>
              <a:rPr lang="en-US"/>
              <a:t>MSRIT, Bangalore - 54</a:t>
            </a:r>
            <a:endParaRPr dirty="0" lang="en-US"/>
          </a:p>
        </p:txBody>
      </p:sp>
      <p:sp>
        <p:nvSpPr>
          <p:cNvPr id="1048713" name="Slide Number Placeholder 5"/>
          <p:cNvSpPr>
            <a:spLocks noGrp="1"/>
          </p:cNvSpPr>
          <p:nvPr>
            <p:ph type="sldNum" sz="quarter" idx="12"/>
          </p:nvPr>
        </p:nvSpPr>
        <p:spPr/>
        <p:txBody>
          <a:bodyPr/>
          <a:p>
            <a:fld id="{8B9E0CA6-51E5-4909-A9E7-74F83F1586A3}"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25" name=""/>
        <p:cNvGrpSpPr/>
        <p:nvPr/>
      </p:nvGrpSpPr>
      <p:grpSpPr>
        <a:xfrm>
          <a:off x="0" y="0"/>
          <a:ext cx="0" cy="0"/>
          <a:chOff x="0" y="0"/>
          <a:chExt cx="0" cy="0"/>
        </a:xfrm>
      </p:grpSpPr>
      <p:sp>
        <p:nvSpPr>
          <p:cNvPr id="1048582" name="Rectangle 3"/>
          <p:cNvSpPr/>
          <p:nvPr userDrawn="1"/>
        </p:nvSpPr>
        <p:spPr>
          <a:xfrm>
            <a:off x="0" y="0"/>
            <a:ext cx="9144000" cy="914400"/>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pPr>
            <a:endParaRPr lang="en-US"/>
          </a:p>
        </p:txBody>
      </p:sp>
      <p:sp>
        <p:nvSpPr>
          <p:cNvPr id="1048583" name="Title 1"/>
          <p:cNvSpPr>
            <a:spLocks noGrp="1"/>
          </p:cNvSpPr>
          <p:nvPr>
            <p:ph type="ctrTitle"/>
          </p:nvPr>
        </p:nvSpPr>
        <p:spPr>
          <a:xfrm>
            <a:off x="685800" y="2130425"/>
            <a:ext cx="7772400" cy="1470025"/>
          </a:xfrm>
        </p:spPr>
        <p:txBody>
          <a:bodyPr/>
          <a:p>
            <a:r>
              <a:rPr lang="en-US"/>
              <a:t>Click to edit Master title style</a:t>
            </a:r>
          </a:p>
        </p:txBody>
      </p:sp>
      <p:sp>
        <p:nvSpPr>
          <p:cNvPr id="1048584" name="Subtitle 2"/>
          <p:cNvSpPr>
            <a:spLocks noGrp="1"/>
          </p:cNvSpPr>
          <p:nvPr>
            <p:ph type="subTitle" idx="1"/>
          </p:nvPr>
        </p:nvSpPr>
        <p:spPr>
          <a:xfrm>
            <a:off x="1371600" y="3886200"/>
            <a:ext cx="6400800" cy="1752600"/>
          </a:xfrm>
        </p:spPr>
        <p:txBody>
          <a:bodyPr/>
          <a:lstStyle>
            <a:lvl1pPr algn="ctr" indent="0" marL="0">
              <a:buNone/>
              <a:defRPr b="1">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5" name="Date Placeholder 3"/>
          <p:cNvSpPr>
            <a:spLocks noGrp="1"/>
          </p:cNvSpPr>
          <p:nvPr>
            <p:ph type="dt" sz="half" idx="10"/>
          </p:nvPr>
        </p:nvSpPr>
        <p:spPr/>
        <p:txBody>
          <a:bodyPr/>
          <a:p>
            <a:fld id="{8C130FB4-5FD8-4ECD-81D1-81B7DB878539}" type="datetime4">
              <a:rPr lang="en-US"/>
              <a:t>November 11, 2022</a:t>
            </a:fld>
            <a:endParaRPr lang="en-US"/>
          </a:p>
        </p:txBody>
      </p:sp>
      <p:sp>
        <p:nvSpPr>
          <p:cNvPr id="1048586" name="Footer Placeholder 4"/>
          <p:cNvSpPr>
            <a:spLocks noGrp="1"/>
          </p:cNvSpPr>
          <p:nvPr>
            <p:ph type="ftr" sz="quarter" idx="11"/>
          </p:nvPr>
        </p:nvSpPr>
        <p:spPr/>
        <p:txBody>
          <a:bodyPr/>
          <a:p>
            <a:r>
              <a:rPr lang="en-US"/>
              <a:t>MSRIT, Bangalore - 54</a:t>
            </a:r>
          </a:p>
        </p:txBody>
      </p:sp>
      <p:sp>
        <p:nvSpPr>
          <p:cNvPr id="1048587" name="Slide Number Placeholder 5"/>
          <p:cNvSpPr>
            <a:spLocks noGrp="1"/>
          </p:cNvSpPr>
          <p:nvPr>
            <p:ph type="sldNum" sz="quarter" idx="12"/>
          </p:nvPr>
        </p:nvSpPr>
        <p:spPr/>
        <p:txBody>
          <a:bodyPr/>
          <a:p>
            <a:fld id="{F0EEE149-5D86-4BF5-BCC2-4D8A9996A71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51" name="Title 1"/>
          <p:cNvSpPr>
            <a:spLocks noGrp="1"/>
          </p:cNvSpPr>
          <p:nvPr>
            <p:ph type="ctrTitle"/>
          </p:nvPr>
        </p:nvSpPr>
        <p:spPr>
          <a:xfrm>
            <a:off x="685800" y="2130425"/>
            <a:ext cx="7772400" cy="1470025"/>
          </a:xfrm>
        </p:spPr>
        <p:txBody>
          <a:bodyPr/>
          <a:p>
            <a:r>
              <a:rPr lang="en-US"/>
              <a:t>Click to edit Master title style</a:t>
            </a:r>
          </a:p>
        </p:txBody>
      </p:sp>
      <p:sp>
        <p:nvSpPr>
          <p:cNvPr id="104865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53"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500FA5C5-ACDE-4CE5-8F88-EAA3BB3D0149}"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46" name="Title 1"/>
          <p:cNvSpPr>
            <a:spLocks noGrp="1"/>
          </p:cNvSpPr>
          <p:nvPr>
            <p:ph type="title"/>
          </p:nvPr>
        </p:nvSpPr>
        <p:spPr/>
        <p:txBody>
          <a:bodyPr/>
          <a:p>
            <a:r>
              <a:rPr lang="en-US"/>
              <a:t>Click to edit Master title style</a:t>
            </a:r>
          </a:p>
        </p:txBody>
      </p:sp>
      <p:sp>
        <p:nvSpPr>
          <p:cNvPr id="104864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49" name="Footer Placeholder 4"/>
          <p:cNvSpPr>
            <a:spLocks noGrp="1"/>
          </p:cNvSpPr>
          <p:nvPr>
            <p:ph type="ftr" sz="quarter" idx="11"/>
          </p:nvPr>
        </p:nvSpPr>
        <p:spPr/>
        <p:txBody>
          <a:bodyPr/>
          <a:p>
            <a:endParaRPr lang="en-US"/>
          </a:p>
        </p:txBody>
      </p:sp>
      <p:sp>
        <p:nvSpPr>
          <p:cNvPr id="1048650" name="Slide Number Placeholder 5"/>
          <p:cNvSpPr>
            <a:spLocks noGrp="1"/>
          </p:cNvSpPr>
          <p:nvPr>
            <p:ph type="sldNum" sz="quarter" idx="12"/>
          </p:nvPr>
        </p:nvSpPr>
        <p:spPr/>
        <p:txBody>
          <a:bodyPr/>
          <a:p>
            <a:fld id="{34E0BCCF-7462-48E6-B778-D24CBF182DD8}"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66"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6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67F63486-94B2-4EE8-9445-CF739CCABEE9}"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p>
        </p:txBody>
      </p:sp>
      <p:sp>
        <p:nvSpPr>
          <p:cNvPr id="104866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98E7AD3D-6781-49D5-B9AF-0B5C050C74F7}"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p>
        </p:txBody>
      </p:sp>
      <p:sp>
        <p:nvSpPr>
          <p:cNvPr id="104861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1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1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19" name="Footer Placeholder 4"/>
          <p:cNvSpPr>
            <a:spLocks noGrp="1"/>
          </p:cNvSpPr>
          <p:nvPr>
            <p:ph type="ftr" sz="quarter" idx="11"/>
          </p:nvPr>
        </p:nvSpPr>
        <p:spPr/>
        <p:txBody>
          <a:bodyPr/>
          <a:p>
            <a:endParaRPr lang="en-US"/>
          </a:p>
        </p:txBody>
      </p:sp>
      <p:sp>
        <p:nvSpPr>
          <p:cNvPr id="1048620" name="Slide Number Placeholder 5"/>
          <p:cNvSpPr>
            <a:spLocks noGrp="1"/>
          </p:cNvSpPr>
          <p:nvPr>
            <p:ph type="sldNum" sz="quarter" idx="12"/>
          </p:nvPr>
        </p:nvSpPr>
        <p:spPr/>
        <p:txBody>
          <a:bodyPr/>
          <a:p>
            <a:fld id="{6F3B8F54-97EB-4261-A859-2D2793E404F2}"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p>
        </p:txBody>
      </p:sp>
      <p:sp>
        <p:nvSpPr>
          <p:cNvPr id="1048657"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03E302A0-BDA2-4490-9595-ECCF8300A389}"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14" name="Title 1"/>
          <p:cNvSpPr>
            <a:spLocks noGrp="1"/>
          </p:cNvSpPr>
          <p:nvPr>
            <p:ph type="title"/>
          </p:nvPr>
        </p:nvSpPr>
        <p:spPr>
          <a:xfrm>
            <a:off x="228600" y="152400"/>
            <a:ext cx="7696200" cy="990600"/>
          </a:xfrm>
        </p:spPr>
        <p:txBody>
          <a:bodyPr/>
          <a:lstStyle>
            <a:lvl1pPr algn="l"/>
          </a:lstStyle>
          <a:p>
            <a:r>
              <a:rPr lang="en-US"/>
              <a:t>Click to edit Master title style</a:t>
            </a:r>
          </a:p>
        </p:txBody>
      </p:sp>
      <p:sp>
        <p:nvSpPr>
          <p:cNvPr id="1048715"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Date Placeholder 3"/>
          <p:cNvSpPr>
            <a:spLocks noGrp="1"/>
          </p:cNvSpPr>
          <p:nvPr>
            <p:ph type="dt" sz="half" idx="10"/>
          </p:nvPr>
        </p:nvSpPr>
        <p:spPr>
          <a:xfrm>
            <a:off x="8001000" y="0"/>
            <a:ext cx="1143000" cy="228600"/>
          </a:xfrm>
        </p:spPr>
        <p:txBody>
          <a:bodyPr anchor="t"/>
          <a:p>
            <a:fld id="{BCA20BF4-46A4-4C62-9717-542F3E07C11D}" type="datetime4">
              <a:rPr lang="en-US"/>
              <a:t>November 11, 2022</a:t>
            </a:fld>
            <a:endParaRPr lang="en-US"/>
          </a:p>
        </p:txBody>
      </p:sp>
      <p:sp>
        <p:nvSpPr>
          <p:cNvPr id="1048717" name="Footer Placeholder 4"/>
          <p:cNvSpPr>
            <a:spLocks noGrp="1"/>
          </p:cNvSpPr>
          <p:nvPr>
            <p:ph type="ftr" sz="quarter" idx="11"/>
          </p:nvPr>
        </p:nvSpPr>
        <p:spPr/>
        <p:txBody>
          <a:bodyPr/>
          <a:p>
            <a:r>
              <a:rPr lang="en-US"/>
              <a:t>MSRIT, Bangalore - 54</a:t>
            </a:r>
          </a:p>
        </p:txBody>
      </p:sp>
      <p:sp>
        <p:nvSpPr>
          <p:cNvPr id="1048718" name="Slide Number Placeholder 5"/>
          <p:cNvSpPr>
            <a:spLocks noGrp="1"/>
          </p:cNvSpPr>
          <p:nvPr>
            <p:ph type="sldNum" sz="quarter" idx="12"/>
          </p:nvPr>
        </p:nvSpPr>
        <p:spPr/>
        <p:txBody>
          <a:bodyPr/>
          <a:p>
            <a:fld id="{FAB6ED7B-5CA3-4472-B01C-99CB7689D1EA}"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31"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6372D3E8-0EA2-4A17-AD95-4D1BE7040DA3}"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34"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63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0DB134A9-DB4D-4F45-B954-56FE8F94127B}"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0"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41" name="Picture Placeholder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64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ED73F91C-DDBF-4D87-9E17-D4F5866A4479}"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p>
        </p:txBody>
      </p:sp>
      <p:sp>
        <p:nvSpPr>
          <p:cNvPr id="10486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17A30F9E-5D22-4A54-B0B3-CAAB85DAD958}"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1"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22"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Date Placeholder 3"/>
          <p:cNvSpPr>
            <a:spLocks noGrp="1"/>
          </p:cNvSpPr>
          <p:nvPr>
            <p:ph type="dt" sz="half" idx="10"/>
          </p:nvPr>
        </p:nvSpPr>
        <p:spPr/>
        <p:txBody>
          <a:bodyPr/>
          <a:p>
            <a:fld id="{F5CA11FA-81BA-4E1A-93CB-0E664232FF38}" type="datetimeFigureOut">
              <a:rPr lang="en-US"/>
              <a:t>11/11/2022</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8E1900FD-6772-40C7-929B-48B8C155F95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60" name=""/>
        <p:cNvGrpSpPr/>
        <p:nvPr/>
      </p:nvGrpSpPr>
      <p:grpSpPr>
        <a:xfrm>
          <a:off x="0" y="0"/>
          <a:ext cx="0" cy="0"/>
          <a:chOff x="0" y="0"/>
          <a:chExt cx="0" cy="0"/>
        </a:xfrm>
      </p:grpSpPr>
      <p:sp>
        <p:nvSpPr>
          <p:cNvPr id="1048692" name="Freeform 2"/>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p>
            <a:pPr fontAlgn="auto">
              <a:spcBef>
                <a:spcPts val="0"/>
              </a:spcBef>
              <a:spcAft>
                <a:spcPts val="0"/>
              </a:spcAft>
            </a:pPr>
            <a:endParaRPr lang="en-US">
              <a:latin typeface="+mn-lt"/>
              <a:cs typeface="+mn-cs"/>
            </a:endParaRPr>
          </a:p>
        </p:txBody>
      </p:sp>
      <p:sp>
        <p:nvSpPr>
          <p:cNvPr id="1048693" name="Freeform 3"/>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p>
            <a:pPr fontAlgn="auto">
              <a:spcBef>
                <a:spcPts val="0"/>
              </a:spcBef>
              <a:spcAft>
                <a:spcPts val="0"/>
              </a:spcAft>
            </a:pPr>
            <a:endParaRPr lang="en-US">
              <a:latin typeface="+mn-lt"/>
              <a:cs typeface="+mn-cs"/>
            </a:endParaRPr>
          </a:p>
        </p:txBody>
      </p:sp>
      <p:sp>
        <p:nvSpPr>
          <p:cNvPr id="1048694" name="Title 1"/>
          <p:cNvSpPr>
            <a:spLocks noGrp="1"/>
          </p:cNvSpPr>
          <p:nvPr>
            <p:ph type="title"/>
          </p:nvPr>
        </p:nvSpPr>
        <p:spPr>
          <a:xfrm>
            <a:off x="609600" y="2133600"/>
            <a:ext cx="6629400" cy="1826363"/>
          </a:xfrm>
        </p:spPr>
        <p:txBody>
          <a:bodyPr anchor="t" bIns="0" tIns="0">
            <a:noAutofit/>
          </a:bodyPr>
          <a:lstStyle>
            <a:lvl1pPr algn="l">
              <a:buNone/>
              <a:defRPr baseline="0" b="1" cap="none" sz="6600" spc="0">
                <a:ln w="18415" cmpd="sng">
                  <a:solidFill>
                    <a:srgbClr val="FFFFFF"/>
                  </a:solidFill>
                  <a:prstDash val="solid"/>
                </a:ln>
                <a:solidFill>
                  <a:srgbClr val="FFFFFF"/>
                </a:solidFill>
                <a:effectLst>
                  <a:outerShdw algn="tl" blurRad="63500" dir="3600000" rotWithShape="0">
                    <a:srgbClr val="000000">
                      <a:alpha val="70000"/>
                    </a:srgbClr>
                  </a:outerShdw>
                </a:effectLst>
                <a:latin typeface="Brush Script MT" pitchFamily="66" charset="0"/>
              </a:defRPr>
            </a:lvl1pPr>
          </a:lstStyle>
          <a:p>
            <a:r>
              <a:rPr dirty="0" lang="en-US"/>
              <a:t>Click to edit Master title style</a:t>
            </a:r>
          </a:p>
        </p:txBody>
      </p:sp>
      <p:sp>
        <p:nvSpPr>
          <p:cNvPr id="1048695" name="Date Placeholder 3"/>
          <p:cNvSpPr>
            <a:spLocks noGrp="1"/>
          </p:cNvSpPr>
          <p:nvPr>
            <p:ph type="dt" sz="half" idx="10"/>
          </p:nvPr>
        </p:nvSpPr>
        <p:spPr>
          <a:xfrm>
            <a:off x="7924800" y="0"/>
            <a:ext cx="1219200" cy="284163"/>
          </a:xfrm>
        </p:spPr>
        <p:txBody>
          <a:bodyPr anchor="t"/>
          <a:p>
            <a:fld id="{8AD5B4E8-8B51-4882-8119-31F6314D291B}" type="datetime4">
              <a:rPr lang="en-US"/>
              <a:t>November 11, 2022</a:t>
            </a:fld>
            <a:endParaRPr lang="en-US"/>
          </a:p>
        </p:txBody>
      </p:sp>
      <p:sp>
        <p:nvSpPr>
          <p:cNvPr id="1048696" name="Footer Placeholder 4"/>
          <p:cNvSpPr>
            <a:spLocks noGrp="1"/>
          </p:cNvSpPr>
          <p:nvPr>
            <p:ph type="ftr" sz="quarter" idx="11"/>
          </p:nvPr>
        </p:nvSpPr>
        <p:spPr/>
        <p:txBody>
          <a:bodyPr/>
          <a:p>
            <a:r>
              <a:rPr lang="en-US"/>
              <a:t>MSRIT, Bangalore - 54</a:t>
            </a:r>
          </a:p>
        </p:txBody>
      </p:sp>
      <p:sp>
        <p:nvSpPr>
          <p:cNvPr id="1048697" name="Slide Number Placeholder 5"/>
          <p:cNvSpPr>
            <a:spLocks noGrp="1"/>
          </p:cNvSpPr>
          <p:nvPr>
            <p:ph type="sldNum" sz="quarter" idx="12"/>
          </p:nvPr>
        </p:nvSpPr>
        <p:spPr/>
        <p:txBody>
          <a:bodyPr/>
          <a:p>
            <a:fld id="{A1B217A7-E8DB-44FD-ABFD-9152337CD6C9}" type="slidenum">
              <a:rPr lang="en-US"/>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24" name="Title 1"/>
          <p:cNvSpPr>
            <a:spLocks noGrp="1"/>
          </p:cNvSpPr>
          <p:nvPr>
            <p:ph type="title"/>
          </p:nvPr>
        </p:nvSpPr>
        <p:spPr>
          <a:xfrm>
            <a:off x="457200" y="274638"/>
            <a:ext cx="7467600" cy="1143000"/>
          </a:xfrm>
        </p:spPr>
        <p:txBody>
          <a:bodyPr/>
          <a:p>
            <a:r>
              <a:rPr lang="en-US"/>
              <a:t>Click to edit Master title style</a:t>
            </a:r>
          </a:p>
        </p:txBody>
      </p:sp>
      <p:sp>
        <p:nvSpPr>
          <p:cNvPr id="1048725" name="Content Placeholder 2"/>
          <p:cNvSpPr>
            <a:spLocks noGrp="1"/>
          </p:cNvSpPr>
          <p:nvPr>
            <p:ph sz="half" idx="1"/>
          </p:nvPr>
        </p:nvSpPr>
        <p:spPr>
          <a:xfrm>
            <a:off x="457200" y="1600200"/>
            <a:ext cx="3657600" cy="4525963"/>
          </a:xfrm>
        </p:spPr>
        <p:txBody>
          <a:bodyPr/>
          <a:lstStyle>
            <a:lvl1pPr>
              <a:defRPr b="1" sz="2600"/>
            </a:lvl1pPr>
            <a:lvl2pPr>
              <a:defRPr b="1" sz="2200"/>
            </a:lvl2pPr>
            <a:lvl3pPr>
              <a:defRPr b="1" sz="2000"/>
            </a:lvl3pPr>
            <a:lvl4pPr>
              <a:defRPr b="1" sz="1800"/>
            </a:lvl4pPr>
            <a:lvl5pPr>
              <a:defRPr b="1"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Content Placeholder 3"/>
          <p:cNvSpPr>
            <a:spLocks noGrp="1"/>
          </p:cNvSpPr>
          <p:nvPr>
            <p:ph sz="half" idx="2"/>
          </p:nvPr>
        </p:nvSpPr>
        <p:spPr>
          <a:xfrm>
            <a:off x="4267200" y="1600200"/>
            <a:ext cx="3657600" cy="4525963"/>
          </a:xfrm>
        </p:spPr>
        <p:txBody>
          <a:bodyPr/>
          <a:lstStyle>
            <a:lvl1pPr>
              <a:defRPr b="1" sz="2600"/>
            </a:lvl1pPr>
            <a:lvl2pPr>
              <a:defRPr b="1" sz="2200"/>
            </a:lvl2pPr>
            <a:lvl3pPr>
              <a:defRPr b="1" sz="2000"/>
            </a:lvl3pPr>
            <a:lvl4pPr>
              <a:defRPr b="1" sz="1800"/>
            </a:lvl4pPr>
            <a:lvl5pPr>
              <a:defRPr b="1"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7" name="Date Placeholder 4"/>
          <p:cNvSpPr>
            <a:spLocks noGrp="1"/>
          </p:cNvSpPr>
          <p:nvPr>
            <p:ph type="dt" sz="half" idx="10"/>
          </p:nvPr>
        </p:nvSpPr>
        <p:spPr>
          <a:xfrm>
            <a:off x="8001000" y="0"/>
            <a:ext cx="1143000" cy="365125"/>
          </a:xfrm>
        </p:spPr>
        <p:txBody>
          <a:bodyPr anchor="t"/>
          <a:p>
            <a:fld id="{B4147ACC-92FB-429D-8ACA-A583ECABA249}" type="datetime4">
              <a:rPr lang="en-US"/>
              <a:t>November 11, 2022</a:t>
            </a:fld>
            <a:endParaRPr lang="en-US"/>
          </a:p>
        </p:txBody>
      </p:sp>
      <p:sp>
        <p:nvSpPr>
          <p:cNvPr id="1048728" name="Footer Placeholder 5"/>
          <p:cNvSpPr>
            <a:spLocks noGrp="1"/>
          </p:cNvSpPr>
          <p:nvPr>
            <p:ph type="ftr" sz="quarter" idx="11"/>
          </p:nvPr>
        </p:nvSpPr>
        <p:spPr/>
        <p:txBody>
          <a:bodyPr/>
          <a:p>
            <a:r>
              <a:rPr lang="en-US"/>
              <a:t>MSRIT, Bangalore - 54</a:t>
            </a:r>
          </a:p>
        </p:txBody>
      </p:sp>
      <p:sp>
        <p:nvSpPr>
          <p:cNvPr id="1048729" name="Slide Number Placeholder 6"/>
          <p:cNvSpPr>
            <a:spLocks noGrp="1"/>
          </p:cNvSpPr>
          <p:nvPr>
            <p:ph type="sldNum" sz="quarter" idx="12"/>
          </p:nvPr>
        </p:nvSpPr>
        <p:spPr/>
        <p:txBody>
          <a:bodyPr/>
          <a:p>
            <a:fld id="{BACC7008-F5ED-4269-A898-E084C9C899C3}"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98" name="Title 1"/>
          <p:cNvSpPr>
            <a:spLocks noGrp="1"/>
          </p:cNvSpPr>
          <p:nvPr>
            <p:ph type="title"/>
          </p:nvPr>
        </p:nvSpPr>
        <p:spPr>
          <a:xfrm>
            <a:off x="457200" y="273050"/>
            <a:ext cx="8229600" cy="1143000"/>
          </a:xfrm>
        </p:spPr>
        <p:txBody>
          <a:bodyPr/>
          <a:p>
            <a:r>
              <a:rPr lang="en-US"/>
              <a:t>Click to edit Master title style</a:t>
            </a:r>
          </a:p>
        </p:txBody>
      </p:sp>
      <p:sp>
        <p:nvSpPr>
          <p:cNvPr id="1048699" name="Text Placeholder 2"/>
          <p:cNvSpPr>
            <a:spLocks noGrp="1"/>
          </p:cNvSpPr>
          <p:nvPr>
            <p:ph type="body" idx="1"/>
          </p:nvPr>
        </p:nvSpPr>
        <p:spPr>
          <a:xfrm>
            <a:off x="457200" y="5486400"/>
            <a:ext cx="4040188" cy="838200"/>
          </a:xfrm>
        </p:spPr>
        <p:txBody>
          <a:bodyPr/>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lvl="0"/>
            <a:r>
              <a:rPr dirty="0" lang="en-US"/>
              <a:t>Click to edit Master text styles</a:t>
            </a:r>
          </a:p>
        </p:txBody>
      </p:sp>
      <p:sp>
        <p:nvSpPr>
          <p:cNvPr id="1048700" name="Text Placeholder 3"/>
          <p:cNvSpPr>
            <a:spLocks noGrp="1"/>
          </p:cNvSpPr>
          <p:nvPr>
            <p:ph type="body" sz="half" idx="3"/>
          </p:nvPr>
        </p:nvSpPr>
        <p:spPr>
          <a:xfrm>
            <a:off x="4645025" y="5486400"/>
            <a:ext cx="4041775" cy="838200"/>
          </a:xfrm>
        </p:spPr>
        <p:txBody>
          <a:bodyPr/>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lvl="0"/>
            <a:r>
              <a:rPr lang="en-US"/>
              <a:t>Click to edit Master text styles</a:t>
            </a:r>
          </a:p>
        </p:txBody>
      </p:sp>
      <p:sp>
        <p:nvSpPr>
          <p:cNvPr id="1048701" name="Content Placeholder 4"/>
          <p:cNvSpPr>
            <a:spLocks noGrp="1"/>
          </p:cNvSpPr>
          <p:nvPr>
            <p:ph sz="quarter" idx="2"/>
          </p:nvPr>
        </p:nvSpPr>
        <p:spPr>
          <a:xfrm>
            <a:off x="457200" y="1516912"/>
            <a:ext cx="4040188" cy="3941763"/>
          </a:xfrm>
        </p:spPr>
        <p:txBody>
          <a:bodyPr/>
          <a:lstStyle>
            <a:lvl1pPr>
              <a:defRPr b="1" sz="2400"/>
            </a:lvl1pPr>
            <a:lvl2pPr>
              <a:defRPr b="1" sz="2000"/>
            </a:lvl2pPr>
            <a:lvl3pPr>
              <a:defRPr b="1" sz="1800"/>
            </a:lvl3pPr>
            <a:lvl4pPr>
              <a:defRPr b="1" sz="1600"/>
            </a:lvl4pPr>
            <a:lvl5pPr>
              <a:defRPr b="1"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Content Placeholder 5"/>
          <p:cNvSpPr>
            <a:spLocks noGrp="1"/>
          </p:cNvSpPr>
          <p:nvPr>
            <p:ph sz="quarter" idx="4"/>
          </p:nvPr>
        </p:nvSpPr>
        <p:spPr>
          <a:xfrm>
            <a:off x="4645025" y="1516912"/>
            <a:ext cx="4041775" cy="3941763"/>
          </a:xfrm>
        </p:spPr>
        <p:txBody>
          <a:bodyPr/>
          <a:lstStyle>
            <a:lvl1pPr>
              <a:defRPr b="1" sz="2400"/>
            </a:lvl1pPr>
            <a:lvl2pPr>
              <a:defRPr b="1" sz="2000"/>
            </a:lvl2pPr>
            <a:lvl3pPr>
              <a:defRPr b="1" sz="1800"/>
            </a:lvl3pPr>
            <a:lvl4pPr>
              <a:defRPr b="1" sz="1600"/>
            </a:lvl4pPr>
            <a:lvl5pPr>
              <a:defRPr b="1"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Date Placeholder 6"/>
          <p:cNvSpPr>
            <a:spLocks noGrp="1"/>
          </p:cNvSpPr>
          <p:nvPr>
            <p:ph type="dt" sz="half" idx="10"/>
          </p:nvPr>
        </p:nvSpPr>
        <p:spPr>
          <a:xfrm>
            <a:off x="8001000" y="0"/>
            <a:ext cx="1143000" cy="365125"/>
          </a:xfrm>
        </p:spPr>
        <p:txBody>
          <a:bodyPr anchor="t"/>
          <a:p>
            <a:fld id="{272CADEB-BF3F-40FE-A6E1-8FB498EBFF75}" type="datetime4">
              <a:rPr lang="en-US"/>
              <a:t>November 11, 2022</a:t>
            </a:fld>
            <a:endParaRPr dirty="0" lang="en-US"/>
          </a:p>
        </p:txBody>
      </p:sp>
      <p:sp>
        <p:nvSpPr>
          <p:cNvPr id="1048704" name="Footer Placeholder 7"/>
          <p:cNvSpPr>
            <a:spLocks noGrp="1"/>
          </p:cNvSpPr>
          <p:nvPr>
            <p:ph type="ftr" sz="quarter" idx="11"/>
          </p:nvPr>
        </p:nvSpPr>
        <p:spPr/>
        <p:txBody>
          <a:bodyPr/>
          <a:p>
            <a:r>
              <a:rPr lang="en-US"/>
              <a:t>MSRIT, Bangalore - 54</a:t>
            </a:r>
          </a:p>
        </p:txBody>
      </p:sp>
      <p:sp>
        <p:nvSpPr>
          <p:cNvPr id="1048705" name="Slide Number Placeholder 8"/>
          <p:cNvSpPr>
            <a:spLocks noGrp="1"/>
          </p:cNvSpPr>
          <p:nvPr>
            <p:ph type="sldNum" sz="quarter" idx="12"/>
          </p:nvPr>
        </p:nvSpPr>
        <p:spPr/>
        <p:txBody>
          <a:bodyPr/>
          <a:p>
            <a:fld id="{A246BB36-18C6-4FE9-B805-A8C3DE15B00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77"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1048678" name="Date Placeholder 9"/>
          <p:cNvSpPr>
            <a:spLocks noGrp="1"/>
          </p:cNvSpPr>
          <p:nvPr>
            <p:ph type="dt" sz="half" idx="10"/>
          </p:nvPr>
        </p:nvSpPr>
        <p:spPr/>
        <p:txBody>
          <a:bodyPr/>
          <a:p>
            <a:fld id="{83A8CC13-011D-4FF1-A91B-6F32563F3107}" type="datetime4">
              <a:rPr lang="en-US"/>
              <a:t>November 11, 2022</a:t>
            </a:fld>
            <a:endParaRPr lang="en-US"/>
          </a:p>
        </p:txBody>
      </p:sp>
      <p:sp>
        <p:nvSpPr>
          <p:cNvPr id="1048679" name="Footer Placeholder 21"/>
          <p:cNvSpPr>
            <a:spLocks noGrp="1"/>
          </p:cNvSpPr>
          <p:nvPr>
            <p:ph type="ftr" sz="quarter" idx="11"/>
          </p:nvPr>
        </p:nvSpPr>
        <p:spPr/>
        <p:txBody>
          <a:bodyPr/>
          <a:p>
            <a:r>
              <a:rPr lang="en-US"/>
              <a:t>MSRIT, Bangalore - 54</a:t>
            </a:r>
          </a:p>
        </p:txBody>
      </p:sp>
      <p:sp>
        <p:nvSpPr>
          <p:cNvPr id="1048680" name="Slide Number Placeholder 17"/>
          <p:cNvSpPr>
            <a:spLocks noGrp="1"/>
          </p:cNvSpPr>
          <p:nvPr>
            <p:ph type="sldNum" sz="quarter" idx="12"/>
          </p:nvPr>
        </p:nvSpPr>
        <p:spPr/>
        <p:txBody>
          <a:bodyPr/>
          <a:p>
            <a:fld id="{408C28FB-DE10-4C5E-A921-43ECF992E87A}"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06" name="Date Placeholder 9"/>
          <p:cNvSpPr>
            <a:spLocks noGrp="1"/>
          </p:cNvSpPr>
          <p:nvPr>
            <p:ph type="dt" sz="half" idx="10"/>
          </p:nvPr>
        </p:nvSpPr>
        <p:spPr/>
        <p:txBody>
          <a:bodyPr/>
          <a:p>
            <a:fld id="{01994FAC-2DE5-41E9-9A24-8A1E7CF1B5A0}" type="datetime4">
              <a:rPr lang="en-US"/>
              <a:t>November 11, 2022</a:t>
            </a:fld>
            <a:endParaRPr lang="en-US"/>
          </a:p>
        </p:txBody>
      </p:sp>
      <p:sp>
        <p:nvSpPr>
          <p:cNvPr id="1048707" name="Footer Placeholder 21"/>
          <p:cNvSpPr>
            <a:spLocks noGrp="1"/>
          </p:cNvSpPr>
          <p:nvPr>
            <p:ph type="ftr" sz="quarter" idx="11"/>
          </p:nvPr>
        </p:nvSpPr>
        <p:spPr/>
        <p:txBody>
          <a:bodyPr/>
          <a:p>
            <a:r>
              <a:rPr lang="en-US"/>
              <a:t>MSRIT, Bangalore - 54</a:t>
            </a:r>
          </a:p>
        </p:txBody>
      </p:sp>
      <p:sp>
        <p:nvSpPr>
          <p:cNvPr id="1048708" name="Slide Number Placeholder 17"/>
          <p:cNvSpPr>
            <a:spLocks noGrp="1"/>
          </p:cNvSpPr>
          <p:nvPr>
            <p:ph type="sldNum" sz="quarter" idx="12"/>
          </p:nvPr>
        </p:nvSpPr>
        <p:spPr/>
        <p:txBody>
          <a:bodyPr/>
          <a:p>
            <a:fld id="{2AABB723-660E-4467-8A37-055799D186E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30" name="Title 1"/>
          <p:cNvSpPr>
            <a:spLocks noGrp="1"/>
          </p:cNvSpPr>
          <p:nvPr>
            <p:ph type="title"/>
          </p:nvPr>
        </p:nvSpPr>
        <p:spPr>
          <a:xfrm>
            <a:off x="457200" y="1185528"/>
            <a:ext cx="3200400" cy="730250"/>
          </a:xfrm>
        </p:spPr>
        <p:txBody>
          <a:bodyPr anchor="t" bIns="0" tIns="0"/>
          <a:lstStyle>
            <a:lvl1pPr algn="l">
              <a:buNone/>
              <a:defRPr b="1" sz="1800">
                <a:solidFill>
                  <a:schemeClr val="accent1"/>
                </a:solidFill>
              </a:defRPr>
            </a:lvl1pPr>
          </a:lstStyle>
          <a:p>
            <a:r>
              <a:rPr lang="en-US"/>
              <a:t>Click to edit Master title style</a:t>
            </a:r>
          </a:p>
        </p:txBody>
      </p:sp>
      <p:sp>
        <p:nvSpPr>
          <p:cNvPr id="1048731" name="Text Placeholder 2"/>
          <p:cNvSpPr>
            <a:spLocks noGrp="1"/>
          </p:cNvSpPr>
          <p:nvPr>
            <p:ph type="body" idx="2"/>
          </p:nvPr>
        </p:nvSpPr>
        <p:spPr>
          <a:xfrm>
            <a:off x="457200" y="214424"/>
            <a:ext cx="2743200" cy="914400"/>
          </a:xfrm>
        </p:spPr>
        <p:txBody>
          <a:bodyPr anchor="b" bIns="0" lIns="45720" rIns="45720" tIns="0"/>
          <a:lstStyle>
            <a:lvl1pPr algn="l" indent="0" marL="0">
              <a:buNone/>
              <a:defRPr b="1"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732" name="Content Placeholder 3"/>
          <p:cNvSpPr>
            <a:spLocks noGrp="1"/>
          </p:cNvSpPr>
          <p:nvPr>
            <p:ph sz="half" idx="1"/>
          </p:nvPr>
        </p:nvSpPr>
        <p:spPr>
          <a:xfrm>
            <a:off x="457200" y="1981200"/>
            <a:ext cx="7086600" cy="3810000"/>
          </a:xfrm>
        </p:spPr>
        <p:txBody>
          <a:bodyPr/>
          <a:lstStyle>
            <a:lvl1pPr>
              <a:defRPr b="1" sz="2800"/>
            </a:lvl1pPr>
            <a:lvl2pPr>
              <a:defRPr b="1" sz="2400"/>
            </a:lvl2pPr>
            <a:lvl3pPr>
              <a:defRPr b="1" sz="2200"/>
            </a:lvl3pPr>
            <a:lvl4pPr>
              <a:defRPr b="1" sz="2000"/>
            </a:lvl4pPr>
            <a:lvl5pPr>
              <a:defRPr b="1"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3" name="Date Placeholder 4"/>
          <p:cNvSpPr>
            <a:spLocks noGrp="1"/>
          </p:cNvSpPr>
          <p:nvPr>
            <p:ph type="dt" sz="half" idx="10"/>
          </p:nvPr>
        </p:nvSpPr>
        <p:spPr/>
        <p:txBody>
          <a:bodyPr/>
          <a:p>
            <a:fld id="{6BDFC0E5-92B9-4058-9E1A-1150FD45C641}" type="datetime4">
              <a:rPr lang="en-US"/>
              <a:t>November 11, 2022</a:t>
            </a:fld>
            <a:endParaRPr lang="en-US"/>
          </a:p>
        </p:txBody>
      </p:sp>
      <p:sp>
        <p:nvSpPr>
          <p:cNvPr id="1048734" name="Footer Placeholder 5"/>
          <p:cNvSpPr>
            <a:spLocks noGrp="1"/>
          </p:cNvSpPr>
          <p:nvPr>
            <p:ph type="ftr" sz="quarter" idx="11"/>
          </p:nvPr>
        </p:nvSpPr>
        <p:spPr/>
        <p:txBody>
          <a:bodyPr/>
          <a:p>
            <a:r>
              <a:rPr lang="en-US"/>
              <a:t>MSRIT, Bangalore - 54</a:t>
            </a:r>
          </a:p>
        </p:txBody>
      </p:sp>
      <p:sp>
        <p:nvSpPr>
          <p:cNvPr id="1048735" name="Slide Number Placeholder 6"/>
          <p:cNvSpPr>
            <a:spLocks noGrp="1"/>
          </p:cNvSpPr>
          <p:nvPr>
            <p:ph type="sldNum" sz="quarter" idx="12"/>
          </p:nvPr>
        </p:nvSpPr>
        <p:spPr>
          <a:xfrm>
            <a:off x="8156575" y="6421438"/>
            <a:ext cx="762000" cy="365125"/>
          </a:xfrm>
        </p:spPr>
        <p:txBody>
          <a:bodyPr/>
          <a:p>
            <a:fld id="{10998E90-0A32-499E-B1BB-FF45A4E227C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86" name="Title 1"/>
          <p:cNvSpPr>
            <a:spLocks noGrp="1"/>
          </p:cNvSpPr>
          <p:nvPr>
            <p:ph type="title"/>
          </p:nvPr>
        </p:nvSpPr>
        <p:spPr>
          <a:xfrm>
            <a:off x="5562600" y="1219200"/>
            <a:ext cx="3053868" cy="1253808"/>
          </a:xfrm>
        </p:spPr>
        <p:txBody>
          <a:bodyPr anchor="b"/>
          <a:lstStyle>
            <a:lvl1pPr algn="l">
              <a:buNone/>
              <a:defRPr b="1" sz="2200">
                <a:solidFill>
                  <a:srgbClr val="FFD03B"/>
                </a:solidFill>
              </a:defRPr>
            </a:lvl1pPr>
          </a:lstStyle>
          <a:p>
            <a:r>
              <a:rPr lang="en-US"/>
              <a:t>Click to edit Master title style</a:t>
            </a:r>
          </a:p>
        </p:txBody>
      </p:sp>
      <p:sp>
        <p:nvSpPr>
          <p:cNvPr id="1048687" name="Picture Placeholder 2"/>
          <p:cNvSpPr>
            <a:spLocks noGrp="1"/>
          </p:cNvSpPr>
          <p:nvPr>
            <p:ph type="pic" idx="1"/>
          </p:nvPr>
        </p:nvSpPr>
        <p:spPr>
          <a:xfrm>
            <a:off x="1065628" y="1019907"/>
            <a:ext cx="4114800" cy="4114800"/>
          </a:xfrm>
          <a:prstGeom prst="ellipse"/>
          <a:solidFill>
            <a:schemeClr val="bg2">
              <a:shade val="50000"/>
            </a:schemeClr>
          </a:solidFill>
          <a:ln w="50800" cap="flat">
            <a:solidFill>
              <a:schemeClr val="bg2"/>
            </a:solidFill>
            <a:miter lim="800000"/>
          </a:ln>
          <a:effectLst>
            <a:outerShdw blurRad="152000" dir="5400000" dist="345000" rotWithShape="0" sx="-80000" sy="-18000">
              <a:srgbClr val="000000">
                <a:alpha val="25000"/>
              </a:srgbClr>
            </a:outerShdw>
          </a:effectLst>
          <a:scene3d>
            <a:camera prst="orthographicFront"/>
            <a:lightRig dir="t" rig="contrasting">
              <a:rot lat="0" lon="0" rev="2400000"/>
            </a:lightRig>
          </a:scene3d>
          <a:sp3d contourW="7620">
            <a:bevelT w="63500" h="63500"/>
            <a:contourClr>
              <a:schemeClr val="bg2">
                <a:shade val="50000"/>
              </a:schemeClr>
            </a:contourClr>
          </a:sp3d>
        </p:spPr>
        <p:txBody>
          <a:bodyPr>
            <a:normAutofit/>
          </a:bodyPr>
          <a:lstStyle>
            <a:lvl1pPr indent="0" marL="0">
              <a:buNone/>
              <a:defRPr sz="3200"/>
            </a:lvl1pPr>
          </a:lstStyle>
          <a:p>
            <a:pPr lvl="0"/>
            <a:r>
              <a:rPr lang="en-US" noProof="0"/>
              <a:t>Click icon to add picture</a:t>
            </a:r>
            <a:endParaRPr dirty="0" lang="en-US" noProof="0"/>
          </a:p>
        </p:txBody>
      </p:sp>
      <p:sp>
        <p:nvSpPr>
          <p:cNvPr id="1048688" name="Text Placeholder 3"/>
          <p:cNvSpPr>
            <a:spLocks noGrp="1"/>
          </p:cNvSpPr>
          <p:nvPr>
            <p:ph type="body" sz="half" idx="2"/>
          </p:nvPr>
        </p:nvSpPr>
        <p:spPr>
          <a:xfrm>
            <a:off x="5562600" y="2743200"/>
            <a:ext cx="3053866" cy="2663482"/>
          </a:xfrm>
        </p:spPr>
        <p:txBody>
          <a:bodyPr lIns="45720" rIns="45720"/>
          <a:lstStyle>
            <a:lvl1pPr indent="0" marL="0">
              <a:buFontTx/>
              <a:buNone/>
              <a:defRPr b="1" sz="12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1048689" name="Date Placeholder 9"/>
          <p:cNvSpPr>
            <a:spLocks noGrp="1"/>
          </p:cNvSpPr>
          <p:nvPr>
            <p:ph type="dt" sz="half" idx="10"/>
          </p:nvPr>
        </p:nvSpPr>
        <p:spPr/>
        <p:txBody>
          <a:bodyPr/>
          <a:p>
            <a:fld id="{2FF0269C-98B0-431C-9C3C-6AD045396D3C}" type="datetime4">
              <a:rPr lang="en-US"/>
              <a:t>November 11, 2022</a:t>
            </a:fld>
            <a:endParaRPr lang="en-US"/>
          </a:p>
        </p:txBody>
      </p:sp>
      <p:sp>
        <p:nvSpPr>
          <p:cNvPr id="1048690" name="Footer Placeholder 21"/>
          <p:cNvSpPr>
            <a:spLocks noGrp="1"/>
          </p:cNvSpPr>
          <p:nvPr>
            <p:ph type="ftr" sz="quarter" idx="11"/>
          </p:nvPr>
        </p:nvSpPr>
        <p:spPr/>
        <p:txBody>
          <a:bodyPr/>
          <a:p>
            <a:r>
              <a:rPr lang="en-US"/>
              <a:t>MSRIT, Bangalore - 54</a:t>
            </a:r>
          </a:p>
        </p:txBody>
      </p:sp>
      <p:sp>
        <p:nvSpPr>
          <p:cNvPr id="1048691" name="Slide Number Placeholder 17"/>
          <p:cNvSpPr>
            <a:spLocks noGrp="1"/>
          </p:cNvSpPr>
          <p:nvPr>
            <p:ph type="sldNum" sz="quarter" idx="12"/>
          </p:nvPr>
        </p:nvSpPr>
        <p:spPr/>
        <p:txBody>
          <a:bodyPr/>
          <a:p>
            <a:fld id="{E766B00E-CF0F-496B-9F75-F8C31B645E5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 Id="rId11" Type="http://schemas.openxmlformats.org/officeDocument/2006/relationships/slideLayout" Target="../slideLayouts/slideLayout24.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1" name=""/>
        <p:cNvGrpSpPr/>
        <p:nvPr/>
      </p:nvGrpSpPr>
      <p:grpSpPr>
        <a:xfrm>
          <a:off x="0" y="0"/>
          <a:ext cx="0" cy="0"/>
          <a:chOff x="0" y="0"/>
          <a:chExt cx="0" cy="0"/>
        </a:xfrm>
      </p:grpSpPr>
      <p:sp>
        <p:nvSpPr>
          <p:cNvPr id="1048576" name="Freeform 11"/>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p>
            <a:pPr fontAlgn="auto">
              <a:spcBef>
                <a:spcPts val="0"/>
              </a:spcBef>
              <a:spcAft>
                <a:spcPts val="0"/>
              </a:spcAft>
            </a:pPr>
            <a:endParaRPr lang="en-US">
              <a:latin typeface="+mn-lt"/>
              <a:cs typeface="+mn-cs"/>
            </a:endParaRPr>
          </a:p>
        </p:txBody>
      </p:sp>
      <p:sp>
        <p:nvSpPr>
          <p:cNvPr id="1048577" name="Title Placeholder 8"/>
          <p:cNvSpPr>
            <a:spLocks noGrp="1"/>
          </p:cNvSpPr>
          <p:nvPr>
            <p:ph type="title"/>
          </p:nvPr>
        </p:nvSpPr>
        <p:spPr bwMode="auto">
          <a:xfrm>
            <a:off x="304800" y="152400"/>
            <a:ext cx="7620000" cy="990600"/>
          </a:xfrm>
          <a:prstGeom prst="rect"/>
          <a:noFill/>
          <a:ln w="9525">
            <a:noFill/>
            <a:miter lim="800000"/>
            <a:headEnd/>
            <a:tailEnd/>
          </a:ln>
        </p:spPr>
        <p:txBody>
          <a:bodyPr anchor="ctr" anchorCtr="0" bIns="45720" compatLnSpc="1" lIns="45720" numCol="1" rIns="45720" tIns="45720" vert="horz" wrap="square">
            <a:prstTxWarp prst="textNoShape"/>
          </a:bodyPr>
          <a:p>
            <a:pPr lvl="0"/>
            <a:r>
              <a:rPr lang="en-US"/>
              <a:t>Click to edit Master title style</a:t>
            </a:r>
          </a:p>
        </p:txBody>
      </p:sp>
      <p:sp>
        <p:nvSpPr>
          <p:cNvPr id="1048578" name="Text Placeholder 29"/>
          <p:cNvSpPr>
            <a:spLocks noGrp="1"/>
          </p:cNvSpPr>
          <p:nvPr>
            <p:ph type="body" idx="1"/>
          </p:nvPr>
        </p:nvSpPr>
        <p:spPr bwMode="auto">
          <a:xfrm>
            <a:off x="304800" y="1371600"/>
            <a:ext cx="7620000" cy="4678363"/>
          </a:xfrm>
          <a:prstGeom prst="rect"/>
          <a:noFill/>
          <a:ln w="9525">
            <a:noFill/>
            <a:miter lim="800000"/>
            <a:headEnd/>
            <a:tailEnd/>
          </a:ln>
        </p:spPr>
        <p:txBody>
          <a:bodyPr anchor="t" anchorCtr="0" bIns="45720" compatLnSpc="1" lIns="91440" numCol="1" rIns="91440" tIns="45720"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9" name="Date Placeholder 9"/>
          <p:cNvSpPr>
            <a:spLocks noGrp="1"/>
          </p:cNvSpPr>
          <p:nvPr>
            <p:ph type="dt" sz="half" idx="2"/>
          </p:nvPr>
        </p:nvSpPr>
        <p:spPr>
          <a:xfrm>
            <a:off x="457200" y="6421438"/>
            <a:ext cx="2133600" cy="365125"/>
          </a:xfrm>
          <a:prstGeom prst="rect"/>
        </p:spPr>
        <p:txBody>
          <a:bodyPr anchor="b" bIns="0" vert="horz"/>
          <a:lstStyle>
            <a:lvl1pPr algn="l" eaLnBrk="1" fontAlgn="auto" hangingPunct="1" latinLnBrk="0">
              <a:spcBef>
                <a:spcPts val="0"/>
              </a:spcBef>
              <a:spcAft>
                <a:spcPts val="0"/>
              </a:spcAft>
              <a:defRPr b="1" sz="1000" kumimoji="0">
                <a:solidFill>
                  <a:schemeClr val="tx1"/>
                </a:solidFill>
                <a:latin typeface="+mn-lt"/>
                <a:cs typeface="+mn-cs"/>
              </a:defRPr>
            </a:lvl1pPr>
          </a:lstStyle>
          <a:p>
            <a:fld id="{509370FD-357F-4AB4-A167-B810DFE2EDE9}" type="datetime4">
              <a:rPr lang="en-US"/>
              <a:t>November 11, 2022</a:t>
            </a:fld>
            <a:endParaRPr lang="en-US"/>
          </a:p>
        </p:txBody>
      </p:sp>
      <p:sp>
        <p:nvSpPr>
          <p:cNvPr id="1048580" name="Footer Placeholder 21"/>
          <p:cNvSpPr>
            <a:spLocks noGrp="1"/>
          </p:cNvSpPr>
          <p:nvPr>
            <p:ph type="ftr" sz="quarter" idx="3"/>
          </p:nvPr>
        </p:nvSpPr>
        <p:spPr>
          <a:xfrm>
            <a:off x="3124200" y="6421438"/>
            <a:ext cx="2895600" cy="365125"/>
          </a:xfrm>
          <a:prstGeom prst="rect"/>
        </p:spPr>
        <p:txBody>
          <a:bodyPr anchor="b" bIns="0" lIns="0" rIns="0" vert="horz"/>
          <a:lstStyle>
            <a:lvl1pPr algn="ctr" eaLnBrk="1" fontAlgn="auto" hangingPunct="1" latinLnBrk="0">
              <a:spcBef>
                <a:spcPts val="0"/>
              </a:spcBef>
              <a:spcAft>
                <a:spcPts val="0"/>
              </a:spcAft>
              <a:defRPr b="1" sz="1000" kumimoji="0">
                <a:solidFill>
                  <a:schemeClr val="tx1"/>
                </a:solidFill>
                <a:latin typeface="+mn-lt"/>
                <a:cs typeface="+mn-cs"/>
              </a:defRPr>
            </a:lvl1pPr>
          </a:lstStyle>
          <a:p>
            <a:r>
              <a:rPr lang="en-US"/>
              <a:t>MSRIT, Bangalore - 54</a:t>
            </a:r>
          </a:p>
        </p:txBody>
      </p:sp>
      <p:sp>
        <p:nvSpPr>
          <p:cNvPr id="1048581" name="Slide Number Placeholder 17"/>
          <p:cNvSpPr>
            <a:spLocks noGrp="1"/>
          </p:cNvSpPr>
          <p:nvPr>
            <p:ph type="sldNum" sz="quarter" idx="4"/>
          </p:nvPr>
        </p:nvSpPr>
        <p:spPr>
          <a:xfrm>
            <a:off x="8153400" y="6421438"/>
            <a:ext cx="762000" cy="365125"/>
          </a:xfrm>
          <a:prstGeom prst="rect"/>
        </p:spPr>
        <p:txBody>
          <a:bodyPr anchor="b" bIns="0" lIns="0" rIns="0" tIns="0" vert="horz"/>
          <a:lstStyle>
            <a:lvl1pPr algn="r" eaLnBrk="1" fontAlgn="auto" hangingPunct="1" latinLnBrk="0">
              <a:spcBef>
                <a:spcPts val="0"/>
              </a:spcBef>
              <a:spcAft>
                <a:spcPts val="0"/>
              </a:spcAft>
              <a:defRPr b="1" sz="1000" kumimoji="0">
                <a:solidFill>
                  <a:schemeClr val="tx1"/>
                </a:solidFill>
                <a:latin typeface="+mn-lt"/>
                <a:cs typeface="+mn-cs"/>
              </a:defRPr>
            </a:lvl1pPr>
          </a:lstStyle>
          <a:p>
            <a:fld id="{7F2A4EA7-F13F-43F3-A75F-8AA8F92E94B8}" type="slidenum">
              <a:rPr lang="en-US"/>
              <a:t>‹#›</a:t>
            </a:fld>
            <a:endParaRPr lang="en-US"/>
          </a:p>
        </p:txBody>
      </p:sp>
    </p:spTree>
  </p:cSld>
  <p:clrMap accent1="accent1" accent2="accent2" accent3="accent3" accent4="accent4" accent5="accent5" accent6="accent6" bg1="dk1" bg2="dk2" tx1="lt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sldNum="1"/>
  <p:txStyles>
    <p:titleStyle>
      <a:lvl1pPr algn="l" eaLnBrk="0" fontAlgn="base" hangingPunct="0" rtl="0">
        <a:spcBef>
          <a:spcPct val="0"/>
        </a:spcBef>
        <a:spcAft>
          <a:spcPct val="0"/>
        </a:spcAft>
        <a:defRPr b="1" sz="4600" kern="1200">
          <a:solidFill>
            <a:srgbClr val="FFD03B"/>
          </a:solidFill>
          <a:latin typeface="+mj-lt"/>
          <a:ea typeface="+mj-ea"/>
          <a:cs typeface="+mj-cs"/>
        </a:defRPr>
      </a:lvl1pPr>
      <a:lvl2pPr algn="l" eaLnBrk="0" fontAlgn="base" hangingPunct="0" rtl="0">
        <a:spcBef>
          <a:spcPct val="0"/>
        </a:spcBef>
        <a:spcAft>
          <a:spcPct val="0"/>
        </a:spcAft>
        <a:defRPr b="1" sz="4600">
          <a:solidFill>
            <a:srgbClr val="FFD03B"/>
          </a:solidFill>
          <a:latin typeface="Franklin Gothic Book" pitchFamily="34" charset="0"/>
        </a:defRPr>
      </a:lvl2pPr>
      <a:lvl3pPr algn="l" eaLnBrk="0" fontAlgn="base" hangingPunct="0" rtl="0">
        <a:spcBef>
          <a:spcPct val="0"/>
        </a:spcBef>
        <a:spcAft>
          <a:spcPct val="0"/>
        </a:spcAft>
        <a:defRPr b="1" sz="4600">
          <a:solidFill>
            <a:srgbClr val="FFD03B"/>
          </a:solidFill>
          <a:latin typeface="Franklin Gothic Book" pitchFamily="34" charset="0"/>
        </a:defRPr>
      </a:lvl3pPr>
      <a:lvl4pPr algn="l" eaLnBrk="0" fontAlgn="base" hangingPunct="0" rtl="0">
        <a:spcBef>
          <a:spcPct val="0"/>
        </a:spcBef>
        <a:spcAft>
          <a:spcPct val="0"/>
        </a:spcAft>
        <a:defRPr b="1" sz="4600">
          <a:solidFill>
            <a:srgbClr val="FFD03B"/>
          </a:solidFill>
          <a:latin typeface="Franklin Gothic Book" pitchFamily="34" charset="0"/>
        </a:defRPr>
      </a:lvl4pPr>
      <a:lvl5pPr algn="l" eaLnBrk="0" fontAlgn="base" hangingPunct="0" rtl="0">
        <a:spcBef>
          <a:spcPct val="0"/>
        </a:spcBef>
        <a:spcAft>
          <a:spcPct val="0"/>
        </a:spcAft>
        <a:defRPr b="1" sz="4600">
          <a:solidFill>
            <a:srgbClr val="FFD03B"/>
          </a:solidFill>
          <a:latin typeface="Franklin Gothic Book" pitchFamily="34" charset="0"/>
        </a:defRPr>
      </a:lvl5pPr>
      <a:lvl6pPr algn="l" fontAlgn="base" marL="457200" rtl="0">
        <a:spcBef>
          <a:spcPct val="0"/>
        </a:spcBef>
        <a:spcAft>
          <a:spcPct val="0"/>
        </a:spcAft>
        <a:defRPr sz="4600">
          <a:solidFill>
            <a:srgbClr val="FFD03B"/>
          </a:solidFill>
          <a:latin typeface="Franklin Gothic Book" pitchFamily="34" charset="0"/>
        </a:defRPr>
      </a:lvl6pPr>
      <a:lvl7pPr algn="l" fontAlgn="base" marL="914400" rtl="0">
        <a:spcBef>
          <a:spcPct val="0"/>
        </a:spcBef>
        <a:spcAft>
          <a:spcPct val="0"/>
        </a:spcAft>
        <a:defRPr sz="4600">
          <a:solidFill>
            <a:srgbClr val="FFD03B"/>
          </a:solidFill>
          <a:latin typeface="Franklin Gothic Book" pitchFamily="34" charset="0"/>
        </a:defRPr>
      </a:lvl7pPr>
      <a:lvl8pPr algn="l" fontAlgn="base" marL="1371600" rtl="0">
        <a:spcBef>
          <a:spcPct val="0"/>
        </a:spcBef>
        <a:spcAft>
          <a:spcPct val="0"/>
        </a:spcAft>
        <a:defRPr sz="4600">
          <a:solidFill>
            <a:srgbClr val="FFD03B"/>
          </a:solidFill>
          <a:latin typeface="Franklin Gothic Book" pitchFamily="34" charset="0"/>
        </a:defRPr>
      </a:lvl8pPr>
      <a:lvl9pPr algn="l" fontAlgn="base" marL="1828800" rtl="0">
        <a:spcBef>
          <a:spcPct val="0"/>
        </a:spcBef>
        <a:spcAft>
          <a:spcPct val="0"/>
        </a:spcAft>
        <a:defRPr sz="4600">
          <a:solidFill>
            <a:srgbClr val="FFD03B"/>
          </a:solidFill>
          <a:latin typeface="Franklin Gothic Book" pitchFamily="34" charset="0"/>
        </a:defRPr>
      </a:lvl9pPr>
    </p:titleStyle>
    <p:bodyStyle>
      <a:lvl1pPr algn="l" eaLnBrk="0" fontAlgn="base" hangingPunct="0" indent="-382588" marL="419100" rtl="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algn="l" eaLnBrk="0" fontAlgn="base" hangingPunct="0" indent="-273050" marL="722313" rtl="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algn="l" eaLnBrk="0" fontAlgn="base" hangingPunct="0" indent="-255588" marL="1004888" rtl="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algn="l" eaLnBrk="0" fontAlgn="base" hangingPunct="0" indent="-236538" marL="1279525" rtl="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algn="l" eaLnBrk="0" fontAlgn="base" hangingPunct="0" indent="-182563" marL="1489075" rtl="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algn="l" eaLnBrk="1" hangingPunct="1" indent="-182880" latinLnBrk="0" marL="1700784" rtl="0">
        <a:spcBef>
          <a:spcPct val="20000"/>
        </a:spcBef>
        <a:buClr>
          <a:schemeClr val="accent5"/>
        </a:buClr>
        <a:buFont typeface="Arial"/>
        <a:buChar char="-"/>
        <a:defRPr baseline="0" sz="20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100000"/>
        <a:buFont typeface="Arial"/>
        <a:buChar char="•"/>
        <a:defRPr baseline="0" sz="1800" kern="1200" kumimoji="0">
          <a:solidFill>
            <a:schemeClr val="tx1"/>
          </a:solidFill>
          <a:latin typeface="+mn-lt"/>
          <a:ea typeface="+mn-ea"/>
          <a:cs typeface="+mn-cs"/>
        </a:defRPr>
      </a:lvl7pPr>
      <a:lvl8pPr algn="l" eaLnBrk="1" hangingPunct="1" indent="-182880" latinLnBrk="0" marL="2139696" rtl="0">
        <a:spcBef>
          <a:spcPct val="20000"/>
        </a:spcBef>
        <a:buClr>
          <a:schemeClr val="accent6"/>
        </a:buClr>
        <a:buFont typeface="Arial"/>
        <a:buChar char="▪"/>
        <a:defRPr sz="1600" kern="1200" kumimoji="0">
          <a:solidFill>
            <a:schemeClr val="tx1"/>
          </a:solidFill>
          <a:latin typeface="+mn-lt"/>
          <a:ea typeface="+mn-ea"/>
          <a:cs typeface="+mn-cs"/>
        </a:defRPr>
      </a:lvl8pPr>
      <a:lvl9pPr algn="l" eaLnBrk="1" hangingPunct="1" indent="-182880" latinLnBrk="0" marL="2331720" rtl="0">
        <a:spcBef>
          <a:spcPct val="20000"/>
        </a:spcBef>
        <a:buClr>
          <a:schemeClr val="accent6"/>
        </a:buClr>
        <a:buFont typeface="Arial"/>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33" name=""/>
        <p:cNvGrpSpPr/>
        <p:nvPr/>
      </p:nvGrpSpPr>
      <p:grpSpPr>
        <a:xfrm>
          <a:off x="0" y="0"/>
          <a:ext cx="0" cy="0"/>
          <a:chOff x="0" y="0"/>
          <a:chExt cx="0" cy="0"/>
        </a:xfrm>
      </p:grpSpPr>
      <p:sp>
        <p:nvSpPr>
          <p:cNvPr id="1048608" name="Title Placeholder 1"/>
          <p:cNvSpPr>
            <a:spLocks noGrp="1"/>
          </p:cNvSpPr>
          <p:nvPr>
            <p:ph type="title"/>
          </p:nvPr>
        </p:nvSpPr>
        <p:spPr bwMode="auto">
          <a:xfrm>
            <a:off x="457200" y="274638"/>
            <a:ext cx="8229600" cy="1143000"/>
          </a:xfrm>
          <a:prstGeom prst="rect"/>
          <a:noFill/>
          <a:ln w="9525">
            <a:noFill/>
            <a:miter lim="800000"/>
            <a:headEnd/>
            <a:tailEnd/>
          </a:ln>
        </p:spPr>
        <p:txBody>
          <a:bodyPr anchor="ctr" anchorCtr="0" bIns="45720" compatLnSpc="1" lIns="91440" numCol="1" rIns="91440" tIns="45720" vert="horz" wrap="square">
            <a:prstTxWarp prst="textNoShape"/>
          </a:bodyPr>
          <a:p>
            <a:pPr lvl="0"/>
            <a:r>
              <a:rPr lang="en-US"/>
              <a:t>Click to edit Master title style</a:t>
            </a:r>
          </a:p>
        </p:txBody>
      </p:sp>
      <p:sp>
        <p:nvSpPr>
          <p:cNvPr id="1048609" name="Text Placeholder 2"/>
          <p:cNvSpPr>
            <a:spLocks noGrp="1"/>
          </p:cNvSpPr>
          <p:nvPr>
            <p:ph type="body" idx="1"/>
          </p:nvPr>
        </p:nvSpPr>
        <p:spPr bwMode="auto">
          <a:xfrm>
            <a:off x="457200" y="1600200"/>
            <a:ext cx="8229600" cy="4525963"/>
          </a:xfrm>
          <a:prstGeom prst="rect"/>
          <a:noFill/>
          <a:ln w="9525">
            <a:noFill/>
            <a:miter lim="800000"/>
            <a:headEnd/>
            <a:tailEnd/>
          </a:ln>
        </p:spPr>
        <p:txBody>
          <a:bodyPr anchor="t" anchorCtr="0" bIns="45720" compatLnSpc="1" lIns="91440" numCol="1" rIns="91440" tIns="45720"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0"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latin typeface="Arial" charset="0"/>
                <a:cs typeface="Arial" charset="0"/>
              </a:defRPr>
            </a:lvl1pPr>
          </a:lstStyle>
          <a:p>
            <a:fld id="{F5CA11FA-81BA-4E1A-93CB-0E664232FF38}" type="datetimeFigureOut">
              <a:rPr lang="en-US"/>
              <a:t>11/11/2022</a:t>
            </a:fld>
            <a:endParaRPr lang="en-US"/>
          </a:p>
        </p:txBody>
      </p:sp>
      <p:sp>
        <p:nvSpPr>
          <p:cNvPr id="1048611"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latin typeface="Arial" charset="0"/>
                <a:cs typeface="Arial" charset="0"/>
              </a:defRPr>
            </a:lvl1pPr>
          </a:lstStyle>
          <a:p>
            <a:endParaRPr lang="en-US"/>
          </a:p>
        </p:txBody>
      </p:sp>
      <p:sp>
        <p:nvSpPr>
          <p:cNvPr id="1048612"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latin typeface="Arial" charset="0"/>
                <a:cs typeface="Arial" charset="0"/>
              </a:defRPr>
            </a:lvl1pPr>
          </a:lstStyle>
          <a:p>
            <a:fld id="{EBEF9D66-6EF7-4BF9-A9BC-950B47BDAD7D}" type="slidenum">
              <a:rPr lang="en-US"/>
              <a:t>‹#›</a:t>
            </a:fld>
            <a:endParaRPr lang="en-US"/>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8" name="Slide Number Placeholder 1"/>
          <p:cNvSpPr>
            <a:spLocks noGrp="1"/>
          </p:cNvSpPr>
          <p:nvPr>
            <p:ph type="sldNum" sz="quarter" idx="12"/>
          </p:nvPr>
        </p:nvSpPr>
        <p:spPr/>
        <p:txBody>
          <a:bodyPr/>
          <a:p>
            <a:fld id="{F81F0B1A-4043-42DB-8196-1BC5AC3AD6A1}" type="slidenum">
              <a:rPr lang="en-US" smtClean="0"/>
              <a:t>1</a:t>
            </a:fld>
            <a:endParaRPr lang="en-US"/>
          </a:p>
        </p:txBody>
      </p:sp>
      <p:sp>
        <p:nvSpPr>
          <p:cNvPr id="1048589" name="Rectangle 6"/>
          <p:cNvSpPr>
            <a:spLocks noChangeArrowheads="1"/>
          </p:cNvSpPr>
          <p:nvPr/>
        </p:nvSpPr>
        <p:spPr bwMode="auto">
          <a:xfrm>
            <a:off x="284478" y="204340"/>
            <a:ext cx="8305800" cy="472440"/>
          </a:xfrm>
          <a:prstGeom prst="rect"/>
          <a:noFill/>
          <a:ln w="9525">
            <a:noFill/>
            <a:miter lim="800000"/>
            <a:headEnd/>
            <a:tailEnd/>
          </a:ln>
        </p:spPr>
        <p:txBody>
          <a:bodyPr wrap="square">
            <a:spAutoFit/>
          </a:bodyPr>
          <a:p>
            <a:pPr algn="ctr"/>
            <a:r>
              <a:rPr b="1" dirty="0" sz="2600" lang="en-US" smtClean="0">
                <a:solidFill>
                  <a:srgbClr val="FFFF00"/>
                </a:solidFill>
                <a:latin typeface="Calibri" panose="020F0502020204030204" pitchFamily="34" charset="0"/>
                <a:cs typeface="Calibri" panose="020F0502020204030204" pitchFamily="34" charset="0"/>
              </a:rPr>
              <a:t>P</a:t>
            </a:r>
            <a:r>
              <a:rPr b="1" dirty="0" sz="2600" lang="en-US" smtClean="0">
                <a:solidFill>
                  <a:srgbClr val="FFFF00"/>
                </a:solidFill>
                <a:latin typeface="Calibri" panose="020F0502020204030204" pitchFamily="34" charset="0"/>
                <a:cs typeface="Calibri" panose="020F0502020204030204" pitchFamily="34" charset="0"/>
              </a:rPr>
              <a:t>r</a:t>
            </a:r>
            <a:r>
              <a:rPr b="1" dirty="0" sz="2600" lang="en-US" smtClean="0">
                <a:solidFill>
                  <a:srgbClr val="FFFF00"/>
                </a:solidFill>
                <a:latin typeface="Calibri" panose="020F0502020204030204" pitchFamily="34" charset="0"/>
                <a:cs typeface="Calibri" panose="020F0502020204030204" pitchFamily="34" charset="0"/>
              </a:rPr>
              <a:t>o</a:t>
            </a:r>
            <a:r>
              <a:rPr b="1" dirty="0" sz="2600" lang="en-US" smtClean="0">
                <a:solidFill>
                  <a:srgbClr val="FFFF00"/>
                </a:solidFill>
                <a:latin typeface="Calibri" panose="020F0502020204030204" pitchFamily="34" charset="0"/>
                <a:cs typeface="Calibri" panose="020F0502020204030204" pitchFamily="34" charset="0"/>
              </a:rPr>
              <a:t>j</a:t>
            </a:r>
            <a:r>
              <a:rPr b="1" dirty="0" sz="2600" lang="en-US" smtClean="0">
                <a:solidFill>
                  <a:srgbClr val="FFFF00"/>
                </a:solidFill>
                <a:latin typeface="Calibri" panose="020F0502020204030204" pitchFamily="34" charset="0"/>
                <a:cs typeface="Calibri" panose="020F0502020204030204" pitchFamily="34" charset="0"/>
              </a:rPr>
              <a:t>e</a:t>
            </a:r>
            <a:r>
              <a:rPr b="1" dirty="0" sz="2600" lang="en-US" smtClean="0">
                <a:solidFill>
                  <a:srgbClr val="FFFF00"/>
                </a:solidFill>
                <a:latin typeface="Calibri" panose="020F0502020204030204" pitchFamily="34" charset="0"/>
                <a:cs typeface="Calibri" panose="020F0502020204030204" pitchFamily="34" charset="0"/>
              </a:rPr>
              <a:t>c</a:t>
            </a:r>
            <a:r>
              <a:rPr b="1" dirty="0" sz="2600" lang="en-US" smtClean="0">
                <a:solidFill>
                  <a:srgbClr val="FFFF00"/>
                </a:solidFill>
                <a:latin typeface="Calibri" panose="020F0502020204030204" pitchFamily="34" charset="0"/>
                <a:cs typeface="Calibri" panose="020F0502020204030204" pitchFamily="34" charset="0"/>
              </a:rPr>
              <a:t>t</a:t>
            </a:r>
            <a:r>
              <a:rPr b="1" dirty="0" sz="2600" lang="en-US" smtClean="0">
                <a:solidFill>
                  <a:srgbClr val="FFFF00"/>
                </a:solidFill>
                <a:latin typeface="Calibri" panose="020F0502020204030204" pitchFamily="34" charset="0"/>
                <a:cs typeface="Calibri" panose="020F0502020204030204" pitchFamily="34" charset="0"/>
              </a:rPr>
              <a:t> </a:t>
            </a:r>
            <a:r>
              <a:rPr b="1" dirty="0" sz="2600" lang="en-US" smtClean="0">
                <a:solidFill>
                  <a:srgbClr val="FFFF00"/>
                </a:solidFill>
                <a:latin typeface="Calibri" panose="020F0502020204030204" pitchFamily="34" charset="0"/>
                <a:cs typeface="Calibri" panose="020F0502020204030204" pitchFamily="34" charset="0"/>
              </a:rPr>
              <a:t>B</a:t>
            </a:r>
            <a:r>
              <a:rPr b="1" dirty="0" sz="2600" lang="en-US" smtClean="0">
                <a:solidFill>
                  <a:srgbClr val="FFFF00"/>
                </a:solidFill>
                <a:latin typeface="Calibri" panose="020F0502020204030204" pitchFamily="34" charset="0"/>
                <a:cs typeface="Calibri" panose="020F0502020204030204" pitchFamily="34" charset="0"/>
              </a:rPr>
              <a:t>a</a:t>
            </a:r>
            <a:r>
              <a:rPr b="1" dirty="0" sz="2600" lang="en-US" smtClean="0">
                <a:solidFill>
                  <a:srgbClr val="FFFF00"/>
                </a:solidFill>
                <a:latin typeface="Calibri" panose="020F0502020204030204" pitchFamily="34" charset="0"/>
                <a:cs typeface="Calibri" panose="020F0502020204030204" pitchFamily="34" charset="0"/>
              </a:rPr>
              <a:t>s</a:t>
            </a:r>
            <a:r>
              <a:rPr b="1" dirty="0" sz="2600" lang="en-US" smtClean="0">
                <a:solidFill>
                  <a:srgbClr val="FFFF00"/>
                </a:solidFill>
                <a:latin typeface="Calibri" panose="020F0502020204030204" pitchFamily="34" charset="0"/>
                <a:cs typeface="Calibri" panose="020F0502020204030204" pitchFamily="34" charset="0"/>
              </a:rPr>
              <a:t>e</a:t>
            </a:r>
            <a:r>
              <a:rPr b="1" dirty="0" sz="2600" lang="en-US" smtClean="0">
                <a:solidFill>
                  <a:srgbClr val="FFFF00"/>
                </a:solidFill>
                <a:latin typeface="Calibri" panose="020F0502020204030204" pitchFamily="34" charset="0"/>
                <a:cs typeface="Calibri" panose="020F0502020204030204" pitchFamily="34" charset="0"/>
              </a:rPr>
              <a:t>d</a:t>
            </a:r>
            <a:r>
              <a:rPr b="1" dirty="0" sz="2600" lang="en-US" smtClean="0">
                <a:solidFill>
                  <a:srgbClr val="FFFF00"/>
                </a:solidFill>
                <a:latin typeface="Calibri" panose="020F0502020204030204" pitchFamily="34" charset="0"/>
                <a:cs typeface="Calibri" panose="020F0502020204030204" pitchFamily="34" charset="0"/>
              </a:rPr>
              <a:t> </a:t>
            </a:r>
            <a:r>
              <a:rPr b="1" dirty="0" sz="2600" lang="en-US" smtClean="0">
                <a:solidFill>
                  <a:srgbClr val="FFFF00"/>
                </a:solidFill>
                <a:latin typeface="Calibri" panose="020F0502020204030204" pitchFamily="34" charset="0"/>
                <a:cs typeface="Calibri" panose="020F0502020204030204" pitchFamily="34" charset="0"/>
              </a:rPr>
              <a:t>L</a:t>
            </a:r>
            <a:r>
              <a:rPr b="1" dirty="0" sz="2600" lang="en-US" smtClean="0">
                <a:solidFill>
                  <a:srgbClr val="FFFF00"/>
                </a:solidFill>
                <a:latin typeface="Calibri" panose="020F0502020204030204" pitchFamily="34" charset="0"/>
                <a:cs typeface="Calibri" panose="020F0502020204030204" pitchFamily="34" charset="0"/>
              </a:rPr>
              <a:t>e</a:t>
            </a:r>
            <a:r>
              <a:rPr b="1" dirty="0" sz="2600" lang="en-US" smtClean="0">
                <a:solidFill>
                  <a:srgbClr val="FFFF00"/>
                </a:solidFill>
                <a:latin typeface="Calibri" panose="020F0502020204030204" pitchFamily="34" charset="0"/>
                <a:cs typeface="Calibri" panose="020F0502020204030204" pitchFamily="34" charset="0"/>
              </a:rPr>
              <a:t>arning </a:t>
            </a:r>
            <a:endParaRPr altLang="en-US" lang="zh-CN"/>
          </a:p>
        </p:txBody>
      </p:sp>
      <p:pic>
        <p:nvPicPr>
          <p:cNvPr id="2097152" name="Picture 2"/>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
        <p:nvSpPr>
          <p:cNvPr id="1048590" name="Rectangle 6"/>
          <p:cNvSpPr/>
          <p:nvPr/>
        </p:nvSpPr>
        <p:spPr>
          <a:xfrm>
            <a:off x="1087119" y="1581135"/>
            <a:ext cx="7066280" cy="624840"/>
          </a:xfrm>
          <a:prstGeom prst="rect"/>
          <a:solidFill>
            <a:srgbClr val="0070C0"/>
          </a:solidFill>
        </p:spPr>
        <p:txBody>
          <a:bodyPr wrap="none">
            <a:spAutoFit/>
          </a:bodyPr>
          <a:p>
            <a:pPr algn="ctr">
              <a:spcBef>
                <a:spcPts val="0"/>
              </a:spcBef>
              <a:spcAft>
                <a:spcPts val="0"/>
              </a:spcAft>
            </a:pPr>
            <a:r>
              <a:rPr altLang="en-US" lang="en-US"/>
              <a:t>GSM BASED INDUSTRIAL FIRE DETECTION AND FIRE CONTROLLER</a:t>
            </a:r>
            <a:endParaRPr altLang="en-US" lang="zh-CN"/>
          </a:p>
          <a:p>
            <a:pPr algn="ctr">
              <a:spcBef>
                <a:spcPts val="0"/>
              </a:spcBef>
              <a:spcAft>
                <a:spcPts val="0"/>
              </a:spcAft>
            </a:pPr>
            <a:endParaRPr altLang="en-US" lang="zh-CN"/>
          </a:p>
        </p:txBody>
      </p:sp>
      <p:graphicFrame>
        <p:nvGraphicFramePr>
          <p:cNvPr id="4194304" name="Table 9"/>
          <p:cNvGraphicFramePr>
            <a:graphicFrameLocks noGrp="1"/>
          </p:cNvGraphicFramePr>
          <p:nvPr/>
        </p:nvGraphicFramePr>
        <p:xfrm>
          <a:off x="284479" y="2895600"/>
          <a:ext cx="8348980" cy="1637624"/>
        </p:xfrm>
        <a:graphic>
          <a:graphicData uri="http://schemas.openxmlformats.org/drawingml/2006/table">
            <a:tbl>
              <a:tblPr firstRow="1" bandRow="1">
                <a:tableStyleId>{5DA37D80-6434-44D0-A028-1B22A696006F}</a:tableStyleId>
              </a:tblPr>
              <a:tblGrid>
                <a:gridCol w="805180"/>
                <a:gridCol w="3657600"/>
                <a:gridCol w="1981200"/>
                <a:gridCol w="1905000"/>
              </a:tblGrid>
              <a:tr h="573012">
                <a:tc>
                  <a:txBody>
                    <a:bodyPr/>
                    <a:p>
                      <a:pPr algn="ctr"/>
                      <a:r>
                        <a:rPr dirty="0" lang="en-IN">
                          <a:solidFill>
                            <a:srgbClr val="FF0000"/>
                          </a:solidFill>
                        </a:rPr>
                        <a:t>S.NO</a:t>
                      </a:r>
                    </a:p>
                  </a:txBody>
                </a:tc>
                <a:tc>
                  <a:txBody>
                    <a:bodyPr/>
                    <a:p>
                      <a:pPr algn="ctr"/>
                      <a:r>
                        <a:rPr dirty="0" lang="en-IN">
                          <a:solidFill>
                            <a:srgbClr val="FF0000"/>
                          </a:solidFill>
                        </a:rPr>
                        <a:t>Name </a:t>
                      </a:r>
                      <a:r>
                        <a:rPr dirty="0" lang="en-IN" smtClean="0">
                          <a:solidFill>
                            <a:srgbClr val="FF0000"/>
                          </a:solidFill>
                        </a:rPr>
                        <a:t>of the student</a:t>
                      </a:r>
                      <a:endParaRPr dirty="0" lang="en-IN">
                        <a:solidFill>
                          <a:srgbClr val="FF0000"/>
                        </a:solidFill>
                      </a:endParaRPr>
                    </a:p>
                  </a:txBody>
                </a:tc>
                <a:tc>
                  <a:txBody>
                    <a:bodyPr/>
                    <a:p>
                      <a:pPr algn="ctr"/>
                      <a:r>
                        <a:rPr dirty="0" lang="en-IN">
                          <a:solidFill>
                            <a:srgbClr val="FF0000"/>
                          </a:solidFill>
                        </a:rPr>
                        <a:t>Roll</a:t>
                      </a:r>
                      <a:r>
                        <a:rPr baseline="0" dirty="0" lang="en-IN">
                          <a:solidFill>
                            <a:srgbClr val="FF0000"/>
                          </a:solidFill>
                        </a:rPr>
                        <a:t> No. </a:t>
                      </a:r>
                      <a:endParaRPr dirty="0" lang="en-IN">
                        <a:solidFill>
                          <a:srgbClr val="FF0000"/>
                        </a:solidFill>
                      </a:endParaRPr>
                    </a:p>
                  </a:txBody>
                </a:tc>
                <a:tc>
                  <a:txBody>
                    <a:bodyPr/>
                    <a:p>
                      <a:pPr algn="ctr"/>
                      <a:r>
                        <a:rPr dirty="0" lang="en-IN" smtClean="0">
                          <a:solidFill>
                            <a:srgbClr val="FF0000"/>
                          </a:solidFill>
                        </a:rPr>
                        <a:t>Branch</a:t>
                      </a:r>
                      <a:endParaRPr dirty="0" lang="en-IN">
                        <a:solidFill>
                          <a:srgbClr val="FF0000"/>
                        </a:solidFill>
                      </a:endParaRPr>
                    </a:p>
                  </a:txBody>
                </a:tc>
              </a:tr>
              <a:tr h="532306">
                <a:tc>
                  <a:txBody>
                    <a:bodyPr/>
                    <a:p>
                      <a:pPr algn="ctr"/>
                      <a:r>
                        <a:rPr dirty="0" lang="en-US" smtClean="0">
                          <a:solidFill>
                            <a:srgbClr val="36363D"/>
                          </a:solidFill>
                        </a:rPr>
                        <a:t>1</a:t>
                      </a:r>
                      <a:endParaRPr dirty="0" lang="en-IN">
                        <a:solidFill>
                          <a:srgbClr val="36363D"/>
                        </a:solidFill>
                      </a:endParaRPr>
                    </a:p>
                  </a:txBody>
                </a:tc>
                <a:tc>
                  <a:txBody>
                    <a:bodyPr/>
                    <a:p>
                      <a:r>
                        <a:rPr dirty="0" lang="en-US">
                          <a:solidFill>
                            <a:srgbClr val="36363D"/>
                          </a:solidFill>
                        </a:rPr>
                        <a:t>C</a:t>
                      </a:r>
                      <a:r>
                        <a:rPr dirty="0" lang="en-US">
                          <a:solidFill>
                            <a:srgbClr val="36363D"/>
                          </a:solidFill>
                        </a:rPr>
                        <a:t>.</a:t>
                      </a:r>
                      <a:r>
                        <a:rPr dirty="0" lang="en-US">
                          <a:solidFill>
                            <a:srgbClr val="36363D"/>
                          </a:solidFill>
                        </a:rPr>
                        <a:t>P</a:t>
                      </a:r>
                      <a:r>
                        <a:rPr dirty="0" lang="en-US">
                          <a:solidFill>
                            <a:srgbClr val="36363D"/>
                          </a:solidFill>
                        </a:rPr>
                        <a:t>r</a:t>
                      </a:r>
                      <a:r>
                        <a:rPr dirty="0" lang="en-US">
                          <a:solidFill>
                            <a:srgbClr val="36363D"/>
                          </a:solidFill>
                        </a:rPr>
                        <a:t>a</a:t>
                      </a:r>
                      <a:r>
                        <a:rPr dirty="0" lang="en-US">
                          <a:solidFill>
                            <a:srgbClr val="36363D"/>
                          </a:solidFill>
                        </a:rPr>
                        <a:t>l</a:t>
                      </a:r>
                      <a:r>
                        <a:rPr dirty="0" lang="en-US">
                          <a:solidFill>
                            <a:srgbClr val="36363D"/>
                          </a:solidFill>
                        </a:rPr>
                        <a:t>a</a:t>
                      </a:r>
                      <a:r>
                        <a:rPr dirty="0" lang="en-US">
                          <a:solidFill>
                            <a:srgbClr val="36363D"/>
                          </a:solidFill>
                        </a:rPr>
                        <a:t>v</a:t>
                      </a:r>
                      <a:r>
                        <a:rPr dirty="0" lang="en-US">
                          <a:solidFill>
                            <a:srgbClr val="36363D"/>
                          </a:solidFill>
                        </a:rPr>
                        <a:t>i</a:t>
                      </a:r>
                      <a:endParaRPr dirty="0" lang="en-IN">
                        <a:solidFill>
                          <a:srgbClr val="36363D"/>
                        </a:solidFill>
                      </a:endParaRPr>
                    </a:p>
                  </a:txBody>
                </a:tc>
                <a:tc>
                  <a:txBody>
                    <a:bodyPr/>
                    <a:p>
                      <a:r>
                        <a:rPr dirty="0" lang="en-US">
                          <a:solidFill>
                            <a:srgbClr val="36363D"/>
                          </a:solidFill>
                        </a:rPr>
                        <a:t>2</a:t>
                      </a:r>
                      <a:r>
                        <a:rPr dirty="0" lang="en-US">
                          <a:solidFill>
                            <a:srgbClr val="36363D"/>
                          </a:solidFill>
                        </a:rPr>
                        <a:t>1</a:t>
                      </a:r>
                      <a:r>
                        <a:rPr dirty="0" lang="en-US">
                          <a:solidFill>
                            <a:srgbClr val="36363D"/>
                          </a:solidFill>
                        </a:rPr>
                        <a:t>9</a:t>
                      </a:r>
                      <a:r>
                        <a:rPr dirty="0" lang="en-US">
                          <a:solidFill>
                            <a:srgbClr val="36363D"/>
                          </a:solidFill>
                        </a:rPr>
                        <a:t>5</a:t>
                      </a:r>
                      <a:r>
                        <a:rPr dirty="0" lang="en-US">
                          <a:solidFill>
                            <a:srgbClr val="36363D"/>
                          </a:solidFill>
                        </a:rPr>
                        <a:t>5</a:t>
                      </a:r>
                      <a:r>
                        <a:rPr dirty="0" lang="en-US">
                          <a:solidFill>
                            <a:srgbClr val="36363D"/>
                          </a:solidFill>
                        </a:rPr>
                        <a:t>A</a:t>
                      </a:r>
                      <a:r>
                        <a:rPr dirty="0" lang="en-US">
                          <a:solidFill>
                            <a:srgbClr val="36363D"/>
                          </a:solidFill>
                        </a:rPr>
                        <a:t>0</a:t>
                      </a:r>
                      <a:r>
                        <a:rPr dirty="0" lang="en-US">
                          <a:solidFill>
                            <a:srgbClr val="36363D"/>
                          </a:solidFill>
                        </a:rPr>
                        <a:t>4</a:t>
                      </a:r>
                      <a:r>
                        <a:rPr dirty="0" lang="en-US">
                          <a:solidFill>
                            <a:srgbClr val="36363D"/>
                          </a:solidFill>
                        </a:rPr>
                        <a:t>1</a:t>
                      </a:r>
                      <a:r>
                        <a:rPr dirty="0" lang="en-US">
                          <a:solidFill>
                            <a:srgbClr val="36363D"/>
                          </a:solidFill>
                        </a:rPr>
                        <a:t>5</a:t>
                      </a:r>
                      <a:endParaRPr dirty="0" lang="en-IN">
                        <a:solidFill>
                          <a:srgbClr val="36363D"/>
                        </a:solidFill>
                      </a:endParaRPr>
                    </a:p>
                  </a:txBody>
                </a:tc>
                <a:tc>
                  <a:txBody>
                    <a:bodyPr/>
                    <a:p>
                      <a:r>
                        <a:rPr dirty="0" lang="en-US">
                          <a:solidFill>
                            <a:srgbClr val="36363D"/>
                          </a:solidFill>
                        </a:rPr>
                        <a:t>E</a:t>
                      </a:r>
                      <a:r>
                        <a:rPr dirty="0" lang="en-US">
                          <a:solidFill>
                            <a:srgbClr val="36363D"/>
                          </a:solidFill>
                        </a:rPr>
                        <a:t>C</a:t>
                      </a:r>
                      <a:r>
                        <a:rPr dirty="0" lang="en-US">
                          <a:solidFill>
                            <a:srgbClr val="36363D"/>
                          </a:solidFill>
                        </a:rPr>
                        <a:t>E</a:t>
                      </a:r>
                      <a:endParaRPr dirty="0" lang="en-IN">
                        <a:solidFill>
                          <a:srgbClr val="36363D"/>
                        </a:solidFill>
                      </a:endParaRPr>
                    </a:p>
                  </a:txBody>
                </a:tc>
              </a:tr>
              <a:tr h="532306">
                <a:tc>
                  <a:txBody>
                    <a:bodyPr/>
                    <a:p>
                      <a:pPr algn="ctr"/>
                      <a:r>
                        <a:rPr dirty="0" lang="en-US" smtClean="0">
                          <a:solidFill>
                            <a:srgbClr val="36363D"/>
                          </a:solidFill>
                        </a:rPr>
                        <a:t>2</a:t>
                      </a:r>
                      <a:endParaRPr dirty="0" lang="en-IN">
                        <a:solidFill>
                          <a:srgbClr val="36363D"/>
                        </a:solidFill>
                      </a:endParaRPr>
                    </a:p>
                  </a:txBody>
                </a:tc>
                <a:tc>
                  <a:txBody>
                    <a:bodyPr/>
                    <a:p>
                      <a:r>
                        <a:rPr dirty="0" lang="en-US">
                          <a:solidFill>
                            <a:srgbClr val="36363D"/>
                          </a:solidFill>
                        </a:rPr>
                        <a:t>V</a:t>
                      </a:r>
                      <a:r>
                        <a:rPr dirty="0" lang="en-US">
                          <a:solidFill>
                            <a:srgbClr val="36363D"/>
                          </a:solidFill>
                        </a:rPr>
                        <a:t>.</a:t>
                      </a:r>
                      <a:r>
                        <a:rPr dirty="0" lang="en-US">
                          <a:solidFill>
                            <a:srgbClr val="36363D"/>
                          </a:solidFill>
                        </a:rPr>
                        <a:t>N</a:t>
                      </a:r>
                      <a:r>
                        <a:rPr dirty="0" lang="en-US">
                          <a:solidFill>
                            <a:srgbClr val="36363D"/>
                          </a:solidFill>
                        </a:rPr>
                        <a:t>e</a:t>
                      </a:r>
                      <a:r>
                        <a:rPr dirty="0" lang="en-US">
                          <a:solidFill>
                            <a:srgbClr val="36363D"/>
                          </a:solidFill>
                        </a:rPr>
                        <a:t>e</a:t>
                      </a:r>
                      <a:r>
                        <a:rPr dirty="0" lang="en-US">
                          <a:solidFill>
                            <a:srgbClr val="36363D"/>
                          </a:solidFill>
                        </a:rPr>
                        <a:t>l</a:t>
                      </a:r>
                      <a:r>
                        <a:rPr dirty="0" lang="en-US">
                          <a:solidFill>
                            <a:srgbClr val="36363D"/>
                          </a:solidFill>
                        </a:rPr>
                        <a:t>i</a:t>
                      </a:r>
                      <a:r>
                        <a:rPr dirty="0" lang="en-US">
                          <a:solidFill>
                            <a:srgbClr val="36363D"/>
                          </a:solidFill>
                        </a:rPr>
                        <a:t>m</a:t>
                      </a:r>
                      <a:r>
                        <a:rPr dirty="0" lang="en-US">
                          <a:solidFill>
                            <a:srgbClr val="36363D"/>
                          </a:solidFill>
                        </a:rPr>
                        <a:t>a</a:t>
                      </a:r>
                      <a:endParaRPr dirty="0" lang="en-IN">
                        <a:solidFill>
                          <a:srgbClr val="36363D"/>
                        </a:solidFill>
                      </a:endParaRPr>
                    </a:p>
                  </a:txBody>
                </a:tc>
                <a:tc>
                  <a:txBody>
                    <a:bodyPr/>
                    <a:p>
                      <a:r>
                        <a:rPr dirty="0" lang="en-US">
                          <a:solidFill>
                            <a:srgbClr val="36363D"/>
                          </a:solidFill>
                        </a:rPr>
                        <a:t>2</a:t>
                      </a:r>
                      <a:r>
                        <a:rPr dirty="0" lang="en-US">
                          <a:solidFill>
                            <a:srgbClr val="36363D"/>
                          </a:solidFill>
                        </a:rPr>
                        <a:t>1</a:t>
                      </a:r>
                      <a:r>
                        <a:rPr dirty="0" lang="en-US">
                          <a:solidFill>
                            <a:srgbClr val="36363D"/>
                          </a:solidFill>
                        </a:rPr>
                        <a:t>9</a:t>
                      </a:r>
                      <a:r>
                        <a:rPr dirty="0" lang="en-US">
                          <a:solidFill>
                            <a:srgbClr val="36363D"/>
                          </a:solidFill>
                        </a:rPr>
                        <a:t>5</a:t>
                      </a:r>
                      <a:r>
                        <a:rPr dirty="0" lang="en-US">
                          <a:solidFill>
                            <a:srgbClr val="36363D"/>
                          </a:solidFill>
                        </a:rPr>
                        <a:t>5</a:t>
                      </a:r>
                      <a:r>
                        <a:rPr dirty="0" lang="en-US">
                          <a:solidFill>
                            <a:srgbClr val="36363D"/>
                          </a:solidFill>
                        </a:rPr>
                        <a:t>A</a:t>
                      </a:r>
                      <a:r>
                        <a:rPr dirty="0" lang="en-US">
                          <a:solidFill>
                            <a:srgbClr val="36363D"/>
                          </a:solidFill>
                        </a:rPr>
                        <a:t>0</a:t>
                      </a:r>
                      <a:r>
                        <a:rPr dirty="0" lang="en-US">
                          <a:solidFill>
                            <a:srgbClr val="36363D"/>
                          </a:solidFill>
                        </a:rPr>
                        <a:t>4</a:t>
                      </a:r>
                      <a:r>
                        <a:rPr dirty="0" lang="en-US">
                          <a:solidFill>
                            <a:srgbClr val="36363D"/>
                          </a:solidFill>
                        </a:rPr>
                        <a:t>1</a:t>
                      </a:r>
                      <a:r>
                        <a:rPr dirty="0" lang="en-US">
                          <a:solidFill>
                            <a:srgbClr val="36363D"/>
                          </a:solidFill>
                        </a:rPr>
                        <a:t>1</a:t>
                      </a:r>
                      <a:endParaRPr dirty="0" lang="en-IN">
                        <a:solidFill>
                          <a:srgbClr val="36363D"/>
                        </a:solidFill>
                      </a:endParaRPr>
                    </a:p>
                  </a:txBody>
                </a:tc>
                <a:tc>
                  <a:txBody>
                    <a:bodyPr/>
                    <a:p>
                      <a:r>
                        <a:rPr dirty="0" lang="en-US">
                          <a:solidFill>
                            <a:srgbClr val="36363D"/>
                          </a:solidFill>
                        </a:rPr>
                        <a:t>E</a:t>
                      </a:r>
                      <a:r>
                        <a:rPr dirty="0" lang="en-US">
                          <a:solidFill>
                            <a:srgbClr val="36363D"/>
                          </a:solidFill>
                        </a:rPr>
                        <a:t>C</a:t>
                      </a:r>
                      <a:r>
                        <a:rPr dirty="0" lang="en-US">
                          <a:solidFill>
                            <a:srgbClr val="36363D"/>
                          </a:solidFill>
                        </a:rPr>
                        <a:t>E</a:t>
                      </a:r>
                      <a:endParaRPr dirty="0" lang="en-IN">
                        <a:solidFill>
                          <a:srgbClr val="36363D"/>
                        </a:solidFill>
                      </a:endParaRPr>
                    </a:p>
                  </a:txBody>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Slide Number Placeholder 1"/>
          <p:cNvSpPr>
            <a:spLocks noGrp="1"/>
          </p:cNvSpPr>
          <p:nvPr>
            <p:ph type="sldNum" sz="quarter" idx="12"/>
          </p:nvPr>
        </p:nvSpPr>
        <p:spPr/>
        <p:txBody>
          <a:bodyPr/>
          <a:p>
            <a:fld id="{F81F0B1A-4043-42DB-8196-1BC5AC3AD6A1}" type="slidenum">
              <a:rPr lang="en-US" smtClean="0"/>
              <a:t>2</a:t>
            </a:fld>
            <a:endParaRPr lang="en-US"/>
          </a:p>
        </p:txBody>
      </p:sp>
      <p:sp>
        <p:nvSpPr>
          <p:cNvPr id="1048592" name="Rectangle 6"/>
          <p:cNvSpPr>
            <a:spLocks noChangeArrowheads="1"/>
          </p:cNvSpPr>
          <p:nvPr/>
        </p:nvSpPr>
        <p:spPr bwMode="auto">
          <a:xfrm>
            <a:off x="0" y="240792"/>
            <a:ext cx="8305800" cy="891540"/>
          </a:xfrm>
          <a:prstGeom prst="rect"/>
          <a:noFill/>
          <a:ln w="9525">
            <a:noFill/>
            <a:miter lim="800000"/>
            <a:headEnd/>
            <a:tailEnd/>
          </a:ln>
        </p:spPr>
        <p:txBody>
          <a:bodyPr wrap="square">
            <a:spAutoFit/>
          </a:bodyPr>
          <a:p>
            <a:pPr algn="ctr"/>
            <a:r>
              <a:rPr b="1" dirty="0" sz="2600" lang="en-US">
                <a:solidFill>
                  <a:srgbClr val="FFFF00"/>
                </a:solidFill>
                <a:latin typeface="Calibri" panose="020F0502020204030204" pitchFamily="34" charset="0"/>
                <a:cs typeface="Calibri" panose="020F0502020204030204" pitchFamily="34" charset="0"/>
              </a:rPr>
              <a:t>PROBLEM STATEMENT</a:t>
            </a:r>
          </a:p>
          <a:p>
            <a:endParaRPr b="1" dirty="0" sz="2800" lang="en-US">
              <a:solidFill>
                <a:srgbClr val="FF0000"/>
              </a:solidFill>
              <a:latin typeface="Calibri" pitchFamily="34" charset="0"/>
              <a:cs typeface="Calibri" pitchFamily="34" charset="0"/>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
        <p:nvSpPr>
          <p:cNvPr id="1048746" name=""/>
          <p:cNvSpPr txBox="1"/>
          <p:nvPr/>
        </p:nvSpPr>
        <p:spPr>
          <a:xfrm>
            <a:off x="454602" y="1611658"/>
            <a:ext cx="8234796" cy="4003040"/>
          </a:xfrm>
          <a:prstGeom prst="rect"/>
        </p:spPr>
        <p:txBody>
          <a:bodyPr rtlCol="0" wrap="square">
            <a:spAutoFit/>
          </a:bodyPr>
          <a:p>
            <a:pPr algn="just" marR="5714">
              <a:lnSpc>
                <a:spcPct val="100000"/>
              </a:lnSpc>
            </a:pPr>
            <a:r>
              <a:rPr b="0" sz="2400" i="0" lang="en-US">
                <a:solidFill>
                  <a:srgbClr val="000000"/>
                </a:solidFill>
                <a:latin typeface="Times New Roman"/>
                <a:ea typeface="Times New Roman"/>
                <a:cs typeface="Times New Roman"/>
              </a:rPr>
              <a:t>E</a:t>
            </a:r>
            <a:r>
              <a:rPr b="0" sz="2400" i="0" lang="en-GB">
                <a:solidFill>
                  <a:srgbClr val="000000"/>
                </a:solidFill>
                <a:latin typeface="Times New Roman"/>
                <a:ea typeface="Times New Roman"/>
                <a:cs typeface="Times New Roman"/>
              </a:rPr>
              <a:t>very year, billions of dollars in property damage occurs as a result of Fire.</a:t>
            </a:r>
            <a:r>
              <a:rPr b="0" sz="2400" i="0" lang="en-US">
                <a:solidFill>
                  <a:srgbClr val="000000"/>
                </a:solidFill>
                <a:latin typeface="Times New Roman"/>
                <a:ea typeface="Times New Roman"/>
                <a:cs typeface="Times New Roman"/>
              </a:rPr>
              <a:t>Fire accidents can result in catastrophic personal injury and devastating </a:t>
            </a:r>
            <a:r>
              <a:rPr b="0" sz="2400" i="0" lang="en-US">
                <a:solidFill>
                  <a:srgbClr val="000000"/>
                </a:solidFill>
                <a:latin typeface="Times New Roman"/>
                <a:ea typeface="Times New Roman"/>
                <a:cs typeface="Times New Roman"/>
              </a:rPr>
              <a:t>damage.</a:t>
            </a:r>
            <a:r>
              <a:rPr b="0" sz="2400" i="0" lang="en-US">
                <a:solidFill>
                  <a:srgbClr val="000000"/>
                </a:solidFill>
                <a:latin typeface="Times New Roman"/>
                <a:ea typeface="Times New Roman"/>
                <a:cs typeface="Times New Roman"/>
              </a:rPr>
              <a:t> </a:t>
            </a:r>
            <a:r>
              <a:rPr b="0" sz="2400" i="0" lang="en-US">
                <a:solidFill>
                  <a:srgbClr val="000000"/>
                </a:solidFill>
                <a:latin typeface="Times New Roman"/>
                <a:ea typeface="Times New Roman"/>
                <a:cs typeface="Times New Roman"/>
              </a:rPr>
              <a:t>Victims</a:t>
            </a:r>
            <a:r>
              <a:rPr b="0" sz="2400" i="0" lang="en-US">
                <a:solidFill>
                  <a:srgbClr val="000000"/>
                </a:solidFill>
                <a:latin typeface="Times New Roman"/>
                <a:ea typeface="Times New Roman"/>
                <a:cs typeface="Times New Roman"/>
              </a:rPr>
              <a:t> </a:t>
            </a:r>
            <a:r>
              <a:rPr b="0" sz="2400" i="0" lang="en-GB">
                <a:solidFill>
                  <a:srgbClr val="000000"/>
                </a:solidFill>
                <a:latin typeface="Times New Roman"/>
                <a:ea typeface="Times New Roman"/>
                <a:cs typeface="Times New Roman"/>
              </a:rPr>
              <a:t>of fire accidents can suffer serious harm, including burn injury to their entire body. Fire accidents can cause death not only from burns but also from smoke inhalation and toxic gases to prevent all the damage caused by the fire accidents we ca</a:t>
            </a:r>
            <a:r>
              <a:rPr b="0" sz="2400" i="0" lang="en-GB">
                <a:solidFill>
                  <a:srgbClr val="000000"/>
                </a:solidFill>
                <a:latin typeface="Times New Roman"/>
                <a:ea typeface="Times New Roman"/>
                <a:cs typeface="Times New Roman"/>
              </a:rPr>
              <a:t>n</a:t>
            </a:r>
            <a:r>
              <a:rPr b="0" sz="2400" i="0" lang="en-GB">
                <a:solidFill>
                  <a:srgbClr val="000000"/>
                </a:solidFill>
                <a:latin typeface="Times New Roman"/>
                <a:ea typeface="Times New Roman"/>
                <a:cs typeface="Times New Roman"/>
              </a:rPr>
              <a:t> make use of this project in industries.</a:t>
            </a:r>
            <a:r>
              <a:rPr b="0" sz="2400" i="0" lang="en-GB">
                <a:solidFill>
                  <a:srgbClr val="000000"/>
                </a:solidFill>
                <a:latin typeface="Times New Roman"/>
                <a:ea typeface="Times New Roman"/>
                <a:cs typeface="Times New Roman"/>
              </a:rPr>
              <a:t> Because of the speed and totality of the destructive forces of fire, it constitutes one of the more serious threats. </a:t>
            </a:r>
            <a:r>
              <a:rPr b="0" sz="2400" i="0" lang="en-GB">
                <a:solidFill>
                  <a:srgbClr val="000000"/>
                </a:solidFill>
                <a:latin typeface="Times New Roman"/>
                <a:ea typeface="Times New Roman"/>
                <a:cs typeface="Times New Roman"/>
              </a:rPr>
              <a:t>Hence to prevent it we need a fire extinguisher.</a:t>
            </a:r>
            <a:endParaRPr b="0" sz="2400" i="0" lang="en-GB">
              <a:solidFill>
                <a:srgbClr val="000000"/>
              </a:solidFill>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52" name=""/>
          <p:cNvSpPr>
            <a:spLocks noGrp="1"/>
          </p:cNvSpPr>
          <p:nvPr>
            <p:ph type="sldNum" sz="quarter" idx="12"/>
          </p:nvPr>
        </p:nvSpPr>
        <p:spPr/>
        <p:txBody>
          <a:bodyPr/>
          <a:p>
            <a:fld id="{2AABB723-660E-4467-8A37-055799D186E4}" type="slidenum">
              <a:rPr lang="en-US"/>
              <a:t>3</a:t>
            </a:fld>
            <a:endParaRPr lang="en-US"/>
          </a:p>
        </p:txBody>
      </p:sp>
      <p:pic>
        <p:nvPicPr>
          <p:cNvPr id="2097161" name=""/>
          <p:cNvPicPr>
            <a:picLocks/>
          </p:cNvPicPr>
          <p:nvPr/>
        </p:nvPicPr>
        <p:blipFill>
          <a:blip xmlns:r="http://schemas.openxmlformats.org/officeDocument/2006/relationships" r:embed="rId1"/>
          <a:stretch>
            <a:fillRect/>
          </a:stretch>
        </p:blipFill>
        <p:spPr>
          <a:xfrm rot="0">
            <a:off x="43295" y="0"/>
            <a:ext cx="9100704" cy="848590"/>
          </a:xfrm>
          <a:prstGeom prst="rect"/>
        </p:spPr>
      </p:pic>
      <p:sp>
        <p:nvSpPr>
          <p:cNvPr id="1048753" name=""/>
          <p:cNvSpPr txBox="1"/>
          <p:nvPr/>
        </p:nvSpPr>
        <p:spPr>
          <a:xfrm>
            <a:off x="456235" y="1559559"/>
            <a:ext cx="8206464" cy="1869440"/>
          </a:xfrm>
          <a:prstGeom prst="rect"/>
        </p:spPr>
        <p:txBody>
          <a:bodyPr rtlCol="0" wrap="square">
            <a:spAutoFit/>
          </a:bodyPr>
          <a:p>
            <a:pPr algn="just" marR="5714">
              <a:lnSpc>
                <a:spcPct val="100000"/>
              </a:lnSpc>
            </a:pPr>
            <a:r>
              <a:rPr b="0" sz="2400" i="0" lang="en-US">
                <a:solidFill>
                  <a:srgbClr val="000000"/>
                </a:solidFill>
                <a:latin typeface="Times New Roman"/>
                <a:ea typeface="Times New Roman"/>
                <a:cs typeface="Times New Roman"/>
              </a:rPr>
              <a:t>Our project can be used in industries,hospitals,shopping malls,educational institutions,at last in appartments too.It can be proposed at every place where there is a chance of occurring fire.</a:t>
            </a:r>
            <a:endParaRPr b="0" sz="2400" i="0" lang="en-GB">
              <a:solidFill>
                <a:srgbClr val="000000"/>
              </a:solidFill>
              <a:latin typeface="Times New Roman"/>
              <a:ea typeface="Times New Roman"/>
              <a:cs typeface="Times New Roman"/>
            </a:endParaRPr>
          </a:p>
          <a:p>
            <a:pPr algn="just" marR="5714">
              <a:lnSpc>
                <a:spcPct val="100000"/>
              </a:lnSpc>
            </a:pPr>
            <a:r>
              <a:rPr b="0" sz="2400" i="0" lang="en-GB">
                <a:solidFill>
                  <a:srgbClr val="000000"/>
                </a:solidFill>
                <a:latin typeface="Times New Roman"/>
                <a:ea typeface="Times New Roman"/>
                <a:cs typeface="Times New Roman"/>
              </a:rPr>
              <a:t>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Slide Number Placeholder 1"/>
          <p:cNvSpPr>
            <a:spLocks noGrp="1"/>
          </p:cNvSpPr>
          <p:nvPr>
            <p:ph type="sldNum" sz="quarter" idx="12"/>
          </p:nvPr>
        </p:nvSpPr>
        <p:spPr/>
        <p:txBody>
          <a:bodyPr/>
          <a:p>
            <a:fld id="{F81F0B1A-4043-42DB-8196-1BC5AC3AD6A1}" type="slidenum">
              <a:rPr lang="en-US" smtClean="0"/>
              <a:t>4</a:t>
            </a:fld>
            <a:endParaRPr lang="en-US"/>
          </a:p>
        </p:txBody>
      </p:sp>
      <p:sp>
        <p:nvSpPr>
          <p:cNvPr id="1048595" name="Rectangle 6"/>
          <p:cNvSpPr>
            <a:spLocks noChangeArrowheads="1"/>
          </p:cNvSpPr>
          <p:nvPr/>
        </p:nvSpPr>
        <p:spPr bwMode="auto">
          <a:xfrm>
            <a:off x="0" y="240792"/>
            <a:ext cx="8305800" cy="891540"/>
          </a:xfrm>
          <a:prstGeom prst="rect"/>
          <a:noFill/>
          <a:ln w="9525">
            <a:noFill/>
            <a:miter lim="800000"/>
            <a:headEnd/>
            <a:tailEnd/>
          </a:ln>
        </p:spPr>
        <p:txBody>
          <a:bodyPr wrap="square">
            <a:spAutoFit/>
          </a:bodyPr>
          <a:p>
            <a:pPr algn="ctr"/>
            <a:r>
              <a:rPr b="1" dirty="0" sz="2600" lang="en-US">
                <a:solidFill>
                  <a:srgbClr val="FFFF00"/>
                </a:solidFill>
                <a:latin typeface="Calibri" panose="020F0502020204030204" pitchFamily="34" charset="0"/>
                <a:cs typeface="Calibri" panose="020F0502020204030204" pitchFamily="34" charset="0"/>
              </a:rPr>
              <a:t>PROPOSED SOLUTION</a:t>
            </a:r>
          </a:p>
          <a:p>
            <a:endParaRPr b="1" dirty="0" sz="2800" lang="en-US">
              <a:solidFill>
                <a:srgbClr val="FF0000"/>
              </a:solidFill>
              <a:latin typeface="Calibri" pitchFamily="34" charset="0"/>
              <a:cs typeface="Calibri" pitchFamily="34" charset="0"/>
            </a:endParaRPr>
          </a:p>
        </p:txBody>
      </p:sp>
      <p:pic>
        <p:nvPicPr>
          <p:cNvPr id="2097154" name="Picture 6"/>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
        <p:nvSpPr>
          <p:cNvPr id="1048749" name="Rectangle 3"/>
          <p:cNvSpPr/>
          <p:nvPr/>
        </p:nvSpPr>
        <p:spPr>
          <a:xfrm>
            <a:off x="981479" y="1652111"/>
            <a:ext cx="7678106" cy="3558540"/>
          </a:xfrm>
          <a:prstGeom prst="rect"/>
        </p:spPr>
        <p:txBody>
          <a:bodyPr wrap="square">
            <a:spAutoFit/>
          </a:bodyPr>
          <a:lstStyle>
            <a:defPPr>
              <a:defRPr lang="en-US"/>
            </a:defPPr>
            <a:lvl1pPr algn="l" fontAlgn="base" rtl="0">
              <a:spcBef>
                <a:spcPct val="0"/>
              </a:spcBef>
              <a:spcAft>
                <a:spcPct val="0"/>
              </a:spcAft>
              <a:defRPr kern="1200">
                <a:solidFill>
                  <a:srgbClr val="FFFFFF"/>
                </a:solidFill>
                <a:latin typeface="Arial" pitchFamily="34" charset="0"/>
                <a:ea typeface="+mn-ea"/>
                <a:cs typeface="Arial" pitchFamily="34" charset="0"/>
              </a:defRPr>
            </a:lvl1pPr>
            <a:lvl2pPr algn="l" fontAlgn="base" marL="457200" rtl="0">
              <a:spcBef>
                <a:spcPct val="0"/>
              </a:spcBef>
              <a:spcAft>
                <a:spcPct val="0"/>
              </a:spcAft>
              <a:defRPr kern="1200">
                <a:solidFill>
                  <a:srgbClr val="FFFFFF"/>
                </a:solidFill>
                <a:latin typeface="Arial" pitchFamily="34" charset="0"/>
                <a:ea typeface="+mn-ea"/>
                <a:cs typeface="Arial" pitchFamily="34" charset="0"/>
              </a:defRPr>
            </a:lvl2pPr>
            <a:lvl3pPr algn="l" fontAlgn="base" marL="914400" rtl="0">
              <a:spcBef>
                <a:spcPct val="0"/>
              </a:spcBef>
              <a:spcAft>
                <a:spcPct val="0"/>
              </a:spcAft>
              <a:defRPr kern="1200">
                <a:solidFill>
                  <a:srgbClr val="FFFFFF"/>
                </a:solidFill>
                <a:latin typeface="Arial" pitchFamily="34" charset="0"/>
                <a:ea typeface="+mn-ea"/>
                <a:cs typeface="Arial" pitchFamily="34" charset="0"/>
              </a:defRPr>
            </a:lvl3pPr>
            <a:lvl4pPr algn="l" fontAlgn="base" marL="1371600" rtl="0">
              <a:spcBef>
                <a:spcPct val="0"/>
              </a:spcBef>
              <a:spcAft>
                <a:spcPct val="0"/>
              </a:spcAft>
              <a:defRPr kern="1200">
                <a:solidFill>
                  <a:srgbClr val="FFFFFF"/>
                </a:solidFill>
                <a:latin typeface="Arial" pitchFamily="34" charset="0"/>
                <a:ea typeface="+mn-ea"/>
                <a:cs typeface="Arial" pitchFamily="34" charset="0"/>
              </a:defRPr>
            </a:lvl4pPr>
            <a:lvl5pPr algn="l" fontAlgn="base" marL="1828800" rtl="0">
              <a:spcBef>
                <a:spcPct val="0"/>
              </a:spcBef>
              <a:spcAft>
                <a:spcPct val="0"/>
              </a:spcAft>
              <a:defRPr kern="1200">
                <a:solidFill>
                  <a:srgbClr val="FFFFFF"/>
                </a:solidFill>
                <a:latin typeface="Arial" pitchFamily="34" charset="0"/>
                <a:ea typeface="+mn-ea"/>
                <a:cs typeface="Arial" pitchFamily="34" charset="0"/>
              </a:defRPr>
            </a:lvl5pPr>
            <a:lvl6pPr algn="l" defTabSz="914400" eaLnBrk="1" hangingPunct="1" latinLnBrk="0" marL="2286000" rtl="0">
              <a:defRPr kern="1200">
                <a:solidFill>
                  <a:srgbClr val="FFFFFF"/>
                </a:solidFill>
                <a:latin typeface="Arial" pitchFamily="34" charset="0"/>
                <a:ea typeface="+mn-ea"/>
                <a:cs typeface="Arial" pitchFamily="34" charset="0"/>
              </a:defRPr>
            </a:lvl6pPr>
            <a:lvl7pPr algn="l" defTabSz="914400" eaLnBrk="1" hangingPunct="1" latinLnBrk="0" marL="2743200" rtl="0">
              <a:defRPr kern="1200">
                <a:solidFill>
                  <a:srgbClr val="FFFFFF"/>
                </a:solidFill>
                <a:latin typeface="Arial" pitchFamily="34" charset="0"/>
                <a:ea typeface="+mn-ea"/>
                <a:cs typeface="Arial" pitchFamily="34" charset="0"/>
              </a:defRPr>
            </a:lvl7pPr>
            <a:lvl8pPr algn="l" defTabSz="914400" eaLnBrk="1" hangingPunct="1" latinLnBrk="0" marL="3200400" rtl="0">
              <a:defRPr kern="1200">
                <a:solidFill>
                  <a:srgbClr val="FFFFFF"/>
                </a:solidFill>
                <a:latin typeface="Arial" pitchFamily="34" charset="0"/>
                <a:ea typeface="+mn-ea"/>
                <a:cs typeface="Arial" pitchFamily="34" charset="0"/>
              </a:defRPr>
            </a:lvl8pPr>
            <a:lvl9pPr algn="l" defTabSz="914400" eaLnBrk="1" hangingPunct="1" latinLnBrk="0" marL="3657600" rtl="0">
              <a:defRPr kern="1200">
                <a:solidFill>
                  <a:srgbClr val="FFFFFF"/>
                </a:solidFill>
                <a:latin typeface="Arial" pitchFamily="34" charset="0"/>
                <a:ea typeface="+mn-ea"/>
                <a:cs typeface="Arial" pitchFamily="34" charset="0"/>
              </a:defRPr>
            </a:lvl9pPr>
          </a:lstStyle>
          <a:p>
            <a:pPr indent="0" marL="0">
              <a:buNone/>
            </a:pPr>
            <a:r>
              <a:rPr dirty="0" sz="2400" lang="en-US">
                <a:solidFill>
                  <a:srgbClr val="000000"/>
                </a:solidFill>
                <a:latin typeface="Calibri" panose="020F0502020204030204" pitchFamily="34" charset="0"/>
                <a:cs typeface="Calibri" panose="020F0502020204030204" pitchFamily="34" charset="0"/>
              </a:rPr>
              <a:t>The project itself indicates that the system checks the fire in the Industry, based on that we get a message alert  to the Registered mobile number and automatically fire extinguisher turns on to stop the fire. Here we use one fire/smoke sensor. When fire is detected by the flame sensor then it gives high signal To Arduino input. Arduino is programmed in such a way that it gives The message  to the user/owner through the GSM 900A.</a:t>
            </a:r>
            <a:endParaRPr sz="2400"/>
          </a:p>
          <a:p>
            <a:pPr indent="0" marL="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Slide Number Placeholder 1"/>
          <p:cNvSpPr>
            <a:spLocks noGrp="1"/>
          </p:cNvSpPr>
          <p:nvPr>
            <p:ph type="sldNum" sz="quarter" idx="12"/>
          </p:nvPr>
        </p:nvSpPr>
        <p:spPr/>
        <p:txBody>
          <a:bodyPr/>
          <a:p>
            <a:fld id="{F81F0B1A-4043-42DB-8196-1BC5AC3AD6A1}" type="slidenum">
              <a:rPr lang="en-US" smtClean="0"/>
              <a:t>5</a:t>
            </a:fld>
            <a:endParaRPr lang="en-US"/>
          </a:p>
        </p:txBody>
      </p:sp>
      <p:sp>
        <p:nvSpPr>
          <p:cNvPr id="1048598" name="Rectangle 6"/>
          <p:cNvSpPr>
            <a:spLocks noChangeArrowheads="1"/>
          </p:cNvSpPr>
          <p:nvPr/>
        </p:nvSpPr>
        <p:spPr bwMode="auto">
          <a:xfrm>
            <a:off x="0" y="240792"/>
            <a:ext cx="8305800" cy="891540"/>
          </a:xfrm>
          <a:prstGeom prst="rect"/>
          <a:noFill/>
          <a:ln w="9525">
            <a:noFill/>
            <a:miter lim="800000"/>
            <a:headEnd/>
            <a:tailEnd/>
          </a:ln>
        </p:spPr>
        <p:txBody>
          <a:bodyPr wrap="square">
            <a:spAutoFit/>
          </a:bodyPr>
          <a:p>
            <a:pPr algn="ctr"/>
            <a:r>
              <a:rPr b="1" dirty="0" sz="2600" lang="en-US">
                <a:solidFill>
                  <a:srgbClr val="FFFF00"/>
                </a:solidFill>
                <a:latin typeface="Calibri" panose="020F0502020204030204" pitchFamily="34" charset="0"/>
                <a:cs typeface="Calibri" panose="020F0502020204030204" pitchFamily="34" charset="0"/>
              </a:rPr>
              <a:t>PROOF OF CONCEPT/PROTOTYPE DETAILS</a:t>
            </a:r>
          </a:p>
          <a:p>
            <a:endParaRPr b="1" dirty="0" sz="2800" lang="en-US">
              <a:solidFill>
                <a:srgbClr val="FF0000"/>
              </a:solidFill>
              <a:latin typeface="Calibri" pitchFamily="34" charset="0"/>
              <a:cs typeface="Calibri" pitchFamily="34" charset="0"/>
            </a:endParaRPr>
          </a:p>
        </p:txBody>
      </p:sp>
      <p:sp>
        <p:nvSpPr>
          <p:cNvPr id="1048599" name="Rectangle 2"/>
          <p:cNvSpPr/>
          <p:nvPr/>
        </p:nvSpPr>
        <p:spPr>
          <a:xfrm>
            <a:off x="381000" y="1363520"/>
            <a:ext cx="6781800" cy="396240"/>
          </a:xfrm>
          <a:prstGeom prst="rect"/>
        </p:spPr>
        <p:txBody>
          <a:bodyPr wrap="square">
            <a:spAutoFit/>
          </a:bodyPr>
          <a:p>
            <a:pPr indent="0" marL="0">
              <a:buNone/>
            </a:pPr>
            <a:endParaRPr dirty="0" sz="2000" lang="en-US">
              <a:solidFill>
                <a:schemeClr val="bg1"/>
              </a:solidFill>
              <a:latin typeface="Calibri" panose="020F0502020204030204" pitchFamily="34" charset="0"/>
              <a:cs typeface="Calibri" panose="020F0502020204030204" pitchFamily="34" charset="0"/>
            </a:endParaRPr>
          </a:p>
        </p:txBody>
      </p:sp>
      <p:pic>
        <p:nvPicPr>
          <p:cNvPr id="2097155" name="Picture 5"/>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pic>
        <p:nvPicPr>
          <p:cNvPr id="2097159" name=""/>
          <p:cNvPicPr>
            <a:picLocks/>
          </p:cNvPicPr>
          <p:nvPr/>
        </p:nvPicPr>
        <p:blipFill>
          <a:blip xmlns:r="http://schemas.openxmlformats.org/officeDocument/2006/relationships" r:embed="rId2"/>
          <a:stretch>
            <a:fillRect/>
          </a:stretch>
        </p:blipFill>
        <p:spPr>
          <a:xfrm rot="0">
            <a:off x="590682" y="1759759"/>
            <a:ext cx="7943718" cy="414849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50" name=""/>
          <p:cNvSpPr>
            <a:spLocks noGrp="1"/>
          </p:cNvSpPr>
          <p:nvPr>
            <p:ph type="sldNum" sz="quarter" idx="12"/>
          </p:nvPr>
        </p:nvSpPr>
        <p:spPr/>
        <p:txBody>
          <a:bodyPr/>
          <a:p>
            <a:fld id="{2AABB723-660E-4467-8A37-055799D186E4}" type="slidenum">
              <a:rPr lang="en-US"/>
              <a:t>6</a:t>
            </a:fld>
            <a:endParaRPr lang="en-US"/>
          </a:p>
        </p:txBody>
      </p:sp>
      <p:pic>
        <p:nvPicPr>
          <p:cNvPr id="2097160" name=""/>
          <p:cNvPicPr>
            <a:picLocks/>
          </p:cNvPicPr>
          <p:nvPr/>
        </p:nvPicPr>
        <p:blipFill>
          <a:blip xmlns:r="http://schemas.openxmlformats.org/officeDocument/2006/relationships" r:embed="rId1"/>
          <a:stretch>
            <a:fillRect/>
          </a:stretch>
        </p:blipFill>
        <p:spPr>
          <a:xfrm rot="0">
            <a:off x="125557" y="0"/>
            <a:ext cx="8892886" cy="883227"/>
          </a:xfrm>
          <a:prstGeom prst="rect"/>
        </p:spPr>
      </p:pic>
      <p:sp>
        <p:nvSpPr>
          <p:cNvPr id="1048751" name=""/>
          <p:cNvSpPr txBox="1"/>
          <p:nvPr/>
        </p:nvSpPr>
        <p:spPr>
          <a:xfrm>
            <a:off x="671475" y="1783080"/>
            <a:ext cx="7481924" cy="3291841"/>
          </a:xfrm>
          <a:prstGeom prst="rect"/>
        </p:spPr>
        <p:txBody>
          <a:bodyPr rtlCol="0" wrap="square">
            <a:spAutoFit/>
          </a:bodyPr>
          <a:p>
            <a:pPr algn="just" marR="5714">
              <a:lnSpc>
                <a:spcPct val="100000"/>
              </a:lnSpc>
            </a:pPr>
            <a:r>
              <a:rPr b="0" sz="2400" i="0" lang="en-GB">
                <a:solidFill>
                  <a:srgbClr val="000000"/>
                </a:solidFill>
                <a:latin typeface="Times New Roman"/>
                <a:ea typeface="Times New Roman"/>
                <a:cs typeface="Times New Roman"/>
              </a:rPr>
              <a:t>Using </a:t>
            </a:r>
            <a:r>
              <a:rPr b="0" sz="2400" i="0" lang="en-GB">
                <a:solidFill>
                  <a:srgbClr val="000000"/>
                </a:solidFill>
                <a:latin typeface="Times New Roman"/>
                <a:ea typeface="Times New Roman"/>
                <a:cs typeface="Times New Roman"/>
              </a:rPr>
              <a:t>Arduino</a:t>
            </a:r>
            <a:r>
              <a:rPr b="0" sz="2400" i="0" lang="en-GB">
                <a:solidFill>
                  <a:srgbClr val="000000"/>
                </a:solidFill>
                <a:latin typeface="Times New Roman"/>
                <a:ea typeface="Times New Roman"/>
                <a:cs typeface="Times New Roman"/>
              </a:rPr>
              <a:t> the fire is detected through flame</a:t>
            </a:r>
            <a:r>
              <a:rPr b="0" sz="2400" i="0" lang="en-GB">
                <a:solidFill>
                  <a:srgbClr val="000000"/>
                </a:solidFill>
                <a:latin typeface="Times New Roman"/>
                <a:ea typeface="Times New Roman"/>
                <a:cs typeface="Times New Roman"/>
              </a:rPr>
              <a:t>/smoke</a:t>
            </a:r>
            <a:r>
              <a:rPr b="0" sz="2400" i="0" lang="en-GB">
                <a:solidFill>
                  <a:srgbClr val="000000"/>
                </a:solidFill>
                <a:latin typeface="Times New Roman"/>
                <a:ea typeface="Times New Roman"/>
                <a:cs typeface="Times New Roman"/>
              </a:rPr>
              <a:t> sensor and when the fire is detected through Arduino </a:t>
            </a:r>
            <a:r>
              <a:rPr b="0" sz="2400" i="0" lang="en-GB">
                <a:solidFill>
                  <a:srgbClr val="000000"/>
                </a:solidFill>
                <a:latin typeface="Times New Roman"/>
                <a:ea typeface="Times New Roman"/>
                <a:cs typeface="Times New Roman"/>
              </a:rPr>
              <a:t>message</a:t>
            </a:r>
            <a:r>
              <a:rPr b="0" sz="2400" i="0" lang="en-GB">
                <a:solidFill>
                  <a:srgbClr val="000000"/>
                </a:solidFill>
                <a:latin typeface="Times New Roman"/>
                <a:ea typeface="Times New Roman"/>
                <a:cs typeface="Times New Roman"/>
              </a:rPr>
              <a:t> </a:t>
            </a:r>
            <a:r>
              <a:rPr b="0" sz="2400" i="0" lang="en-GB">
                <a:solidFill>
                  <a:srgbClr val="000000"/>
                </a:solidFill>
                <a:latin typeface="Times New Roman"/>
                <a:ea typeface="Times New Roman"/>
                <a:cs typeface="Times New Roman"/>
              </a:rPr>
              <a:t>alert </a:t>
            </a:r>
            <a:r>
              <a:rPr b="0" sz="2400" i="0" lang="en-GB">
                <a:solidFill>
                  <a:srgbClr val="000000"/>
                </a:solidFill>
                <a:latin typeface="Times New Roman"/>
                <a:ea typeface="Times New Roman"/>
                <a:cs typeface="Times New Roman"/>
              </a:rPr>
              <a:t>is sent to the owner/police/fire/ambulance </a:t>
            </a:r>
            <a:r>
              <a:rPr b="0" sz="2400" i="0" lang="en-GB">
                <a:solidFill>
                  <a:srgbClr val="000000"/>
                </a:solidFill>
                <a:latin typeface="Times New Roman"/>
                <a:ea typeface="Times New Roman"/>
                <a:cs typeface="Times New Roman"/>
              </a:rPr>
              <a:t>using GSM </a:t>
            </a:r>
            <a:r>
              <a:rPr b="0" sz="2400" i="0" lang="en-GB">
                <a:solidFill>
                  <a:srgbClr val="000000"/>
                </a:solidFill>
                <a:latin typeface="Times New Roman"/>
                <a:ea typeface="Times New Roman"/>
                <a:cs typeface="Times New Roman"/>
              </a:rPr>
              <a:t>and </a:t>
            </a:r>
            <a:r>
              <a:rPr b="0" sz="2400" i="0" lang="en-GB">
                <a:solidFill>
                  <a:srgbClr val="000000"/>
                </a:solidFill>
                <a:latin typeface="Times New Roman"/>
                <a:ea typeface="Times New Roman"/>
                <a:cs typeface="Times New Roman"/>
              </a:rPr>
              <a:t>fire extinguisher</a:t>
            </a:r>
            <a:r>
              <a:rPr b="0" sz="2400" i="0" lang="en-GB">
                <a:solidFill>
                  <a:srgbClr val="000000"/>
                </a:solidFill>
                <a:latin typeface="Times New Roman"/>
                <a:ea typeface="Times New Roman"/>
                <a:cs typeface="Times New Roman"/>
              </a:rPr>
              <a:t> turn on </a:t>
            </a:r>
            <a:r>
              <a:rPr b="0" sz="2400" i="0" lang="en-GB">
                <a:solidFill>
                  <a:srgbClr val="000000"/>
                </a:solidFill>
                <a:latin typeface="Times New Roman"/>
                <a:ea typeface="Times New Roman"/>
                <a:cs typeface="Times New Roman"/>
              </a:rPr>
              <a:t>until all the </a:t>
            </a:r>
            <a:r>
              <a:rPr b="0" sz="2400" i="0" lang="en-GB">
                <a:solidFill>
                  <a:srgbClr val="000000"/>
                </a:solidFill>
                <a:latin typeface="Times New Roman"/>
                <a:ea typeface="Times New Roman"/>
                <a:cs typeface="Times New Roman"/>
              </a:rPr>
              <a:t>situations </a:t>
            </a:r>
            <a:r>
              <a:rPr b="0" sz="2400" i="0" lang="en-GB">
                <a:solidFill>
                  <a:srgbClr val="000000"/>
                </a:solidFill>
                <a:latin typeface="Times New Roman"/>
                <a:ea typeface="Times New Roman"/>
                <a:cs typeface="Times New Roman"/>
              </a:rPr>
              <a:t>were </a:t>
            </a:r>
            <a:r>
              <a:rPr b="0" sz="2400" i="0" lang="en-GB">
                <a:solidFill>
                  <a:srgbClr val="000000"/>
                </a:solidFill>
                <a:latin typeface="Times New Roman"/>
                <a:ea typeface="Times New Roman"/>
                <a:cs typeface="Times New Roman"/>
              </a:rPr>
              <a:t>under control</a:t>
            </a:r>
            <a:r>
              <a:rPr b="0" sz="2400" i="0" lang="en-GB">
                <a:solidFill>
                  <a:srgbClr val="000000"/>
                </a:solidFill>
                <a:latin typeface="Times New Roman"/>
                <a:ea typeface="Times New Roman"/>
                <a:cs typeface="Times New Roman"/>
              </a:rPr>
              <a:t>. To prevent all the damage caused by the fire accidents we can make use of this project in industries. It sends </a:t>
            </a:r>
            <a:r>
              <a:rPr b="0" sz="2400" i="0" lang="en-GB">
                <a:solidFill>
                  <a:srgbClr val="000000"/>
                </a:solidFill>
                <a:latin typeface="Times New Roman"/>
                <a:ea typeface="Times New Roman"/>
                <a:cs typeface="Times New Roman"/>
              </a:rPr>
              <a:t>a</a:t>
            </a:r>
            <a:r>
              <a:rPr b="0" sz="2400" i="0" lang="en-GB">
                <a:solidFill>
                  <a:srgbClr val="000000"/>
                </a:solidFill>
                <a:latin typeface="Times New Roman"/>
                <a:ea typeface="Times New Roman"/>
                <a:cs typeface="Times New Roman"/>
              </a:rPr>
              <a:t> acknowledgement to the user / police and Also controls the fire with </a:t>
            </a:r>
            <a:r>
              <a:rPr b="0" sz="2400" i="0" lang="en-GB">
                <a:solidFill>
                  <a:srgbClr val="000000"/>
                </a:solidFill>
                <a:latin typeface="Times New Roman"/>
                <a:ea typeface="Times New Roman"/>
                <a:cs typeface="Times New Roman"/>
              </a:rPr>
              <a:t>fire extinguisher</a:t>
            </a:r>
            <a:r>
              <a:rPr b="0" sz="2400" i="0" lang="en-GB">
                <a:solidFill>
                  <a:srgbClr val="000000"/>
                </a:solidFill>
                <a:latin typeface="Times New Roman"/>
                <a:ea typeface="Times New Roman"/>
                <a:cs typeface="Times New Roman"/>
              </a:rPr>
              <a:t>.</a:t>
            </a:r>
            <a:r>
              <a:rPr b="0" sz="1300" i="0" lang="en-GB">
                <a:solidFill>
                  <a:srgbClr val="000000"/>
                </a:solidFill>
                <a:latin typeface="Times New Roman"/>
                <a:ea typeface="Times New Roman"/>
                <a:cs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Slide Number Placeholder 1"/>
          <p:cNvSpPr>
            <a:spLocks noGrp="1"/>
          </p:cNvSpPr>
          <p:nvPr>
            <p:ph type="sldNum" sz="quarter" idx="12"/>
          </p:nvPr>
        </p:nvSpPr>
        <p:spPr/>
        <p:txBody>
          <a:bodyPr/>
          <a:p>
            <a:fld id="{F81F0B1A-4043-42DB-8196-1BC5AC3AD6A1}" type="slidenum">
              <a:rPr lang="en-US" smtClean="0"/>
              <a:t>7</a:t>
            </a:fld>
            <a:endParaRPr lang="en-US"/>
          </a:p>
        </p:txBody>
      </p:sp>
      <p:sp>
        <p:nvSpPr>
          <p:cNvPr id="1048601" name="Rectangle 6"/>
          <p:cNvSpPr>
            <a:spLocks noChangeArrowheads="1"/>
          </p:cNvSpPr>
          <p:nvPr/>
        </p:nvSpPr>
        <p:spPr bwMode="auto">
          <a:xfrm>
            <a:off x="0" y="240792"/>
            <a:ext cx="8305800" cy="891540"/>
          </a:xfrm>
          <a:prstGeom prst="rect"/>
          <a:noFill/>
          <a:ln w="9525">
            <a:noFill/>
            <a:miter lim="800000"/>
            <a:headEnd/>
            <a:tailEnd/>
          </a:ln>
        </p:spPr>
        <p:txBody>
          <a:bodyPr wrap="square">
            <a:spAutoFit/>
          </a:bodyPr>
          <a:p>
            <a:pPr algn="ctr"/>
            <a:r>
              <a:rPr b="1" dirty="0" sz="2600" lang="en-US">
                <a:solidFill>
                  <a:srgbClr val="FFFF00"/>
                </a:solidFill>
                <a:latin typeface="Calibri" panose="020F0502020204030204" pitchFamily="34" charset="0"/>
                <a:cs typeface="Calibri" panose="020F0502020204030204" pitchFamily="34" charset="0"/>
              </a:rPr>
              <a:t>VALUE PROPOSITION</a:t>
            </a:r>
          </a:p>
          <a:p>
            <a:endParaRPr b="1" dirty="0" sz="2800" lang="en-US">
              <a:solidFill>
                <a:srgbClr val="FF0000"/>
              </a:solidFill>
              <a:latin typeface="Calibri" pitchFamily="34" charset="0"/>
              <a:cs typeface="Calibri" pitchFamily="34" charset="0"/>
            </a:endParaRPr>
          </a:p>
        </p:txBody>
      </p:sp>
      <p:sp>
        <p:nvSpPr>
          <p:cNvPr id="1048602" name="Rectangle 2"/>
          <p:cNvSpPr/>
          <p:nvPr/>
        </p:nvSpPr>
        <p:spPr>
          <a:xfrm>
            <a:off x="609600" y="1775365"/>
            <a:ext cx="7924800" cy="4003040"/>
          </a:xfrm>
          <a:prstGeom prst="rect"/>
        </p:spPr>
        <p:txBody>
          <a:bodyPr wrap="square">
            <a:spAutoFit/>
          </a:bodyPr>
          <a:p>
            <a:pPr indent="0" marL="63500">
              <a:buNone/>
            </a:pPr>
            <a:r>
              <a:rPr dirty="0" sz="2400" lang="en-US">
                <a:solidFill>
                  <a:schemeClr val="bg1"/>
                </a:solidFill>
                <a:latin typeface="Calibri" panose="020F0502020204030204" pitchFamily="34" charset="0"/>
                <a:cs typeface="Calibri" panose="020F0502020204030204" pitchFamily="34" charset="0"/>
              </a:rPr>
              <a:t>We know that when the fire occurs in industry automatically the alert systems in the industry will be on.But it is only up to that industry.The action takers(public/police/hospitals)doesn’t knows about there is a fire in industry.So it is hard to save their lives and there will be property loss also .Our project deals with GSM and motor pump which is already installed.Through GSM alert messages will be sent to police,ambulance,and fire department and the installed fire extinguisher will automatically put the fire off.</a:t>
            </a:r>
            <a:endParaRPr sz="2400"/>
          </a:p>
          <a:p>
            <a:pPr indent="-282575" marL="346075">
              <a:buFont typeface="Arial" pitchFamily="34" charset="0"/>
              <a:buChar char="•"/>
            </a:pPr>
            <a:endParaRPr sz="2400"/>
          </a:p>
        </p:txBody>
      </p:sp>
      <p:pic>
        <p:nvPicPr>
          <p:cNvPr id="2097156" name="Picture 5"/>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Slide Number Placeholder 1"/>
          <p:cNvSpPr>
            <a:spLocks noGrp="1"/>
          </p:cNvSpPr>
          <p:nvPr>
            <p:ph type="sldNum" sz="quarter" idx="12"/>
          </p:nvPr>
        </p:nvSpPr>
        <p:spPr/>
        <p:txBody>
          <a:bodyPr/>
          <a:p>
            <a:fld id="{F81F0B1A-4043-42DB-8196-1BC5AC3AD6A1}" type="slidenum">
              <a:rPr lang="en-US" smtClean="0"/>
              <a:t>8</a:t>
            </a:fld>
            <a:endParaRPr lang="en-US"/>
          </a:p>
        </p:txBody>
      </p:sp>
      <p:sp>
        <p:nvSpPr>
          <p:cNvPr id="1048604" name="Rectangle 6"/>
          <p:cNvSpPr>
            <a:spLocks noChangeArrowheads="1"/>
          </p:cNvSpPr>
          <p:nvPr/>
        </p:nvSpPr>
        <p:spPr bwMode="auto">
          <a:xfrm>
            <a:off x="0" y="240792"/>
            <a:ext cx="8305800" cy="891540"/>
          </a:xfrm>
          <a:prstGeom prst="rect"/>
          <a:noFill/>
          <a:ln w="9525">
            <a:noFill/>
            <a:miter lim="800000"/>
            <a:headEnd/>
            <a:tailEnd/>
          </a:ln>
        </p:spPr>
        <p:txBody>
          <a:bodyPr wrap="square">
            <a:spAutoFit/>
          </a:bodyPr>
          <a:p>
            <a:pPr algn="ctr"/>
            <a:r>
              <a:rPr b="1" dirty="0" sz="2600" lang="en-US">
                <a:solidFill>
                  <a:srgbClr val="FFFF00"/>
                </a:solidFill>
                <a:latin typeface="Calibri" panose="020F0502020204030204" pitchFamily="34" charset="0"/>
                <a:cs typeface="Calibri" panose="020F0502020204030204" pitchFamily="34" charset="0"/>
              </a:rPr>
              <a:t>COMPETITION</a:t>
            </a:r>
          </a:p>
          <a:p>
            <a:endParaRPr b="1" dirty="0" sz="2800" lang="en-US">
              <a:solidFill>
                <a:srgbClr val="FF0000"/>
              </a:solidFill>
              <a:latin typeface="Calibri" pitchFamily="34" charset="0"/>
              <a:cs typeface="Calibri" pitchFamily="34" charset="0"/>
            </a:endParaRPr>
          </a:p>
        </p:txBody>
      </p:sp>
      <p:sp>
        <p:nvSpPr>
          <p:cNvPr id="1048605" name="Rectangle 2"/>
          <p:cNvSpPr/>
          <p:nvPr/>
        </p:nvSpPr>
        <p:spPr>
          <a:xfrm>
            <a:off x="544600" y="1775364"/>
            <a:ext cx="8370799" cy="4003040"/>
          </a:xfrm>
          <a:prstGeom prst="rect"/>
        </p:spPr>
        <p:txBody>
          <a:bodyPr wrap="square">
            <a:spAutoFit/>
          </a:bodyPr>
          <a:p>
            <a:pPr indent="0" marL="0">
              <a:buNone/>
            </a:pP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h</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h</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l</a:t>
            </a:r>
            <a:r>
              <a:rPr dirty="0" sz="2400" lang="en-US">
                <a:solidFill>
                  <a:schemeClr val="bg1"/>
                </a:solidFill>
                <a:latin typeface="Calibri" panose="020F0502020204030204" pitchFamily="34" charset="0"/>
                <a:cs typeface="Calibri" panose="020F0502020204030204" pitchFamily="34" charset="0"/>
              </a:rPr>
              <a:t>u</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n</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a</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u</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n</a:t>
            </a:r>
            <a:r>
              <a:rPr dirty="0" sz="2400" lang="en-US">
                <a:solidFill>
                  <a:schemeClr val="bg1"/>
                </a:solidFill>
                <a:latin typeface="Calibri" panose="020F0502020204030204" pitchFamily="34" charset="0"/>
                <a:cs typeface="Calibri" panose="020F0502020204030204" pitchFamily="34" charset="0"/>
              </a:rPr>
              <a:t>g</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f</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m</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k</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n</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b</a:t>
            </a:r>
            <a:r>
              <a:rPr dirty="0" sz="2400" lang="en-US">
                <a:solidFill>
                  <a:schemeClr val="bg1"/>
                </a:solidFill>
                <a:latin typeface="Calibri" panose="020F0502020204030204" pitchFamily="34" charset="0"/>
                <a:cs typeface="Calibri" panose="020F0502020204030204" pitchFamily="34" charset="0"/>
              </a:rPr>
              <a:t>u</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h</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y</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d</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n</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ntima</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the f</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e</a:t>
            </a:r>
            <a:r>
              <a:rPr dirty="0" sz="2400" lang="en-US">
                <a:solidFill>
                  <a:schemeClr val="bg1"/>
                </a:solidFill>
                <a:latin typeface="Calibri" panose="020F0502020204030204" pitchFamily="34" charset="0"/>
                <a:cs typeface="Calibri" panose="020F0502020204030204" pitchFamily="34" charset="0"/>
              </a:rPr>
              <a:t>place</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b</a:t>
            </a:r>
            <a:r>
              <a:rPr dirty="0" sz="2400" lang="en-US">
                <a:solidFill>
                  <a:schemeClr val="bg1"/>
                </a:solidFill>
                <a:latin typeface="Calibri" panose="020F0502020204030204" pitchFamily="34" charset="0"/>
                <a:cs typeface="Calibri" panose="020F0502020204030204" pitchFamily="34" charset="0"/>
              </a:rPr>
              <a:t>u</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n</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t</a:t>
            </a:r>
            <a:r>
              <a:rPr dirty="0" sz="2400" lang="en-US">
                <a:solidFill>
                  <a:schemeClr val="bg1"/>
                </a:solidFill>
                <a:latin typeface="Calibri" panose="020F0502020204030204" pitchFamily="34" charset="0"/>
                <a:cs typeface="Calibri" panose="020F0502020204030204" pitchFamily="34" charset="0"/>
              </a:rPr>
              <a:t>h</a:t>
            </a:r>
            <a:r>
              <a:rPr dirty="0" sz="2400" lang="en-US">
                <a:solidFill>
                  <a:schemeClr val="bg1"/>
                </a:solidFill>
                <a:latin typeface="Calibri" panose="020F0502020204030204" pitchFamily="34" charset="0"/>
                <a:cs typeface="Calibri" panose="020F0502020204030204" pitchFamily="34" charset="0"/>
              </a:rPr>
              <a:t>i</a:t>
            </a:r>
            <a:r>
              <a:rPr dirty="0" sz="2400" lang="en-US">
                <a:solidFill>
                  <a:schemeClr val="bg1"/>
                </a:solidFill>
                <a:latin typeface="Calibri" panose="020F0502020204030204" pitchFamily="34" charset="0"/>
                <a:cs typeface="Calibri" panose="020F0502020204030204" pitchFamily="34" charset="0"/>
              </a:rPr>
              <a:t>s</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p</a:t>
            </a:r>
            <a:r>
              <a:rPr dirty="0" sz="2400" lang="en-US">
                <a:solidFill>
                  <a:schemeClr val="bg1"/>
                </a:solidFill>
                <a:latin typeface="Calibri" panose="020F0502020204030204" pitchFamily="34" charset="0"/>
                <a:cs typeface="Calibri" panose="020F0502020204030204" pitchFamily="34" charset="0"/>
              </a:rPr>
              <a:t>r</a:t>
            </a:r>
            <a:r>
              <a:rPr dirty="0" sz="2400" lang="en-US">
                <a:solidFill>
                  <a:schemeClr val="bg1"/>
                </a:solidFill>
                <a:latin typeface="Calibri" panose="020F0502020204030204" pitchFamily="34" charset="0"/>
                <a:cs typeface="Calibri" panose="020F0502020204030204" pitchFamily="34" charset="0"/>
              </a:rPr>
              <a:t>o</a:t>
            </a:r>
            <a:r>
              <a:rPr dirty="0" sz="2400" lang="en-US">
                <a:solidFill>
                  <a:schemeClr val="bg1"/>
                </a:solidFill>
                <a:latin typeface="Calibri" panose="020F0502020204030204" pitchFamily="34" charset="0"/>
                <a:cs typeface="Calibri" panose="020F0502020204030204" pitchFamily="34" charset="0"/>
              </a:rPr>
              <a:t>j</a:t>
            </a:r>
            <a:r>
              <a:rPr dirty="0" sz="2400" lang="en-US">
                <a:solidFill>
                  <a:schemeClr val="bg1"/>
                </a:solidFill>
                <a:latin typeface="Calibri" panose="020F0502020204030204" pitchFamily="34" charset="0"/>
                <a:cs typeface="Calibri" panose="020F0502020204030204" pitchFamily="34" charset="0"/>
              </a:rPr>
              <a:t>ect </a:t>
            </a:r>
            <a:r>
              <a:rPr dirty="0" sz="2400" lang="en-US">
                <a:solidFill>
                  <a:schemeClr val="bg1"/>
                </a:solidFill>
                <a:latin typeface="Calibri" panose="020F0502020204030204" pitchFamily="34" charset="0"/>
                <a:cs typeface="Calibri" panose="020F0502020204030204" pitchFamily="34" charset="0"/>
              </a:rPr>
              <a:t>b</a:t>
            </a:r>
            <a:r>
              <a:rPr dirty="0" sz="2400" lang="en-US">
                <a:solidFill>
                  <a:schemeClr val="bg1"/>
                </a:solidFill>
                <a:latin typeface="Calibri" panose="020F0502020204030204" pitchFamily="34" charset="0"/>
                <a:cs typeface="Calibri" panose="020F0502020204030204" pitchFamily="34" charset="0"/>
              </a:rPr>
              <a:t>y</a:t>
            </a:r>
            <a:r>
              <a:rPr dirty="0" sz="2400" lang="en-US">
                <a:solidFill>
                  <a:schemeClr val="bg1"/>
                </a:solidFill>
                <a:latin typeface="Calibri" panose="020F0502020204030204" pitchFamily="34" charset="0"/>
                <a:cs typeface="Calibri" panose="020F0502020204030204" pitchFamily="34" charset="0"/>
              </a:rPr>
              <a:t> </a:t>
            </a:r>
            <a:r>
              <a:rPr dirty="0" sz="2400" lang="en-US">
                <a:solidFill>
                  <a:schemeClr val="bg1"/>
                </a:solidFill>
                <a:latin typeface="Calibri" panose="020F0502020204030204" pitchFamily="34" charset="0"/>
                <a:cs typeface="Calibri" panose="020F0502020204030204" pitchFamily="34" charset="0"/>
              </a:rPr>
              <a:t>Using Arduino the fire is detected through flame/smoke sensor and when the fire is detected through Arduino message alert is sent to the owner/police/fire/ambulance using GSM and fire extinguisher turn on until all the situations were under control. To prevent all the damage caused by the fire accidents we can make use of this project in industries. It sends a acknowledgement to the user / police and Also controls the fire with fire extinguisher.</a:t>
            </a:r>
            <a:endParaRPr dirty="0" sz="2400" lang="en-US">
              <a:solidFill>
                <a:schemeClr val="bg1"/>
              </a:solidFill>
              <a:latin typeface="Calibri" panose="020F0502020204030204" pitchFamily="34" charset="0"/>
              <a:cs typeface="Calibri" panose="020F0502020204030204" pitchFamily="34" charset="0"/>
            </a:endParaRPr>
          </a:p>
          <a:p>
            <a:pPr indent="0" marL="0">
              <a:buNone/>
            </a:pPr>
            <a:endParaRPr dirty="0" sz="2400" lang="en-US">
              <a:solidFill>
                <a:schemeClr val="bg1"/>
              </a:solidFill>
              <a:latin typeface="Calibri" panose="020F0502020204030204" pitchFamily="34" charset="0"/>
              <a:cs typeface="Calibri" panose="020F0502020204030204" pitchFamily="34" charset="0"/>
            </a:endParaRPr>
          </a:p>
        </p:txBody>
      </p:sp>
      <p:pic>
        <p:nvPicPr>
          <p:cNvPr id="2097157" name="Picture 5"/>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Slide Number Placeholder 1"/>
          <p:cNvSpPr>
            <a:spLocks noGrp="1"/>
          </p:cNvSpPr>
          <p:nvPr>
            <p:ph type="sldNum" sz="quarter" idx="12"/>
          </p:nvPr>
        </p:nvSpPr>
        <p:spPr/>
        <p:txBody>
          <a:bodyPr/>
          <a:p>
            <a:fld id="{F81F0B1A-4043-42DB-8196-1BC5AC3AD6A1}" type="slidenum">
              <a:rPr lang="en-US" smtClean="0"/>
              <a:t>9</a:t>
            </a:fld>
            <a:endParaRPr lang="en-US"/>
          </a:p>
        </p:txBody>
      </p:sp>
      <p:pic>
        <p:nvPicPr>
          <p:cNvPr id="2097158" name="Picture 5"/>
          <p:cNvPicPr>
            <a:picLocks noChangeAspect="1"/>
          </p:cNvPicPr>
          <p:nvPr/>
        </p:nvPicPr>
        <p:blipFill>
          <a:blip xmlns:r="http://schemas.openxmlformats.org/officeDocument/2006/relationships" r:embed="rId1"/>
          <a:stretch>
            <a:fillRect/>
          </a:stretch>
        </p:blipFill>
        <p:spPr>
          <a:xfrm>
            <a:off x="8336280" y="76200"/>
            <a:ext cx="646611" cy="728720"/>
          </a:xfrm>
          <a:prstGeom prst="rect"/>
        </p:spPr>
      </p:pic>
      <p:sp>
        <p:nvSpPr>
          <p:cNvPr id="1048607" name="Rectangle 6"/>
          <p:cNvSpPr/>
          <p:nvPr/>
        </p:nvSpPr>
        <p:spPr>
          <a:xfrm>
            <a:off x="3216910" y="1379539"/>
            <a:ext cx="2710180" cy="2225041"/>
          </a:xfrm>
          <a:prstGeom prst="rect"/>
        </p:spPr>
        <p:txBody>
          <a:bodyPr wrap="none">
            <a:spAutoFit/>
          </a:bodyPr>
          <a:p>
            <a:pPr algn="ctr"/>
            <a:r>
              <a:rPr b="1" dirty="0" sz="3600" lang="en-US" smtClean="0">
                <a:solidFill>
                  <a:srgbClr val="0070C0"/>
                </a:solidFill>
                <a:latin typeface="Arial" pitchFamily="34" charset="0"/>
                <a:cs typeface="Arial" pitchFamily="34" charset="0"/>
              </a:rPr>
              <a:t> </a:t>
            </a:r>
          </a:p>
          <a:p>
            <a:pPr algn="ctr"/>
            <a:endParaRPr b="1" dirty="0" sz="3600" lang="en-US" smtClean="0">
              <a:solidFill>
                <a:srgbClr val="0070C0"/>
              </a:solidFill>
              <a:latin typeface="Arial" pitchFamily="34" charset="0"/>
              <a:cs typeface="Arial" pitchFamily="34" charset="0"/>
            </a:endParaRPr>
          </a:p>
          <a:p>
            <a:pPr algn="ctr"/>
            <a:endParaRPr b="1" dirty="0" sz="3600" lang="en-US" smtClean="0">
              <a:solidFill>
                <a:srgbClr val="0070C0"/>
              </a:solidFill>
              <a:latin typeface="Arial" pitchFamily="34" charset="0"/>
              <a:cs typeface="Arial" pitchFamily="34" charset="0"/>
            </a:endParaRPr>
          </a:p>
          <a:p>
            <a:pPr algn="ctr"/>
            <a:r>
              <a:rPr b="1" dirty="0" sz="3600" lang="en-US" smtClean="0">
                <a:solidFill>
                  <a:srgbClr val="0070C0"/>
                </a:solidFill>
                <a:latin typeface="Arial" pitchFamily="34" charset="0"/>
                <a:cs typeface="Arial" pitchFamily="34" charset="0"/>
              </a:rPr>
              <a:t>THANK YOU</a:t>
            </a:r>
          </a:p>
        </p:txBody>
      </p:sp>
    </p:spTree>
  </p:cSld>
  <p:clrMapOvr>
    <a:masterClrMapping/>
  </p:clrMapOvr>
</p:sld>
</file>

<file path=ppt/theme/theme1.xml><?xml version="1.0" encoding="utf-8"?>
<a:theme xmlns:a="http://schemas.openxmlformats.org/drawingml/2006/main" name="Technic">
  <a:themeElements>
    <a:clrScheme name="Technic">
      <a:dk1>
        <a:sysClr lastClr="000000" val="windowText"/>
      </a:dk1>
      <a:lt1>
        <a:sysClr lastClr="FFFFFF" val="window"/>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dir="t" rig="harsh">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theme>
</file>

<file path=ppt/theme/theme2.xml><?xml version="1.0" encoding="utf-8"?>
<a:theme xmlns:a="http://schemas.openxmlformats.org/drawingml/2006/main" name="Custom Design">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med el</dc:creator>
  <cp:lastModifiedBy>lenovo</cp:lastModifiedBy>
  <dcterms:created xsi:type="dcterms:W3CDTF">2011-03-28T11:15:57Z</dcterms:created>
  <dcterms:modified xsi:type="dcterms:W3CDTF">2022-11-15T14:01:13Z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2fd1749d34034a8aa556eeaccd273ddc</vt:lpwstr>
  </property>
</Properties>
</file>